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4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22307D-E07A-4124-B399-4348E459068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C94FD6-B374-44F4-8F7E-AB3475BBA34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6746F6B-C2C1-4257-80B1-BC8E50EB1A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E9A6-91B1-4ED8-AA8C-E4BE7C8DF64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839673-A105-457A-A090-05C5E66F03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664BC8B-ECF3-412D-AFFF-C985273983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A9F0-B078-47C6-80F8-4A20CE77F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7832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4275AB-84AE-4D10-AA2A-BBAAD576A8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CDCBBC9-EF72-4855-82B7-6C03E9FADA3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7C5C6E-6D89-4167-8E75-797437683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E9A6-91B1-4ED8-AA8C-E4BE7C8DF64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76B696-DA0C-47AB-A3D0-B87DC34F11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B9C6C8-2D3B-4E10-A905-7150C85BF4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A9F0-B078-47C6-80F8-4A20CE77F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70899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08C2C7-B066-4B00-A055-F8CD68D3BDF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FB3DD5-19C0-40AE-8BDC-889C09FD715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FC1740-B6DF-4878-B25A-049B940B5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E9A6-91B1-4ED8-AA8C-E4BE7C8DF64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7F7A2C-5EF9-4286-B8EA-569CCE104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B192BDF-F10B-4D68-AD0D-11723418E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A9F0-B078-47C6-80F8-4A20CE77F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88805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8CF393-4B5B-496C-803E-4175493CFD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23E185-1BB2-45F8-A7B8-B581F7ABD3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BB4604-A7D9-429B-A086-ECF1EE931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E9A6-91B1-4ED8-AA8C-E4BE7C8DF64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A20797-D9D1-4565-8F10-A94F78674F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742EC4-8C6D-4422-9ACD-7F51EE21EA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A9F0-B078-47C6-80F8-4A20CE77F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84650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071830-4627-4689-BAAE-F8F758FE67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7C31D83-B0AC-43FA-AF03-D1ECE44F5A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C42AB7-E924-4CA2-B27E-F1692AC814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E9A6-91B1-4ED8-AA8C-E4BE7C8DF64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85274A4-71FB-4462-9358-AE08286C13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300B575-6D61-4A93-A78E-5867974B93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A9F0-B078-47C6-80F8-4A20CE77F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80923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F51D94-F940-4734-A33F-A061C2C78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42EFEF-CE86-41EF-98CB-93A6DA5D8EE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69CA11-40A0-4900-B480-426A67D48E5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2773A15-6C0C-4CC0-81F9-41C0EA70F6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E9A6-91B1-4ED8-AA8C-E4BE7C8DF64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91568A-721B-4CA1-81C7-81BD82D778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E6664F-884E-45D7-9386-0A203C31A5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A9F0-B078-47C6-80F8-4A20CE77F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11294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3F0B0F-7C77-4F1F-8601-6F4733EDE8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F5AB77-784F-4CA2-A6B3-5194A87CB4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EBC13D4-F6BB-4EF1-B844-B4D0EC551B7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6AC4D9-08D5-4584-824E-4EACE8F3B38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8BF99C2-F51C-48CD-BEBE-AFBFB9F8F43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EFED042-1FD6-42F0-8626-C56CD03A25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E9A6-91B1-4ED8-AA8C-E4BE7C8DF64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5675799-2DD0-4114-BC5E-B00AADD73F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C4B3A71-24F3-4BFD-B342-7DFFF0F22E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A9F0-B078-47C6-80F8-4A20CE77F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52568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A01481-E086-457C-AF64-115C37E270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8D77653-7448-46DE-912C-FAF86200F8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E9A6-91B1-4ED8-AA8C-E4BE7C8DF64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260CFA-5F35-4830-9DA2-174B0A1165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0A75D78-F7E2-4C28-A9EA-3DB3CB8AF5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A9F0-B078-47C6-80F8-4A20CE77F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45047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5C17109-EE9E-4781-8B05-681F307B88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E9A6-91B1-4ED8-AA8C-E4BE7C8DF64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19540F-E624-4611-9A52-101FF087E6A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F989E2-96F2-429A-9193-26765B9FFD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A9F0-B078-47C6-80F8-4A20CE77F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46445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45B8D9-AE3F-416B-B4B9-EDC37F35A4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4B9CDB-4098-4058-96F6-E0940825C3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6CEE86C-DB53-4668-BC23-92E7D330FFF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E05853-6A73-401A-9AD5-34DC016F5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E9A6-91B1-4ED8-AA8C-E4BE7C8DF64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7F6D83B-A6BE-4585-BE21-D9B0E91F1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3190B4B-01DF-40E3-B664-AE8595EDD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A9F0-B078-47C6-80F8-4A20CE77F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6169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DBA947-09A2-436F-8D07-1A036DE5BCE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6D1B91A0-B8ED-4C4F-98B7-CBD75B100E4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D39CAD5-83FE-434F-92AE-7109A99A154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6041B8B-F2CD-425D-A331-B644031B5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7E9A6-91B1-4ED8-AA8C-E4BE7C8DF64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FF4B44E-29D6-4264-9415-2C4906D61C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49C5739-49E4-4CFD-9198-63478C161E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5FA9F0-B078-47C6-80F8-4A20CE77F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99949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FEDB01-623F-4EEC-B832-60DCA19540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05A3BF-2554-4647-84D5-1BA05838766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6D23CC4-FFC8-4C27-BF7C-563EF1B09D4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7D7E9A6-91B1-4ED8-AA8C-E4BE7C8DF64E}" type="datetimeFigureOut">
              <a:rPr lang="en-US" smtClean="0"/>
              <a:t>10/7/2022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30DFD0D-7388-43C4-8EDA-02FEE3DC00D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B11AE9-F362-4FF4-9791-A492741429D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5FA9F0-B078-47C6-80F8-4A20CE77F6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472664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E9B1EA-B74F-4E50-8561-933115A2DEE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Week 1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32D20EC-C7E8-41CD-BC75-F0C46769FE3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English 1 for mathematics students </a:t>
            </a:r>
          </a:p>
        </p:txBody>
      </p:sp>
    </p:spTree>
    <p:extLst>
      <p:ext uri="{BB962C8B-B14F-4D97-AF65-F5344CB8AC3E}">
        <p14:creationId xmlns:p14="http://schemas.microsoft.com/office/powerpoint/2010/main" val="2887019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5A5808-255E-4069-AAC6-C1E51E334C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marL="228600" lvl="0" indent="-228600">
              <a:spcBef>
                <a:spcPts val="1000"/>
              </a:spcBef>
            </a:pPr>
            <a:br>
              <a:rPr lang="en-US" sz="20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r>
              <a:rPr lang="en-US" sz="2000" b="1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  <a:t>The week 1: </a:t>
            </a:r>
            <a:br>
              <a:rPr lang="en-US" sz="1700" dirty="0">
                <a:solidFill>
                  <a:prstClr val="black"/>
                </a:solidFill>
                <a:latin typeface="Calibri" panose="020F0502020204030204"/>
                <a:ea typeface="+mn-ea"/>
                <a:cs typeface="+mn-cs"/>
              </a:rPr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8BF74F7-9421-4D7D-B323-70A6F7B502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en-US" dirty="0"/>
          </a:p>
          <a:p>
            <a:endParaRPr lang="en-US" sz="1600" dirty="0"/>
          </a:p>
          <a:p>
            <a:r>
              <a:rPr lang="en-US" sz="1600" b="1" dirty="0"/>
              <a:t>1</a:t>
            </a:r>
            <a:r>
              <a:rPr lang="en-US" sz="1600" dirty="0"/>
              <a:t>.	Translation from  English into Serbian scientific texts </a:t>
            </a:r>
          </a:p>
          <a:p>
            <a:endParaRPr lang="en-US" sz="1600" dirty="0"/>
          </a:p>
          <a:p>
            <a:r>
              <a:rPr lang="en-US" sz="1600" dirty="0"/>
              <a:t>2.	Translation from Serbian to English ( the most basic scientific  texts) </a:t>
            </a:r>
          </a:p>
          <a:p>
            <a:endParaRPr lang="en-US" sz="1600" dirty="0"/>
          </a:p>
          <a:p>
            <a:r>
              <a:rPr lang="en-US" sz="1600" b="1" dirty="0"/>
              <a:t>3.</a:t>
            </a:r>
            <a:r>
              <a:rPr lang="en-US" sz="1600" dirty="0"/>
              <a:t>	The </a:t>
            </a:r>
            <a:r>
              <a:rPr lang="en-US" sz="1600" dirty="0" err="1"/>
              <a:t>anglo-saxon</a:t>
            </a:r>
            <a:r>
              <a:rPr lang="en-US" sz="1600" dirty="0"/>
              <a:t> – a research paper </a:t>
            </a:r>
          </a:p>
          <a:p>
            <a:endParaRPr lang="en-US" sz="1600" dirty="0"/>
          </a:p>
          <a:p>
            <a:r>
              <a:rPr lang="en-US" sz="1600" b="1" dirty="0"/>
              <a:t>4</a:t>
            </a:r>
            <a:r>
              <a:rPr lang="en-US" sz="1600" dirty="0"/>
              <a:t>.	 Writing a grant proposal.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8668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2C9E2A-FA79-4CA2-8643-94F2326C9C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B9CC4-D6F1-4AE3-9CD9-E820D11A1DD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728668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9</Words>
  <Application>Microsoft Office PowerPoint</Application>
  <PresentationFormat>Widescreen</PresentationFormat>
  <Paragraphs>12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Office Theme</vt:lpstr>
      <vt:lpstr>Week 1 </vt:lpstr>
      <vt:lpstr> The week 1: 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Week 1 </dc:title>
  <dc:creator>User</dc:creator>
  <cp:lastModifiedBy>User</cp:lastModifiedBy>
  <cp:revision>1</cp:revision>
  <dcterms:created xsi:type="dcterms:W3CDTF">2022-10-07T10:42:52Z</dcterms:created>
  <dcterms:modified xsi:type="dcterms:W3CDTF">2022-10-07T10:44:54Z</dcterms:modified>
</cp:coreProperties>
</file>