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65" r:id="rId6"/>
    <p:sldMasterId id="2147483663" r:id="rId7"/>
  </p:sldMasterIdLst>
  <p:notesMasterIdLst>
    <p:notesMasterId r:id="rId58"/>
  </p:notesMasterIdLst>
  <p:sldIdLst>
    <p:sldId id="333" r:id="rId8"/>
    <p:sldId id="334" r:id="rId9"/>
    <p:sldId id="259" r:id="rId10"/>
    <p:sldId id="337" r:id="rId11"/>
    <p:sldId id="261" r:id="rId12"/>
    <p:sldId id="262" r:id="rId13"/>
    <p:sldId id="263" r:id="rId14"/>
    <p:sldId id="269" r:id="rId15"/>
    <p:sldId id="270" r:id="rId16"/>
    <p:sldId id="271" r:id="rId17"/>
    <p:sldId id="274" r:id="rId18"/>
    <p:sldId id="277" r:id="rId19"/>
    <p:sldId id="278" r:id="rId20"/>
    <p:sldId id="279" r:id="rId21"/>
    <p:sldId id="282" r:id="rId22"/>
    <p:sldId id="283" r:id="rId23"/>
    <p:sldId id="285" r:id="rId24"/>
    <p:sldId id="286" r:id="rId25"/>
    <p:sldId id="338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7" r:id="rId34"/>
    <p:sldId id="298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53" r:id="rId44"/>
    <p:sldId id="311" r:id="rId45"/>
    <p:sldId id="312" r:id="rId46"/>
    <p:sldId id="313" r:id="rId47"/>
    <p:sldId id="314" r:id="rId48"/>
    <p:sldId id="315" r:id="rId49"/>
    <p:sldId id="319" r:id="rId50"/>
    <p:sldId id="320" r:id="rId51"/>
    <p:sldId id="321" r:id="rId52"/>
    <p:sldId id="322" r:id="rId53"/>
    <p:sldId id="323" r:id="rId54"/>
    <p:sldId id="324" r:id="rId55"/>
    <p:sldId id="354" r:id="rId56"/>
    <p:sldId id="260" r:id="rId57"/>
  </p:sldIdLst>
  <p:sldSz cx="12192000" cy="6858000"/>
  <p:notesSz cx="6858000" cy="9144000"/>
  <p:embeddedFontLst>
    <p:embeddedFont>
      <p:font typeface="Myriad Pro" panose="020B0503030403020204" charset="0"/>
      <p:regular r:id="rId59"/>
      <p:bold r:id="rId60"/>
      <p:italic r:id="rId61"/>
      <p:boldItalic r:id="rId62"/>
    </p:embeddedFont>
    <p:embeddedFont>
      <p:font typeface="Trebuchet MS" panose="020B0603020202020204" pitchFamily="34" charset="0"/>
      <p:regular r:id="rId63"/>
      <p:bold r:id="rId64"/>
      <p:italic r:id="rId65"/>
      <p:boldItalic r:id="rId66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2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s Mandic" initials="MM" lastIdx="3" clrIdx="0">
    <p:extLst>
      <p:ext uri="{19B8F6BF-5375-455C-9EA6-DF929625EA0E}">
        <p15:presenceInfo xmlns:p15="http://schemas.microsoft.com/office/powerpoint/2012/main" userId="S-1-5-21-1978290403-2289391794-3804472284-85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342"/>
    <a:srgbClr val="FF9999"/>
    <a:srgbClr val="DD8B8B"/>
    <a:srgbClr val="A14546"/>
    <a:srgbClr val="EE3E30"/>
    <a:srgbClr val="846E96"/>
    <a:srgbClr val="B5ADC3"/>
    <a:srgbClr val="E46C0A"/>
    <a:srgbClr val="C198E0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>
        <p:guide orient="horz" pos="709"/>
        <p:guide pos="3273"/>
      </p:guideLst>
    </p:cSldViewPr>
  </p:slideViewPr>
  <p:outlineViewPr>
    <p:cViewPr>
      <p:scale>
        <a:sx n="33" d="100"/>
        <a:sy n="33" d="100"/>
      </p:scale>
      <p:origin x="0" y="-76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5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3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font" Target="fonts/font6.fntdata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1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font" Target="fonts/font4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odrag Dinic" userId="26f0cb33-2669-4452-9348-56a01c6dfa25" providerId="ADAL" clId="{09E844B8-86F1-4AB2-8AFC-B60FC399606E}"/>
    <pc:docChg chg="undo custSel modSld modMainMaster">
      <pc:chgData name="Miodrag Dinic" userId="26f0cb33-2669-4452-9348-56a01c6dfa25" providerId="ADAL" clId="{09E844B8-86F1-4AB2-8AFC-B60FC399606E}" dt="2020-12-20T11:57:13.920" v="24" actId="478"/>
      <pc:docMkLst>
        <pc:docMk/>
      </pc:docMkLst>
      <pc:sldChg chg="modSp mod">
        <pc:chgData name="Miodrag Dinic" userId="26f0cb33-2669-4452-9348-56a01c6dfa25" providerId="ADAL" clId="{09E844B8-86F1-4AB2-8AFC-B60FC399606E}" dt="2020-12-20T11:56:46.328" v="20" actId="255"/>
        <pc:sldMkLst>
          <pc:docMk/>
          <pc:sldMk cId="3582741431" sldId="334"/>
        </pc:sldMkLst>
        <pc:spChg chg="mod">
          <ac:chgData name="Miodrag Dinic" userId="26f0cb33-2669-4452-9348-56a01c6dfa25" providerId="ADAL" clId="{09E844B8-86F1-4AB2-8AFC-B60FC399606E}" dt="2020-12-20T11:56:14.326" v="12" actId="20577"/>
          <ac:spMkLst>
            <pc:docMk/>
            <pc:sldMk cId="3582741431" sldId="334"/>
            <ac:spMk id="4" creationId="{00000000-0000-0000-0000-000000000000}"/>
          </ac:spMkLst>
        </pc:spChg>
        <pc:spChg chg="mod">
          <ac:chgData name="Miodrag Dinic" userId="26f0cb33-2669-4452-9348-56a01c6dfa25" providerId="ADAL" clId="{09E844B8-86F1-4AB2-8AFC-B60FC399606E}" dt="2020-12-20T11:56:46.328" v="20" actId="255"/>
          <ac:spMkLst>
            <pc:docMk/>
            <pc:sldMk cId="3582741431" sldId="334"/>
            <ac:spMk id="5" creationId="{00000000-0000-0000-0000-000000000000}"/>
          </ac:spMkLst>
        </pc:spChg>
      </pc:sldChg>
      <pc:sldMasterChg chg="delSp mod">
        <pc:chgData name="Miodrag Dinic" userId="26f0cb33-2669-4452-9348-56a01c6dfa25" providerId="ADAL" clId="{09E844B8-86F1-4AB2-8AFC-B60FC399606E}" dt="2020-12-20T11:57:03.704" v="21" actId="478"/>
        <pc:sldMasterMkLst>
          <pc:docMk/>
          <pc:sldMasterMk cId="561268809" sldId="2147483648"/>
        </pc:sldMasterMkLst>
        <pc:spChg chg="del">
          <ac:chgData name="Miodrag Dinic" userId="26f0cb33-2669-4452-9348-56a01c6dfa25" providerId="ADAL" clId="{09E844B8-86F1-4AB2-8AFC-B60FC399606E}" dt="2020-12-20T11:57:03.704" v="21" actId="478"/>
          <ac:spMkLst>
            <pc:docMk/>
            <pc:sldMasterMk cId="561268809" sldId="2147483648"/>
            <ac:spMk id="5" creationId="{00000000-0000-0000-0000-000000000000}"/>
          </ac:spMkLst>
        </pc:spChg>
      </pc:sldMasterChg>
      <pc:sldMasterChg chg="delSp mod">
        <pc:chgData name="Miodrag Dinic" userId="26f0cb33-2669-4452-9348-56a01c6dfa25" providerId="ADAL" clId="{09E844B8-86F1-4AB2-8AFC-B60FC399606E}" dt="2020-12-20T11:57:06.247" v="22" actId="478"/>
        <pc:sldMasterMkLst>
          <pc:docMk/>
          <pc:sldMasterMk cId="4081137407" sldId="2147483660"/>
        </pc:sldMasterMkLst>
        <pc:spChg chg="del">
          <ac:chgData name="Miodrag Dinic" userId="26f0cb33-2669-4452-9348-56a01c6dfa25" providerId="ADAL" clId="{09E844B8-86F1-4AB2-8AFC-B60FC399606E}" dt="2020-12-20T11:57:06.247" v="22" actId="478"/>
          <ac:spMkLst>
            <pc:docMk/>
            <pc:sldMasterMk cId="4081137407" sldId="2147483660"/>
            <ac:spMk id="8" creationId="{00000000-0000-0000-0000-000000000000}"/>
          </ac:spMkLst>
        </pc:spChg>
      </pc:sldMasterChg>
      <pc:sldMasterChg chg="delSp mod">
        <pc:chgData name="Miodrag Dinic" userId="26f0cb33-2669-4452-9348-56a01c6dfa25" providerId="ADAL" clId="{09E844B8-86F1-4AB2-8AFC-B60FC399606E}" dt="2020-12-20T11:57:13.920" v="24" actId="478"/>
        <pc:sldMasterMkLst>
          <pc:docMk/>
          <pc:sldMasterMk cId="4266591257" sldId="2147483663"/>
        </pc:sldMasterMkLst>
        <pc:spChg chg="del">
          <ac:chgData name="Miodrag Dinic" userId="26f0cb33-2669-4452-9348-56a01c6dfa25" providerId="ADAL" clId="{09E844B8-86F1-4AB2-8AFC-B60FC399606E}" dt="2020-12-20T11:57:13.920" v="24" actId="478"/>
          <ac:spMkLst>
            <pc:docMk/>
            <pc:sldMasterMk cId="4266591257" sldId="2147483663"/>
            <ac:spMk id="10" creationId="{00000000-0000-0000-0000-000000000000}"/>
          </ac:spMkLst>
        </pc:spChg>
      </pc:sldMasterChg>
      <pc:sldMasterChg chg="delSp mod">
        <pc:chgData name="Miodrag Dinic" userId="26f0cb33-2669-4452-9348-56a01c6dfa25" providerId="ADAL" clId="{09E844B8-86F1-4AB2-8AFC-B60FC399606E}" dt="2020-12-20T11:57:09.087" v="23" actId="478"/>
        <pc:sldMasterMkLst>
          <pc:docMk/>
          <pc:sldMasterMk cId="917124494" sldId="2147483665"/>
        </pc:sldMasterMkLst>
        <pc:spChg chg="del">
          <ac:chgData name="Miodrag Dinic" userId="26f0cb33-2669-4452-9348-56a01c6dfa25" providerId="ADAL" clId="{09E844B8-86F1-4AB2-8AFC-B60FC399606E}" dt="2020-12-20T11:57:09.087" v="23" actId="478"/>
          <ac:spMkLst>
            <pc:docMk/>
            <pc:sldMasterMk cId="917124494" sldId="2147483665"/>
            <ac:spMk id="8" creationId="{00000000-0000-0000-0000-000000000000}"/>
          </ac:spMkLst>
        </pc:sp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7T11:48:45.953" idx="3">
    <p:pos x="10" y="10"/>
    <p:text>Najava poglavlja. Poglavlje koje sledi obojiti u žuto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292071F0-6053-49BE-B356-93CE0C96BC1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045B1F2B-E095-4F79-8677-E5EFD0974E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B1F2B-E095-4F79-8677-E5EFD0974EA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3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1421450" y="4219540"/>
            <a:ext cx="7414901" cy="14300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1447086" y="6008111"/>
            <a:ext cx="2159237" cy="3966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MAY 2019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86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840051" y="2802816"/>
            <a:ext cx="2327447" cy="14300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800" b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Chapter Title</a:t>
            </a:r>
          </a:p>
          <a:p>
            <a:pPr lvl="0"/>
            <a:r>
              <a:rPr lang="en-US" dirty="0"/>
              <a:t>Chapter Title</a:t>
            </a:r>
          </a:p>
          <a:p>
            <a:pPr lvl="0"/>
            <a:r>
              <a:rPr lang="en-US" dirty="0"/>
              <a:t>Chapter Title</a:t>
            </a:r>
          </a:p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876800" y="-2148"/>
            <a:ext cx="7315200" cy="68601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7370676" y="2211607"/>
            <a:ext cx="2327447" cy="243263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1800" b="1" baseline="0">
                <a:solidFill>
                  <a:srgbClr val="C74342"/>
                </a:solidFill>
                <a:latin typeface="Trebuchet MS" panose="020B06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Chapter 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Chapter Subtitle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Chapter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86324"/>
            <a:ext cx="2798142" cy="6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76800" y="-2148"/>
            <a:ext cx="7315200" cy="68601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015037" y="2396874"/>
            <a:ext cx="50387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Contact us</a:t>
            </a: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rgbClr val="C74342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rgbClr val="C74342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SYRMIA</a:t>
            </a: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Belgrade Office Park</a:t>
            </a: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Đorđa</a:t>
            </a:r>
            <a:r>
              <a:rPr lang="en-US" sz="18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Stanojevića</a:t>
            </a:r>
            <a:r>
              <a:rPr lang="en-US" sz="18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 12</a:t>
            </a: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Belgrade 11070</a:t>
            </a:r>
          </a:p>
          <a:p>
            <a:pPr algn="ctr" defTabSz="895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C74342"/>
                </a:solidFill>
                <a:latin typeface="Trebuchet MS" panose="020B0603020202020204" pitchFamily="34" charset="0"/>
                <a:cs typeface="Arial" pitchFamily="34" charset="0"/>
              </a:rPr>
              <a:t>Serbia</a:t>
            </a:r>
            <a:endParaRPr lang="en-GB" sz="1800" b="1" dirty="0">
              <a:solidFill>
                <a:srgbClr val="C74342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6010" y="284206"/>
            <a:ext cx="7039058" cy="456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7434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Chapter Subtitle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76010" y="744000"/>
            <a:ext cx="7039058" cy="53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76010" y="1295787"/>
            <a:ext cx="5895975" cy="9144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216000" indent="-216000">
              <a:spcBef>
                <a:spcPts val="600"/>
              </a:spcBef>
              <a:buClr>
                <a:srgbClr val="C74342"/>
              </a:buClr>
              <a:buSzPct val="15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432000" indent="-216000">
              <a:buClr>
                <a:schemeClr val="bg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648000" indent="-216000">
              <a:buClr>
                <a:schemeClr val="accent2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6020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DejaVu Sans Mono"/>
                <a:cs typeface="DejaVu Sans Mon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7" b="0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33"/>
              </a:spcBef>
            </a:pPr>
            <a:r>
              <a:rPr lang="en-US" spc="-13"/>
              <a:t>Copyright </a:t>
            </a:r>
            <a:r>
              <a:rPr lang="en-US"/>
              <a:t>© </a:t>
            </a:r>
            <a:r>
              <a:rPr lang="en-US" spc="-13"/>
              <a:t>2017 </a:t>
            </a:r>
            <a:r>
              <a:rPr lang="en-US"/>
              <a:t>–</a:t>
            </a:r>
            <a:r>
              <a:rPr lang="en-US" spc="-27"/>
              <a:t> </a:t>
            </a:r>
            <a:r>
              <a:rPr lang="en-US" spc="-13"/>
              <a:t>P4.org</a:t>
            </a:r>
            <a:endParaRPr lang="en-US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50799">
              <a:spcBef>
                <a:spcPts val="73"/>
              </a:spcBef>
            </a:pPr>
            <a:fld id="{81D60167-4931-47E6-BA6A-407CBD079E47}" type="slidenum">
              <a:rPr lang="en-US" spc="20" smtClean="0"/>
              <a:pPr marL="50799">
                <a:spcBef>
                  <a:spcPts val="73"/>
                </a:spcBef>
              </a:pPr>
              <a:t>‹#›</a:t>
            </a:fld>
            <a:endParaRPr lang="en-US" spc="20" dirty="0"/>
          </a:p>
        </p:txBody>
      </p:sp>
    </p:spTree>
    <p:extLst>
      <p:ext uri="{BB962C8B-B14F-4D97-AF65-F5344CB8AC3E}">
        <p14:creationId xmlns:p14="http://schemas.microsoft.com/office/powerpoint/2010/main" val="40681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7" b="0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33"/>
              </a:spcBef>
            </a:pPr>
            <a:r>
              <a:rPr lang="en-US" spc="-13"/>
              <a:t>Copyright </a:t>
            </a:r>
            <a:r>
              <a:rPr lang="en-US"/>
              <a:t>© </a:t>
            </a:r>
            <a:r>
              <a:rPr lang="en-US" spc="-13"/>
              <a:t>2017 </a:t>
            </a:r>
            <a:r>
              <a:rPr lang="en-US"/>
              <a:t>–</a:t>
            </a:r>
            <a:r>
              <a:rPr lang="en-US" spc="-27"/>
              <a:t> </a:t>
            </a:r>
            <a:r>
              <a:rPr lang="en-US" spc="-13"/>
              <a:t>P4.org</a:t>
            </a:r>
            <a:endParaRPr lang="en-US" spc="-1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50799">
              <a:spcBef>
                <a:spcPts val="73"/>
              </a:spcBef>
            </a:pPr>
            <a:fld id="{81D60167-4931-47E6-BA6A-407CBD079E47}" type="slidenum">
              <a:rPr lang="en-US" spc="20" smtClean="0"/>
              <a:pPr marL="50799">
                <a:spcBef>
                  <a:spcPts val="73"/>
                </a:spcBef>
              </a:pPr>
              <a:t>‹#›</a:t>
            </a:fld>
            <a:endParaRPr lang="en-US" spc="20" dirty="0"/>
          </a:p>
        </p:txBody>
      </p:sp>
    </p:spTree>
    <p:extLst>
      <p:ext uri="{BB962C8B-B14F-4D97-AF65-F5344CB8AC3E}">
        <p14:creationId xmlns:p14="http://schemas.microsoft.com/office/powerpoint/2010/main" val="110567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8226" y="2103645"/>
            <a:ext cx="475064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DejaVu Sans Mono"/>
                <a:cs typeface="DejaVu Sans Mon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0987" y="1028954"/>
            <a:ext cx="4029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7" b="0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33"/>
              </a:spcBef>
            </a:pPr>
            <a:r>
              <a:rPr lang="en-US" spc="-13"/>
              <a:t>Copyright </a:t>
            </a:r>
            <a:r>
              <a:rPr lang="en-US"/>
              <a:t>© </a:t>
            </a:r>
            <a:r>
              <a:rPr lang="en-US" spc="-13"/>
              <a:t>2017 </a:t>
            </a:r>
            <a:r>
              <a:rPr lang="en-US"/>
              <a:t>–</a:t>
            </a:r>
            <a:r>
              <a:rPr lang="en-US" spc="-27"/>
              <a:t> </a:t>
            </a:r>
            <a:r>
              <a:rPr lang="en-US" spc="-13"/>
              <a:t>P4.org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50799">
              <a:spcBef>
                <a:spcPts val="73"/>
              </a:spcBef>
            </a:pPr>
            <a:fld id="{81D60167-4931-47E6-BA6A-407CBD079E47}" type="slidenum">
              <a:rPr lang="en-US" spc="20" smtClean="0"/>
              <a:pPr marL="50799">
                <a:spcBef>
                  <a:spcPts val="73"/>
                </a:spcBef>
              </a:pPr>
              <a:t>‹#›</a:t>
            </a:fld>
            <a:endParaRPr lang="en-US" spc="20" dirty="0"/>
          </a:p>
        </p:txBody>
      </p:sp>
    </p:spTree>
    <p:extLst>
      <p:ext uri="{BB962C8B-B14F-4D97-AF65-F5344CB8AC3E}">
        <p14:creationId xmlns:p14="http://schemas.microsoft.com/office/powerpoint/2010/main" val="179207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 userDrawn="1"/>
        </p:nvSpPr>
        <p:spPr>
          <a:xfrm>
            <a:off x="1435598" y="5563174"/>
            <a:ext cx="4049465" cy="432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Syrmia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 LLC</a:t>
            </a:r>
          </a:p>
        </p:txBody>
      </p:sp>
    </p:spTree>
    <p:extLst>
      <p:ext uri="{BB962C8B-B14F-4D97-AF65-F5344CB8AC3E}">
        <p14:creationId xmlns:p14="http://schemas.microsoft.com/office/powerpoint/2010/main" val="5612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C7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11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C7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9" y="3086039"/>
            <a:ext cx="3069506" cy="6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2927" y="256374"/>
            <a:ext cx="156673" cy="786213"/>
          </a:xfrm>
          <a:prstGeom prst="rect">
            <a:avLst/>
          </a:prstGeom>
          <a:solidFill>
            <a:srgbClr val="C7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70696" y="641650"/>
            <a:ext cx="10560049" cy="428994"/>
          </a:xfrm>
          <a:prstGeom prst="rect">
            <a:avLst/>
          </a:prstGeom>
        </p:spPr>
        <p:txBody>
          <a:bodyPr vert="horz" lIns="91440" tIns="72000" rIns="91440" bIns="72000" rtlCol="0" anchor="t">
            <a:no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EFB100"/>
                </a:solidFill>
                <a:effectLst/>
                <a:latin typeface="Neo Sans Pro" panose="020B050403050404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FB100"/>
                </a:solidFill>
                <a:latin typeface="Calibri" pitchFamily="34" charset="0"/>
              </a:defRPr>
            </a:lvl9pPr>
          </a:lstStyle>
          <a:p>
            <a:endParaRPr lang="en-US" sz="1600" b="1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 userDrawn="1"/>
        </p:nvSpPr>
        <p:spPr bwMode="auto">
          <a:xfrm>
            <a:off x="10761133" y="6524625"/>
            <a:ext cx="1430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62" tIns="44781" rIns="89562" bIns="44781"/>
          <a:lstStyle>
            <a:lvl1pPr>
              <a:defRPr sz="1300">
                <a:latin typeface="Arial Black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578846-A59C-497B-901F-713442901C36}" type="slidenum">
              <a:rPr lang="en-US" sz="1300" smtClean="0">
                <a:solidFill>
                  <a:srgbClr val="6F6185"/>
                </a:solidFill>
                <a:latin typeface="Trebuchet MS" panose="020B0603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srgbClr val="6F6185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3609974" y="6640353"/>
            <a:ext cx="492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CONFIDENTIAL under NDA – Reproduction prohibited without the prior permission of RT-RK</a:t>
            </a:r>
          </a:p>
          <a:p>
            <a:endParaRPr lang="sr-Latn-RS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93" y="309471"/>
            <a:ext cx="1952220" cy="4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9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9" Type="http://schemas.openxmlformats.org/officeDocument/2006/relationships/image" Target="../media/image145.png"/><Relationship Id="rId21" Type="http://schemas.openxmlformats.org/officeDocument/2006/relationships/image" Target="../media/image127.png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7" Type="http://schemas.openxmlformats.org/officeDocument/2006/relationships/image" Target="../media/image113.png"/><Relationship Id="rId2" Type="http://schemas.openxmlformats.org/officeDocument/2006/relationships/image" Target="../media/image25.png"/><Relationship Id="rId16" Type="http://schemas.openxmlformats.org/officeDocument/2006/relationships/image" Target="../media/image122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51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46" Type="http://schemas.openxmlformats.org/officeDocument/2006/relationships/image" Target="../media/image152.png"/><Relationship Id="rId20" Type="http://schemas.openxmlformats.org/officeDocument/2006/relationships/image" Target="../media/image126.png"/><Relationship Id="rId41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9" Type="http://schemas.openxmlformats.org/officeDocument/2006/relationships/image" Target="../media/image189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42" Type="http://schemas.openxmlformats.org/officeDocument/2006/relationships/image" Target="../media/image192.png"/><Relationship Id="rId7" Type="http://schemas.openxmlformats.org/officeDocument/2006/relationships/image" Target="../media/image157.png"/><Relationship Id="rId2" Type="http://schemas.openxmlformats.org/officeDocument/2006/relationships/image" Target="../media/image25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41" Type="http://schemas.openxmlformats.org/officeDocument/2006/relationships/image" Target="../media/image1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40" Type="http://schemas.openxmlformats.org/officeDocument/2006/relationships/image" Target="../media/image190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26" Type="http://schemas.openxmlformats.org/officeDocument/2006/relationships/image" Target="../media/image216.png"/><Relationship Id="rId39" Type="http://schemas.openxmlformats.org/officeDocument/2006/relationships/image" Target="../media/image229.png"/><Relationship Id="rId21" Type="http://schemas.openxmlformats.org/officeDocument/2006/relationships/image" Target="../media/image211.png"/><Relationship Id="rId34" Type="http://schemas.openxmlformats.org/officeDocument/2006/relationships/image" Target="../media/image224.png"/><Relationship Id="rId42" Type="http://schemas.openxmlformats.org/officeDocument/2006/relationships/image" Target="../media/image232.png"/><Relationship Id="rId47" Type="http://schemas.openxmlformats.org/officeDocument/2006/relationships/image" Target="../media/image237.png"/><Relationship Id="rId50" Type="http://schemas.openxmlformats.org/officeDocument/2006/relationships/image" Target="../media/image240.png"/><Relationship Id="rId55" Type="http://schemas.openxmlformats.org/officeDocument/2006/relationships/image" Target="../media/image245.png"/><Relationship Id="rId63" Type="http://schemas.openxmlformats.org/officeDocument/2006/relationships/image" Target="../media/image253.png"/><Relationship Id="rId7" Type="http://schemas.openxmlformats.org/officeDocument/2006/relationships/image" Target="../media/image197.png"/><Relationship Id="rId2" Type="http://schemas.openxmlformats.org/officeDocument/2006/relationships/image" Target="../media/image193.png"/><Relationship Id="rId16" Type="http://schemas.openxmlformats.org/officeDocument/2006/relationships/image" Target="../media/image206.png"/><Relationship Id="rId29" Type="http://schemas.openxmlformats.org/officeDocument/2006/relationships/image" Target="../media/image219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32" Type="http://schemas.openxmlformats.org/officeDocument/2006/relationships/image" Target="../media/image222.png"/><Relationship Id="rId37" Type="http://schemas.openxmlformats.org/officeDocument/2006/relationships/image" Target="../media/image227.png"/><Relationship Id="rId40" Type="http://schemas.openxmlformats.org/officeDocument/2006/relationships/image" Target="../media/image230.png"/><Relationship Id="rId45" Type="http://schemas.openxmlformats.org/officeDocument/2006/relationships/image" Target="../media/image235.png"/><Relationship Id="rId53" Type="http://schemas.openxmlformats.org/officeDocument/2006/relationships/image" Target="../media/image243.png"/><Relationship Id="rId58" Type="http://schemas.openxmlformats.org/officeDocument/2006/relationships/image" Target="../media/image248.png"/><Relationship Id="rId5" Type="http://schemas.openxmlformats.org/officeDocument/2006/relationships/image" Target="../media/image195.png"/><Relationship Id="rId61" Type="http://schemas.openxmlformats.org/officeDocument/2006/relationships/image" Target="../media/image251.png"/><Relationship Id="rId19" Type="http://schemas.openxmlformats.org/officeDocument/2006/relationships/image" Target="../media/image20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Relationship Id="rId27" Type="http://schemas.openxmlformats.org/officeDocument/2006/relationships/image" Target="../media/image217.png"/><Relationship Id="rId30" Type="http://schemas.openxmlformats.org/officeDocument/2006/relationships/image" Target="../media/image220.png"/><Relationship Id="rId35" Type="http://schemas.openxmlformats.org/officeDocument/2006/relationships/image" Target="../media/image225.png"/><Relationship Id="rId43" Type="http://schemas.openxmlformats.org/officeDocument/2006/relationships/image" Target="../media/image233.png"/><Relationship Id="rId48" Type="http://schemas.openxmlformats.org/officeDocument/2006/relationships/image" Target="../media/image238.png"/><Relationship Id="rId56" Type="http://schemas.openxmlformats.org/officeDocument/2006/relationships/image" Target="../media/image246.png"/><Relationship Id="rId8" Type="http://schemas.openxmlformats.org/officeDocument/2006/relationships/image" Target="../media/image198.png"/><Relationship Id="rId51" Type="http://schemas.openxmlformats.org/officeDocument/2006/relationships/image" Target="../media/image241.png"/><Relationship Id="rId3" Type="http://schemas.openxmlformats.org/officeDocument/2006/relationships/image" Target="../media/image25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33" Type="http://schemas.openxmlformats.org/officeDocument/2006/relationships/image" Target="../media/image223.png"/><Relationship Id="rId38" Type="http://schemas.openxmlformats.org/officeDocument/2006/relationships/image" Target="../media/image228.png"/><Relationship Id="rId46" Type="http://schemas.openxmlformats.org/officeDocument/2006/relationships/image" Target="../media/image236.png"/><Relationship Id="rId59" Type="http://schemas.openxmlformats.org/officeDocument/2006/relationships/image" Target="../media/image249.png"/><Relationship Id="rId20" Type="http://schemas.openxmlformats.org/officeDocument/2006/relationships/image" Target="../media/image210.png"/><Relationship Id="rId41" Type="http://schemas.openxmlformats.org/officeDocument/2006/relationships/image" Target="../media/image231.png"/><Relationship Id="rId54" Type="http://schemas.openxmlformats.org/officeDocument/2006/relationships/image" Target="../media/image244.png"/><Relationship Id="rId62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6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28" Type="http://schemas.openxmlformats.org/officeDocument/2006/relationships/image" Target="../media/image218.png"/><Relationship Id="rId36" Type="http://schemas.openxmlformats.org/officeDocument/2006/relationships/image" Target="../media/image226.png"/><Relationship Id="rId49" Type="http://schemas.openxmlformats.org/officeDocument/2006/relationships/image" Target="../media/image239.png"/><Relationship Id="rId57" Type="http://schemas.openxmlformats.org/officeDocument/2006/relationships/image" Target="../media/image247.png"/><Relationship Id="rId10" Type="http://schemas.openxmlformats.org/officeDocument/2006/relationships/image" Target="../media/image200.png"/><Relationship Id="rId31" Type="http://schemas.openxmlformats.org/officeDocument/2006/relationships/image" Target="../media/image221.png"/><Relationship Id="rId44" Type="http://schemas.openxmlformats.org/officeDocument/2006/relationships/image" Target="../media/image234.png"/><Relationship Id="rId52" Type="http://schemas.openxmlformats.org/officeDocument/2006/relationships/image" Target="../media/image242.png"/><Relationship Id="rId60" Type="http://schemas.openxmlformats.org/officeDocument/2006/relationships/image" Target="../media/image25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7.png"/><Relationship Id="rId21" Type="http://schemas.openxmlformats.org/officeDocument/2006/relationships/image" Target="../media/image272.png"/><Relationship Id="rId42" Type="http://schemas.openxmlformats.org/officeDocument/2006/relationships/image" Target="../media/image293.png"/><Relationship Id="rId47" Type="http://schemas.openxmlformats.org/officeDocument/2006/relationships/image" Target="../media/image298.png"/><Relationship Id="rId63" Type="http://schemas.openxmlformats.org/officeDocument/2006/relationships/image" Target="../media/image314.png"/><Relationship Id="rId68" Type="http://schemas.openxmlformats.org/officeDocument/2006/relationships/image" Target="../media/image319.png"/><Relationship Id="rId2" Type="http://schemas.openxmlformats.org/officeDocument/2006/relationships/image" Target="../media/image25.png"/><Relationship Id="rId16" Type="http://schemas.openxmlformats.org/officeDocument/2006/relationships/image" Target="../media/image267.png"/><Relationship Id="rId29" Type="http://schemas.openxmlformats.org/officeDocument/2006/relationships/image" Target="../media/image280.png"/><Relationship Id="rId11" Type="http://schemas.openxmlformats.org/officeDocument/2006/relationships/image" Target="../media/image262.png"/><Relationship Id="rId24" Type="http://schemas.openxmlformats.org/officeDocument/2006/relationships/image" Target="../media/image275.png"/><Relationship Id="rId32" Type="http://schemas.openxmlformats.org/officeDocument/2006/relationships/image" Target="../media/image283.png"/><Relationship Id="rId37" Type="http://schemas.openxmlformats.org/officeDocument/2006/relationships/image" Target="../media/image288.png"/><Relationship Id="rId40" Type="http://schemas.openxmlformats.org/officeDocument/2006/relationships/image" Target="../media/image291.png"/><Relationship Id="rId45" Type="http://schemas.openxmlformats.org/officeDocument/2006/relationships/image" Target="../media/image296.png"/><Relationship Id="rId53" Type="http://schemas.openxmlformats.org/officeDocument/2006/relationships/image" Target="../media/image304.png"/><Relationship Id="rId58" Type="http://schemas.openxmlformats.org/officeDocument/2006/relationships/image" Target="../media/image309.png"/><Relationship Id="rId66" Type="http://schemas.openxmlformats.org/officeDocument/2006/relationships/image" Target="../media/image317.png"/><Relationship Id="rId74" Type="http://schemas.openxmlformats.org/officeDocument/2006/relationships/image" Target="../media/image325.png"/><Relationship Id="rId5" Type="http://schemas.openxmlformats.org/officeDocument/2006/relationships/image" Target="../media/image256.png"/><Relationship Id="rId61" Type="http://schemas.openxmlformats.org/officeDocument/2006/relationships/image" Target="../media/image312.png"/><Relationship Id="rId19" Type="http://schemas.openxmlformats.org/officeDocument/2006/relationships/image" Target="../media/image27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6.png"/><Relationship Id="rId43" Type="http://schemas.openxmlformats.org/officeDocument/2006/relationships/image" Target="../media/image294.png"/><Relationship Id="rId48" Type="http://schemas.openxmlformats.org/officeDocument/2006/relationships/image" Target="../media/image299.png"/><Relationship Id="rId56" Type="http://schemas.openxmlformats.org/officeDocument/2006/relationships/image" Target="../media/image307.png"/><Relationship Id="rId64" Type="http://schemas.openxmlformats.org/officeDocument/2006/relationships/image" Target="../media/image315.png"/><Relationship Id="rId69" Type="http://schemas.openxmlformats.org/officeDocument/2006/relationships/image" Target="../media/image320.png"/><Relationship Id="rId8" Type="http://schemas.openxmlformats.org/officeDocument/2006/relationships/image" Target="../media/image259.png"/><Relationship Id="rId51" Type="http://schemas.openxmlformats.org/officeDocument/2006/relationships/image" Target="../media/image302.png"/><Relationship Id="rId72" Type="http://schemas.openxmlformats.org/officeDocument/2006/relationships/image" Target="../media/image323.png"/><Relationship Id="rId3" Type="http://schemas.openxmlformats.org/officeDocument/2006/relationships/image" Target="../media/image254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5" Type="http://schemas.openxmlformats.org/officeDocument/2006/relationships/image" Target="../media/image276.png"/><Relationship Id="rId33" Type="http://schemas.openxmlformats.org/officeDocument/2006/relationships/image" Target="../media/image284.png"/><Relationship Id="rId38" Type="http://schemas.openxmlformats.org/officeDocument/2006/relationships/image" Target="../media/image289.png"/><Relationship Id="rId46" Type="http://schemas.openxmlformats.org/officeDocument/2006/relationships/image" Target="../media/image297.png"/><Relationship Id="rId59" Type="http://schemas.openxmlformats.org/officeDocument/2006/relationships/image" Target="../media/image310.png"/><Relationship Id="rId67" Type="http://schemas.openxmlformats.org/officeDocument/2006/relationships/image" Target="../media/image318.png"/><Relationship Id="rId20" Type="http://schemas.openxmlformats.org/officeDocument/2006/relationships/image" Target="../media/image271.png"/><Relationship Id="rId41" Type="http://schemas.openxmlformats.org/officeDocument/2006/relationships/image" Target="../media/image292.png"/><Relationship Id="rId54" Type="http://schemas.openxmlformats.org/officeDocument/2006/relationships/image" Target="../media/image305.png"/><Relationship Id="rId62" Type="http://schemas.openxmlformats.org/officeDocument/2006/relationships/image" Target="../media/image313.png"/><Relationship Id="rId70" Type="http://schemas.openxmlformats.org/officeDocument/2006/relationships/image" Target="../media/image3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png"/><Relationship Id="rId15" Type="http://schemas.openxmlformats.org/officeDocument/2006/relationships/image" Target="../media/image266.png"/><Relationship Id="rId23" Type="http://schemas.openxmlformats.org/officeDocument/2006/relationships/image" Target="../media/image274.png"/><Relationship Id="rId28" Type="http://schemas.openxmlformats.org/officeDocument/2006/relationships/image" Target="../media/image279.png"/><Relationship Id="rId36" Type="http://schemas.openxmlformats.org/officeDocument/2006/relationships/image" Target="../media/image287.png"/><Relationship Id="rId49" Type="http://schemas.openxmlformats.org/officeDocument/2006/relationships/image" Target="../media/image300.png"/><Relationship Id="rId57" Type="http://schemas.openxmlformats.org/officeDocument/2006/relationships/image" Target="../media/image308.png"/><Relationship Id="rId10" Type="http://schemas.openxmlformats.org/officeDocument/2006/relationships/image" Target="../media/image261.png"/><Relationship Id="rId31" Type="http://schemas.openxmlformats.org/officeDocument/2006/relationships/image" Target="../media/image282.png"/><Relationship Id="rId44" Type="http://schemas.openxmlformats.org/officeDocument/2006/relationships/image" Target="../media/image295.png"/><Relationship Id="rId52" Type="http://schemas.openxmlformats.org/officeDocument/2006/relationships/image" Target="../media/image303.png"/><Relationship Id="rId60" Type="http://schemas.openxmlformats.org/officeDocument/2006/relationships/image" Target="../media/image311.png"/><Relationship Id="rId65" Type="http://schemas.openxmlformats.org/officeDocument/2006/relationships/image" Target="../media/image316.png"/><Relationship Id="rId73" Type="http://schemas.openxmlformats.org/officeDocument/2006/relationships/image" Target="../media/image324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39" Type="http://schemas.openxmlformats.org/officeDocument/2006/relationships/image" Target="../media/image290.png"/><Relationship Id="rId34" Type="http://schemas.openxmlformats.org/officeDocument/2006/relationships/image" Target="../media/image285.png"/><Relationship Id="rId50" Type="http://schemas.openxmlformats.org/officeDocument/2006/relationships/image" Target="../media/image301.png"/><Relationship Id="rId55" Type="http://schemas.openxmlformats.org/officeDocument/2006/relationships/image" Target="../media/image306.png"/><Relationship Id="rId7" Type="http://schemas.openxmlformats.org/officeDocument/2006/relationships/image" Target="../media/image258.png"/><Relationship Id="rId71" Type="http://schemas.openxmlformats.org/officeDocument/2006/relationships/image" Target="../media/image3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7" Type="http://schemas.openxmlformats.org/officeDocument/2006/relationships/image" Target="../media/image331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3.png"/><Relationship Id="rId18" Type="http://schemas.openxmlformats.org/officeDocument/2006/relationships/image" Target="../media/image348.png"/><Relationship Id="rId26" Type="http://schemas.openxmlformats.org/officeDocument/2006/relationships/image" Target="../media/image301.png"/><Relationship Id="rId39" Type="http://schemas.openxmlformats.org/officeDocument/2006/relationships/image" Target="../media/image368.png"/><Relationship Id="rId21" Type="http://schemas.openxmlformats.org/officeDocument/2006/relationships/image" Target="../media/image351.png"/><Relationship Id="rId34" Type="http://schemas.openxmlformats.org/officeDocument/2006/relationships/image" Target="../media/image363.png"/><Relationship Id="rId42" Type="http://schemas.openxmlformats.org/officeDocument/2006/relationships/image" Target="../media/image371.png"/><Relationship Id="rId47" Type="http://schemas.openxmlformats.org/officeDocument/2006/relationships/image" Target="../media/image375.png"/><Relationship Id="rId50" Type="http://schemas.openxmlformats.org/officeDocument/2006/relationships/image" Target="../media/image378.png"/><Relationship Id="rId55" Type="http://schemas.openxmlformats.org/officeDocument/2006/relationships/image" Target="../media/image380.png"/><Relationship Id="rId7" Type="http://schemas.openxmlformats.org/officeDocument/2006/relationships/image" Target="../media/image337.png"/><Relationship Id="rId2" Type="http://schemas.openxmlformats.org/officeDocument/2006/relationships/image" Target="../media/image25.png"/><Relationship Id="rId16" Type="http://schemas.openxmlformats.org/officeDocument/2006/relationships/image" Target="../media/image346.png"/><Relationship Id="rId29" Type="http://schemas.openxmlformats.org/officeDocument/2006/relationships/image" Target="../media/image358.png"/><Relationship Id="rId11" Type="http://schemas.openxmlformats.org/officeDocument/2006/relationships/image" Target="../media/image341.png"/><Relationship Id="rId24" Type="http://schemas.openxmlformats.org/officeDocument/2006/relationships/image" Target="../media/image354.png"/><Relationship Id="rId32" Type="http://schemas.openxmlformats.org/officeDocument/2006/relationships/image" Target="../media/image361.png"/><Relationship Id="rId37" Type="http://schemas.openxmlformats.org/officeDocument/2006/relationships/image" Target="../media/image366.png"/><Relationship Id="rId40" Type="http://schemas.openxmlformats.org/officeDocument/2006/relationships/image" Target="../media/image369.png"/><Relationship Id="rId45" Type="http://schemas.openxmlformats.org/officeDocument/2006/relationships/image" Target="../media/image373.png"/><Relationship Id="rId53" Type="http://schemas.openxmlformats.org/officeDocument/2006/relationships/image" Target="../media/image320.png"/><Relationship Id="rId58" Type="http://schemas.openxmlformats.org/officeDocument/2006/relationships/image" Target="../media/image383.png"/><Relationship Id="rId5" Type="http://schemas.openxmlformats.org/officeDocument/2006/relationships/image" Target="../media/image335.png"/><Relationship Id="rId19" Type="http://schemas.openxmlformats.org/officeDocument/2006/relationships/image" Target="../media/image349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Relationship Id="rId14" Type="http://schemas.openxmlformats.org/officeDocument/2006/relationships/image" Target="../media/image344.png"/><Relationship Id="rId22" Type="http://schemas.openxmlformats.org/officeDocument/2006/relationships/image" Target="../media/image352.png"/><Relationship Id="rId27" Type="http://schemas.openxmlformats.org/officeDocument/2006/relationships/image" Target="../media/image356.png"/><Relationship Id="rId30" Type="http://schemas.openxmlformats.org/officeDocument/2006/relationships/image" Target="../media/image359.png"/><Relationship Id="rId35" Type="http://schemas.openxmlformats.org/officeDocument/2006/relationships/image" Target="../media/image364.png"/><Relationship Id="rId43" Type="http://schemas.openxmlformats.org/officeDocument/2006/relationships/image" Target="../media/image372.png"/><Relationship Id="rId48" Type="http://schemas.openxmlformats.org/officeDocument/2006/relationships/image" Target="../media/image376.png"/><Relationship Id="rId56" Type="http://schemas.openxmlformats.org/officeDocument/2006/relationships/image" Target="../media/image381.png"/><Relationship Id="rId8" Type="http://schemas.openxmlformats.org/officeDocument/2006/relationships/image" Target="../media/image338.png"/><Relationship Id="rId51" Type="http://schemas.openxmlformats.org/officeDocument/2006/relationships/image" Target="../media/image319.png"/><Relationship Id="rId3" Type="http://schemas.openxmlformats.org/officeDocument/2006/relationships/image" Target="../media/image333.png"/><Relationship Id="rId12" Type="http://schemas.openxmlformats.org/officeDocument/2006/relationships/image" Target="../media/image342.png"/><Relationship Id="rId17" Type="http://schemas.openxmlformats.org/officeDocument/2006/relationships/image" Target="../media/image347.png"/><Relationship Id="rId25" Type="http://schemas.openxmlformats.org/officeDocument/2006/relationships/image" Target="../media/image355.png"/><Relationship Id="rId33" Type="http://schemas.openxmlformats.org/officeDocument/2006/relationships/image" Target="../media/image362.png"/><Relationship Id="rId38" Type="http://schemas.openxmlformats.org/officeDocument/2006/relationships/image" Target="../media/image367.png"/><Relationship Id="rId46" Type="http://schemas.openxmlformats.org/officeDocument/2006/relationships/image" Target="../media/image374.png"/><Relationship Id="rId59" Type="http://schemas.openxmlformats.org/officeDocument/2006/relationships/image" Target="../media/image384.png"/><Relationship Id="rId20" Type="http://schemas.openxmlformats.org/officeDocument/2006/relationships/image" Target="../media/image350.png"/><Relationship Id="rId41" Type="http://schemas.openxmlformats.org/officeDocument/2006/relationships/image" Target="../media/image370.png"/><Relationship Id="rId54" Type="http://schemas.openxmlformats.org/officeDocument/2006/relationships/image" Target="../media/image3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6.png"/><Relationship Id="rId15" Type="http://schemas.openxmlformats.org/officeDocument/2006/relationships/image" Target="../media/image345.png"/><Relationship Id="rId23" Type="http://schemas.openxmlformats.org/officeDocument/2006/relationships/image" Target="../media/image353.png"/><Relationship Id="rId28" Type="http://schemas.openxmlformats.org/officeDocument/2006/relationships/image" Target="../media/image357.png"/><Relationship Id="rId36" Type="http://schemas.openxmlformats.org/officeDocument/2006/relationships/image" Target="../media/image365.png"/><Relationship Id="rId49" Type="http://schemas.openxmlformats.org/officeDocument/2006/relationships/image" Target="../media/image377.png"/><Relationship Id="rId57" Type="http://schemas.openxmlformats.org/officeDocument/2006/relationships/image" Target="../media/image382.png"/><Relationship Id="rId10" Type="http://schemas.openxmlformats.org/officeDocument/2006/relationships/image" Target="../media/image340.png"/><Relationship Id="rId31" Type="http://schemas.openxmlformats.org/officeDocument/2006/relationships/image" Target="../media/image360.png"/><Relationship Id="rId44" Type="http://schemas.openxmlformats.org/officeDocument/2006/relationships/image" Target="../media/image273.png"/><Relationship Id="rId52" Type="http://schemas.openxmlformats.org/officeDocument/2006/relationships/image" Target="../media/image3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273.png"/><Relationship Id="rId18" Type="http://schemas.openxmlformats.org/officeDocument/2006/relationships/image" Target="../media/image405.png"/><Relationship Id="rId3" Type="http://schemas.openxmlformats.org/officeDocument/2006/relationships/image" Target="../media/image385.png"/><Relationship Id="rId21" Type="http://schemas.openxmlformats.org/officeDocument/2006/relationships/image" Target="../media/image408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17" Type="http://schemas.openxmlformats.org/officeDocument/2006/relationships/image" Target="../media/image404.png"/><Relationship Id="rId2" Type="http://schemas.openxmlformats.org/officeDocument/2006/relationships/image" Target="../media/image25.png"/><Relationship Id="rId16" Type="http://schemas.openxmlformats.org/officeDocument/2006/relationships/image" Target="../media/image403.png"/><Relationship Id="rId20" Type="http://schemas.openxmlformats.org/officeDocument/2006/relationships/image" Target="../media/image4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24" Type="http://schemas.openxmlformats.org/officeDocument/2006/relationships/image" Target="../media/image411.png"/><Relationship Id="rId5" Type="http://schemas.openxmlformats.org/officeDocument/2006/relationships/image" Target="../media/image393.png"/><Relationship Id="rId15" Type="http://schemas.openxmlformats.org/officeDocument/2006/relationships/image" Target="../media/image402.png"/><Relationship Id="rId23" Type="http://schemas.openxmlformats.org/officeDocument/2006/relationships/image" Target="../media/image410.png"/><Relationship Id="rId10" Type="http://schemas.openxmlformats.org/officeDocument/2006/relationships/image" Target="../media/image398.png"/><Relationship Id="rId19" Type="http://schemas.openxmlformats.org/officeDocument/2006/relationships/image" Target="../media/image406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Relationship Id="rId14" Type="http://schemas.openxmlformats.org/officeDocument/2006/relationships/image" Target="../media/image401.png"/><Relationship Id="rId22" Type="http://schemas.openxmlformats.org/officeDocument/2006/relationships/image" Target="../media/image4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6.png"/><Relationship Id="rId5" Type="http://schemas.openxmlformats.org/officeDocument/2006/relationships/image" Target="../media/image425.png"/><Relationship Id="rId4" Type="http://schemas.openxmlformats.org/officeDocument/2006/relationships/image" Target="../media/image4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35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3.png"/><Relationship Id="rId5" Type="http://schemas.openxmlformats.org/officeDocument/2006/relationships/image" Target="../media/image442.png"/><Relationship Id="rId4" Type="http://schemas.openxmlformats.org/officeDocument/2006/relationships/image" Target="../media/image4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3" Type="http://schemas.openxmlformats.org/officeDocument/2006/relationships/image" Target="../media/image447.png"/><Relationship Id="rId7" Type="http://schemas.openxmlformats.org/officeDocument/2006/relationships/image" Target="../media/image451.png"/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0.png"/><Relationship Id="rId5" Type="http://schemas.openxmlformats.org/officeDocument/2006/relationships/image" Target="../media/image449.png"/><Relationship Id="rId10" Type="http://schemas.openxmlformats.org/officeDocument/2006/relationships/image" Target="../media/image454.png"/><Relationship Id="rId4" Type="http://schemas.openxmlformats.org/officeDocument/2006/relationships/image" Target="../media/image448.png"/><Relationship Id="rId9" Type="http://schemas.openxmlformats.org/officeDocument/2006/relationships/image" Target="../media/image4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17" Type="http://schemas.openxmlformats.org/officeDocument/2006/relationships/image" Target="../media/image24.png"/><Relationship Id="rId2" Type="http://schemas.openxmlformats.org/officeDocument/2006/relationships/image" Target="../media/image25.png"/><Relationship Id="rId16" Type="http://schemas.openxmlformats.org/officeDocument/2006/relationships/image" Target="../media/image23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7" Type="http://schemas.openxmlformats.org/officeDocument/2006/relationships/image" Target="../media/image45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7.png"/><Relationship Id="rId5" Type="http://schemas.openxmlformats.org/officeDocument/2006/relationships/image" Target="../media/image456.png"/><Relationship Id="rId4" Type="http://schemas.openxmlformats.org/officeDocument/2006/relationships/image" Target="../media/image4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image" Target="../media/image476.png"/><Relationship Id="rId18" Type="http://schemas.openxmlformats.org/officeDocument/2006/relationships/image" Target="../media/image481.png"/><Relationship Id="rId3" Type="http://schemas.openxmlformats.org/officeDocument/2006/relationships/image" Target="../media/image468.png"/><Relationship Id="rId21" Type="http://schemas.openxmlformats.org/officeDocument/2006/relationships/image" Target="../media/image482.png"/><Relationship Id="rId7" Type="http://schemas.openxmlformats.org/officeDocument/2006/relationships/image" Target="../media/image472.png"/><Relationship Id="rId12" Type="http://schemas.openxmlformats.org/officeDocument/2006/relationships/image" Target="../media/image301.png"/><Relationship Id="rId17" Type="http://schemas.openxmlformats.org/officeDocument/2006/relationships/image" Target="../media/image480.png"/><Relationship Id="rId2" Type="http://schemas.openxmlformats.org/officeDocument/2006/relationships/image" Target="../media/image467.png"/><Relationship Id="rId16" Type="http://schemas.openxmlformats.org/officeDocument/2006/relationships/image" Target="../media/image479.png"/><Relationship Id="rId20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1.png"/><Relationship Id="rId11" Type="http://schemas.openxmlformats.org/officeDocument/2006/relationships/image" Target="../media/image309.png"/><Relationship Id="rId24" Type="http://schemas.openxmlformats.org/officeDocument/2006/relationships/image" Target="../media/image485.png"/><Relationship Id="rId5" Type="http://schemas.openxmlformats.org/officeDocument/2006/relationships/image" Target="../media/image470.png"/><Relationship Id="rId15" Type="http://schemas.openxmlformats.org/officeDocument/2006/relationships/image" Target="../media/image478.png"/><Relationship Id="rId23" Type="http://schemas.openxmlformats.org/officeDocument/2006/relationships/image" Target="../media/image484.png"/><Relationship Id="rId10" Type="http://schemas.openxmlformats.org/officeDocument/2006/relationships/image" Target="../media/image475.png"/><Relationship Id="rId19" Type="http://schemas.openxmlformats.org/officeDocument/2006/relationships/image" Target="../media/image300.png"/><Relationship Id="rId4" Type="http://schemas.openxmlformats.org/officeDocument/2006/relationships/image" Target="../media/image469.png"/><Relationship Id="rId9" Type="http://schemas.openxmlformats.org/officeDocument/2006/relationships/image" Target="../media/image474.png"/><Relationship Id="rId14" Type="http://schemas.openxmlformats.org/officeDocument/2006/relationships/image" Target="../media/image477.png"/><Relationship Id="rId22" Type="http://schemas.openxmlformats.org/officeDocument/2006/relationships/image" Target="../media/image48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xpypXIOtQ" TargetMode="External"/><Relationship Id="rId2" Type="http://schemas.openxmlformats.org/officeDocument/2006/relationships/hyperlink" Target="https://www.youtube.com/watch?v=GslseT4hY1w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.png"/><Relationship Id="rId18" Type="http://schemas.openxmlformats.org/officeDocument/2006/relationships/image" Target="../media/image42.png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1.png"/><Relationship Id="rId2" Type="http://schemas.openxmlformats.org/officeDocument/2006/relationships/image" Target="../media/image35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image" Target="../media/image14.png"/><Relationship Id="rId19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4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41.png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openxmlformats.org/officeDocument/2006/relationships/image" Target="../media/image10.png"/><Relationship Id="rId12" Type="http://schemas.openxmlformats.org/officeDocument/2006/relationships/image" Target="../media/image49.png"/><Relationship Id="rId17" Type="http://schemas.openxmlformats.org/officeDocument/2006/relationships/image" Target="../media/image40.png"/><Relationship Id="rId25" Type="http://schemas.openxmlformats.org/officeDocument/2006/relationships/image" Target="../media/image52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14.png"/><Relationship Id="rId24" Type="http://schemas.openxmlformats.org/officeDocument/2006/relationships/image" Target="../media/image51.png"/><Relationship Id="rId5" Type="http://schemas.openxmlformats.org/officeDocument/2006/relationships/image" Target="../media/image47.png"/><Relationship Id="rId15" Type="http://schemas.openxmlformats.org/officeDocument/2006/relationships/image" Target="../media/image18.png"/><Relationship Id="rId23" Type="http://schemas.openxmlformats.org/officeDocument/2006/relationships/image" Target="../media/image34.png"/><Relationship Id="rId10" Type="http://schemas.openxmlformats.org/officeDocument/2006/relationships/image" Target="../media/image13.png"/><Relationship Id="rId19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30.png"/><Relationship Id="rId14" Type="http://schemas.openxmlformats.org/officeDocument/2006/relationships/image" Target="../media/image17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42" Type="http://schemas.openxmlformats.org/officeDocument/2006/relationships/image" Target="../media/image93.png"/><Relationship Id="rId47" Type="http://schemas.openxmlformats.org/officeDocument/2006/relationships/image" Target="../media/image98.png"/><Relationship Id="rId50" Type="http://schemas.openxmlformats.org/officeDocument/2006/relationships/image" Target="../media/image101.png"/><Relationship Id="rId55" Type="http://schemas.openxmlformats.org/officeDocument/2006/relationships/image" Target="../media/image106.png"/><Relationship Id="rId7" Type="http://schemas.openxmlformats.org/officeDocument/2006/relationships/image" Target="../media/image58.png"/><Relationship Id="rId2" Type="http://schemas.openxmlformats.org/officeDocument/2006/relationships/image" Target="../media/image25.png"/><Relationship Id="rId16" Type="http://schemas.openxmlformats.org/officeDocument/2006/relationships/image" Target="../media/image67.png"/><Relationship Id="rId29" Type="http://schemas.openxmlformats.org/officeDocument/2006/relationships/image" Target="../media/image80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45" Type="http://schemas.openxmlformats.org/officeDocument/2006/relationships/image" Target="../media/image96.png"/><Relationship Id="rId53" Type="http://schemas.openxmlformats.org/officeDocument/2006/relationships/image" Target="../media/image104.png"/><Relationship Id="rId5" Type="http://schemas.openxmlformats.org/officeDocument/2006/relationships/image" Target="../media/image56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image" Target="../media/image94.png"/><Relationship Id="rId48" Type="http://schemas.openxmlformats.org/officeDocument/2006/relationships/image" Target="../media/image99.png"/><Relationship Id="rId56" Type="http://schemas.openxmlformats.org/officeDocument/2006/relationships/image" Target="../media/image107.png"/><Relationship Id="rId8" Type="http://schemas.openxmlformats.org/officeDocument/2006/relationships/image" Target="../media/image59.png"/><Relationship Id="rId51" Type="http://schemas.openxmlformats.org/officeDocument/2006/relationships/image" Target="../media/image102.png"/><Relationship Id="rId3" Type="http://schemas.openxmlformats.org/officeDocument/2006/relationships/image" Target="../media/image54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46" Type="http://schemas.openxmlformats.org/officeDocument/2006/relationships/image" Target="../media/image97.png"/><Relationship Id="rId20" Type="http://schemas.openxmlformats.org/officeDocument/2006/relationships/image" Target="../media/image71.png"/><Relationship Id="rId41" Type="http://schemas.openxmlformats.org/officeDocument/2006/relationships/image" Target="../media/image92.png"/><Relationship Id="rId54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49" Type="http://schemas.openxmlformats.org/officeDocument/2006/relationships/image" Target="../media/image100.png"/><Relationship Id="rId57" Type="http://schemas.openxmlformats.org/officeDocument/2006/relationships/image" Target="../media/image108.png"/><Relationship Id="rId10" Type="http://schemas.openxmlformats.org/officeDocument/2006/relationships/image" Target="../media/image61.png"/><Relationship Id="rId31" Type="http://schemas.openxmlformats.org/officeDocument/2006/relationships/image" Target="../media/image82.png"/><Relationship Id="rId44" Type="http://schemas.openxmlformats.org/officeDocument/2006/relationships/image" Target="../media/image95.png"/><Relationship Id="rId52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396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554" y="180434"/>
            <a:ext cx="28007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i="1" spc="-7" dirty="0"/>
              <a:t>PISA</a:t>
            </a:r>
            <a:r>
              <a:rPr sz="3200" spc="-7" dirty="0"/>
              <a:t> </a:t>
            </a:r>
            <a:r>
              <a:rPr lang="en-US" sz="3200" spc="-7" dirty="0"/>
              <a:t>u </a:t>
            </a:r>
            <a:r>
              <a:rPr lang="en-US" sz="3200" spc="-7" dirty="0" err="1"/>
              <a:t>akciji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08187" y="986077"/>
            <a:ext cx="11277600" cy="2106240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291246" indent="-274313">
              <a:spcBef>
                <a:spcPts val="42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533" b="1" dirty="0">
                <a:latin typeface="Arial"/>
                <a:cs typeface="Arial"/>
              </a:rPr>
              <a:t>Парсирање заглавља пакета</a:t>
            </a:r>
            <a:endParaRPr sz="2533" dirty="0">
              <a:latin typeface="Arial"/>
              <a:cs typeface="Arial"/>
            </a:endParaRPr>
          </a:p>
          <a:p>
            <a:pPr marL="291246" indent="-274313">
              <a:spcBef>
                <a:spcPts val="29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533" b="1" dirty="0">
                <a:latin typeface="Arial"/>
                <a:cs typeface="Arial"/>
              </a:rPr>
              <a:t>Заглавља и међурезултати парсирања се могу користити у даљој обради</a:t>
            </a:r>
            <a:endParaRPr sz="2533" dirty="0">
              <a:latin typeface="Arial"/>
              <a:cs typeface="Arial"/>
            </a:endParaRPr>
          </a:p>
          <a:p>
            <a:pPr marL="291246" indent="-274313">
              <a:spcBef>
                <a:spcPts val="24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533" b="1" dirty="0">
                <a:latin typeface="Arial"/>
                <a:cs typeface="Arial"/>
              </a:rPr>
              <a:t>Заглавља се могу мењати/додавати/одузимати</a:t>
            </a:r>
            <a:endParaRPr sz="2533" dirty="0">
              <a:latin typeface="Arial"/>
              <a:cs typeface="Arial"/>
            </a:endParaRPr>
          </a:p>
          <a:p>
            <a:pPr marL="291246" indent="-274313">
              <a:spcBef>
                <a:spcPts val="29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533" b="1" dirty="0">
                <a:latin typeface="Arial"/>
                <a:cs typeface="Arial"/>
              </a:rPr>
              <a:t>Пакет се на излазу депарсира (серијализује)</a:t>
            </a:r>
            <a:endParaRPr sz="2533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2660" y="3787426"/>
            <a:ext cx="11302002" cy="2325505"/>
            <a:chOff x="286994" y="2840570"/>
            <a:chExt cx="8476502" cy="1744129"/>
          </a:xfrm>
        </p:grpSpPr>
        <p:sp>
          <p:nvSpPr>
            <p:cNvPr id="6" name="object 6"/>
            <p:cNvSpPr/>
            <p:nvPr/>
          </p:nvSpPr>
          <p:spPr>
            <a:xfrm>
              <a:off x="1741779" y="2861449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734807" y="2852833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734807" y="2852839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1892757" y="292935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2757" y="292935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2757" y="3182418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2757" y="318241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2757" y="3437218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2757" y="343721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2757" y="369330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2757" y="369331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92757" y="419942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2757" y="419942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2757" y="3946368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892757" y="394636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6500" y="2899832"/>
              <a:ext cx="372532" cy="313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8671" y="292935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28668" y="292935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0729" y="3153832"/>
              <a:ext cx="372532" cy="313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3332" y="31824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3329" y="31824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0729" y="3407832"/>
              <a:ext cx="372532" cy="3132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533332" y="34372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533329" y="34372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476500" y="3670299"/>
              <a:ext cx="372532" cy="313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528671" y="370001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9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8668" y="370001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476500" y="3920067"/>
              <a:ext cx="372532" cy="309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528671" y="394636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528668" y="394636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476500" y="4169832"/>
              <a:ext cx="372532" cy="313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528671" y="419942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528668" y="419942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205479" y="2866732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8507" y="2858115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198507" y="2858109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292157" y="294603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292157" y="294603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292157" y="319909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292157" y="319909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92157" y="345388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292157" y="345387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292157" y="370997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292157" y="3709974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292157" y="421609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92157" y="421609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292157" y="396303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292157" y="396303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3877729" y="2916761"/>
              <a:ext cx="372532" cy="313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3928071" y="294603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28068" y="294603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881970" y="3170761"/>
              <a:ext cx="372529" cy="3132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932732" y="319909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932729" y="319909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3881970" y="3424761"/>
              <a:ext cx="372529" cy="3132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932732" y="345387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932729" y="345387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877729" y="3687232"/>
              <a:ext cx="372532" cy="3132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928071" y="371669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3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928068" y="371669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877729" y="3932765"/>
              <a:ext cx="372532" cy="3132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928071" y="396303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928068" y="396303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877729" y="4186765"/>
              <a:ext cx="372532" cy="3132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928071" y="421609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928068" y="421609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656036" y="2872930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649063" y="2864314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649063" y="2864319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757318" y="294828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757318" y="294827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757318" y="320134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757318" y="320133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757318" y="345614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757318" y="345613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757318" y="371223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7318" y="371223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757318" y="421835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757318" y="421835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757318" y="396529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757318" y="396529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342470" y="2921003"/>
              <a:ext cx="372529" cy="3132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393232" y="294827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393229" y="294827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346700" y="3174999"/>
              <a:ext cx="372532" cy="3090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397893" y="320133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8"/>
                  </a:lnTo>
                  <a:lnTo>
                    <a:pt x="268795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397903" y="320133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346700" y="3429003"/>
              <a:ext cx="372532" cy="3132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397893" y="345613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8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7903" y="345613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5342470" y="3691465"/>
              <a:ext cx="372529" cy="3132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5393232" y="371895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0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93229" y="371895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42470" y="3936999"/>
              <a:ext cx="372529" cy="3132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93232" y="3965294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93229" y="3965294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42470" y="4190999"/>
              <a:ext cx="372529" cy="3132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93232" y="421835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93229" y="421835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85179" y="2881896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78207" y="2873274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078207" y="2873273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88430" y="296955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88430" y="296955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88430" y="322261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88430" y="322261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88430" y="347740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88430" y="347739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88430" y="373350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88430" y="373349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88430" y="4239618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88430" y="4239618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88430" y="398656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88430" y="398656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73329" y="2942161"/>
              <a:ext cx="372532" cy="31326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24344" y="296955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35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24354" y="296955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77570" y="3196167"/>
              <a:ext cx="372529" cy="3090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29018" y="322261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29015" y="322261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77570" y="3450161"/>
              <a:ext cx="372529" cy="3132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829018" y="347739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29015" y="347739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773329" y="3712632"/>
              <a:ext cx="372532" cy="313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24344" y="374021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4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24354" y="374021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773329" y="3958165"/>
              <a:ext cx="372532" cy="3132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24344" y="398655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3"/>
                  </a:lnTo>
                  <a:lnTo>
                    <a:pt x="268795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24354" y="3986559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773329" y="4212165"/>
              <a:ext cx="372532" cy="3132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24344" y="4239618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3"/>
                  </a:lnTo>
                  <a:lnTo>
                    <a:pt x="268795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24354" y="4239618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373606" y="3044812"/>
              <a:ext cx="389890" cy="1308735"/>
            </a:xfrm>
            <a:custGeom>
              <a:avLst/>
              <a:gdLst/>
              <a:ahLst/>
              <a:cxnLst/>
              <a:rect l="l" t="t" r="r" b="b"/>
              <a:pathLst>
                <a:path w="389890" h="1308735">
                  <a:moveTo>
                    <a:pt x="384314" y="1250924"/>
                  </a:moveTo>
                  <a:lnTo>
                    <a:pt x="283248" y="1191971"/>
                  </a:lnTo>
                  <a:lnTo>
                    <a:pt x="275475" y="1194015"/>
                  </a:lnTo>
                  <a:lnTo>
                    <a:pt x="268401" y="1206131"/>
                  </a:lnTo>
                  <a:lnTo>
                    <a:pt x="270459" y="1213916"/>
                  </a:lnTo>
                  <a:lnTo>
                    <a:pt x="312140" y="1238224"/>
                  </a:lnTo>
                  <a:lnTo>
                    <a:pt x="0" y="1238224"/>
                  </a:lnTo>
                  <a:lnTo>
                    <a:pt x="0" y="1263624"/>
                  </a:lnTo>
                  <a:lnTo>
                    <a:pt x="312140" y="1263624"/>
                  </a:lnTo>
                  <a:lnTo>
                    <a:pt x="270459" y="1287945"/>
                  </a:lnTo>
                  <a:lnTo>
                    <a:pt x="268414" y="1295717"/>
                  </a:lnTo>
                  <a:lnTo>
                    <a:pt x="274586" y="1306322"/>
                  </a:lnTo>
                  <a:lnTo>
                    <a:pt x="279628" y="1308608"/>
                  </a:lnTo>
                  <a:lnTo>
                    <a:pt x="286169" y="1307769"/>
                  </a:lnTo>
                  <a:lnTo>
                    <a:pt x="287794" y="1307236"/>
                  </a:lnTo>
                  <a:lnTo>
                    <a:pt x="384314" y="1250924"/>
                  </a:lnTo>
                  <a:close/>
                </a:path>
                <a:path w="389890" h="1308735">
                  <a:moveTo>
                    <a:pt x="387870" y="1131595"/>
                  </a:moveTo>
                  <a:lnTo>
                    <a:pt x="286804" y="1072642"/>
                  </a:lnTo>
                  <a:lnTo>
                    <a:pt x="279031" y="1074686"/>
                  </a:lnTo>
                  <a:lnTo>
                    <a:pt x="271970" y="1086802"/>
                  </a:lnTo>
                  <a:lnTo>
                    <a:pt x="274015" y="1094574"/>
                  </a:lnTo>
                  <a:lnTo>
                    <a:pt x="315696" y="1118895"/>
                  </a:lnTo>
                  <a:lnTo>
                    <a:pt x="3568" y="1118895"/>
                  </a:lnTo>
                  <a:lnTo>
                    <a:pt x="3568" y="1144295"/>
                  </a:lnTo>
                  <a:lnTo>
                    <a:pt x="315696" y="1144295"/>
                  </a:lnTo>
                  <a:lnTo>
                    <a:pt x="274015" y="1168603"/>
                  </a:lnTo>
                  <a:lnTo>
                    <a:pt x="271970" y="1176388"/>
                  </a:lnTo>
                  <a:lnTo>
                    <a:pt x="278155" y="1186992"/>
                  </a:lnTo>
                  <a:lnTo>
                    <a:pt x="283184" y="1189278"/>
                  </a:lnTo>
                  <a:lnTo>
                    <a:pt x="289737" y="1188427"/>
                  </a:lnTo>
                  <a:lnTo>
                    <a:pt x="291350" y="1187894"/>
                  </a:lnTo>
                  <a:lnTo>
                    <a:pt x="387870" y="1131595"/>
                  </a:lnTo>
                  <a:close/>
                </a:path>
                <a:path w="389890" h="1308735">
                  <a:moveTo>
                    <a:pt x="387870" y="770724"/>
                  </a:moveTo>
                  <a:lnTo>
                    <a:pt x="286804" y="711771"/>
                  </a:lnTo>
                  <a:lnTo>
                    <a:pt x="279031" y="713816"/>
                  </a:lnTo>
                  <a:lnTo>
                    <a:pt x="271970" y="725932"/>
                  </a:lnTo>
                  <a:lnTo>
                    <a:pt x="274015" y="733717"/>
                  </a:lnTo>
                  <a:lnTo>
                    <a:pt x="315696" y="758024"/>
                  </a:lnTo>
                  <a:lnTo>
                    <a:pt x="3568" y="758024"/>
                  </a:lnTo>
                  <a:lnTo>
                    <a:pt x="3568" y="783424"/>
                  </a:lnTo>
                  <a:lnTo>
                    <a:pt x="315696" y="783424"/>
                  </a:lnTo>
                  <a:lnTo>
                    <a:pt x="274015" y="807745"/>
                  </a:lnTo>
                  <a:lnTo>
                    <a:pt x="271970" y="815517"/>
                  </a:lnTo>
                  <a:lnTo>
                    <a:pt x="278155" y="826122"/>
                  </a:lnTo>
                  <a:lnTo>
                    <a:pt x="283184" y="828408"/>
                  </a:lnTo>
                  <a:lnTo>
                    <a:pt x="289737" y="827570"/>
                  </a:lnTo>
                  <a:lnTo>
                    <a:pt x="291350" y="827036"/>
                  </a:lnTo>
                  <a:lnTo>
                    <a:pt x="387870" y="770724"/>
                  </a:lnTo>
                  <a:close/>
                </a:path>
                <a:path w="389890" h="1308735">
                  <a:moveTo>
                    <a:pt x="387870" y="530161"/>
                  </a:moveTo>
                  <a:lnTo>
                    <a:pt x="286804" y="471208"/>
                  </a:lnTo>
                  <a:lnTo>
                    <a:pt x="279031" y="473252"/>
                  </a:lnTo>
                  <a:lnTo>
                    <a:pt x="271970" y="485381"/>
                  </a:lnTo>
                  <a:lnTo>
                    <a:pt x="274015" y="493153"/>
                  </a:lnTo>
                  <a:lnTo>
                    <a:pt x="315696" y="517461"/>
                  </a:lnTo>
                  <a:lnTo>
                    <a:pt x="3568" y="517461"/>
                  </a:lnTo>
                  <a:lnTo>
                    <a:pt x="3568" y="542861"/>
                  </a:lnTo>
                  <a:lnTo>
                    <a:pt x="315696" y="542861"/>
                  </a:lnTo>
                  <a:lnTo>
                    <a:pt x="274015" y="567182"/>
                  </a:lnTo>
                  <a:lnTo>
                    <a:pt x="271970" y="574954"/>
                  </a:lnTo>
                  <a:lnTo>
                    <a:pt x="278155" y="585558"/>
                  </a:lnTo>
                  <a:lnTo>
                    <a:pt x="283184" y="587844"/>
                  </a:lnTo>
                  <a:lnTo>
                    <a:pt x="289737" y="587006"/>
                  </a:lnTo>
                  <a:lnTo>
                    <a:pt x="291350" y="586473"/>
                  </a:lnTo>
                  <a:lnTo>
                    <a:pt x="387870" y="530161"/>
                  </a:lnTo>
                  <a:close/>
                </a:path>
                <a:path w="389890" h="1308735">
                  <a:moveTo>
                    <a:pt x="387870" y="294474"/>
                  </a:moveTo>
                  <a:lnTo>
                    <a:pt x="286804" y="235521"/>
                  </a:lnTo>
                  <a:lnTo>
                    <a:pt x="279031" y="237566"/>
                  </a:lnTo>
                  <a:lnTo>
                    <a:pt x="271970" y="249682"/>
                  </a:lnTo>
                  <a:lnTo>
                    <a:pt x="274015" y="257467"/>
                  </a:lnTo>
                  <a:lnTo>
                    <a:pt x="315696" y="281774"/>
                  </a:lnTo>
                  <a:lnTo>
                    <a:pt x="3568" y="281774"/>
                  </a:lnTo>
                  <a:lnTo>
                    <a:pt x="3568" y="307174"/>
                  </a:lnTo>
                  <a:lnTo>
                    <a:pt x="315696" y="307174"/>
                  </a:lnTo>
                  <a:lnTo>
                    <a:pt x="274015" y="331495"/>
                  </a:lnTo>
                  <a:lnTo>
                    <a:pt x="271970" y="339267"/>
                  </a:lnTo>
                  <a:lnTo>
                    <a:pt x="278155" y="349872"/>
                  </a:lnTo>
                  <a:lnTo>
                    <a:pt x="283032" y="352094"/>
                  </a:lnTo>
                  <a:lnTo>
                    <a:pt x="279031" y="353148"/>
                  </a:lnTo>
                  <a:lnTo>
                    <a:pt x="271970" y="365264"/>
                  </a:lnTo>
                  <a:lnTo>
                    <a:pt x="274015" y="373037"/>
                  </a:lnTo>
                  <a:lnTo>
                    <a:pt x="315696" y="397357"/>
                  </a:lnTo>
                  <a:lnTo>
                    <a:pt x="3568" y="397357"/>
                  </a:lnTo>
                  <a:lnTo>
                    <a:pt x="3568" y="422757"/>
                  </a:lnTo>
                  <a:lnTo>
                    <a:pt x="315696" y="422757"/>
                  </a:lnTo>
                  <a:lnTo>
                    <a:pt x="274015" y="447078"/>
                  </a:lnTo>
                  <a:lnTo>
                    <a:pt x="271970" y="454850"/>
                  </a:lnTo>
                  <a:lnTo>
                    <a:pt x="278155" y="465455"/>
                  </a:lnTo>
                  <a:lnTo>
                    <a:pt x="283184" y="467753"/>
                  </a:lnTo>
                  <a:lnTo>
                    <a:pt x="289737" y="466890"/>
                  </a:lnTo>
                  <a:lnTo>
                    <a:pt x="291350" y="466356"/>
                  </a:lnTo>
                  <a:lnTo>
                    <a:pt x="387870" y="410057"/>
                  </a:lnTo>
                  <a:lnTo>
                    <a:pt x="287629" y="351599"/>
                  </a:lnTo>
                  <a:lnTo>
                    <a:pt x="289737" y="351320"/>
                  </a:lnTo>
                  <a:lnTo>
                    <a:pt x="291350" y="350786"/>
                  </a:lnTo>
                  <a:lnTo>
                    <a:pt x="387870" y="294474"/>
                  </a:lnTo>
                  <a:close/>
                </a:path>
                <a:path w="389890" h="1308735">
                  <a:moveTo>
                    <a:pt x="387870" y="58953"/>
                  </a:moveTo>
                  <a:lnTo>
                    <a:pt x="286804" y="0"/>
                  </a:lnTo>
                  <a:lnTo>
                    <a:pt x="279031" y="2044"/>
                  </a:lnTo>
                  <a:lnTo>
                    <a:pt x="271970" y="14160"/>
                  </a:lnTo>
                  <a:lnTo>
                    <a:pt x="274015" y="21932"/>
                  </a:lnTo>
                  <a:lnTo>
                    <a:pt x="315696" y="46253"/>
                  </a:lnTo>
                  <a:lnTo>
                    <a:pt x="3568" y="46253"/>
                  </a:lnTo>
                  <a:lnTo>
                    <a:pt x="3568" y="71653"/>
                  </a:lnTo>
                  <a:lnTo>
                    <a:pt x="315696" y="71653"/>
                  </a:lnTo>
                  <a:lnTo>
                    <a:pt x="274015" y="95961"/>
                  </a:lnTo>
                  <a:lnTo>
                    <a:pt x="271970" y="103746"/>
                  </a:lnTo>
                  <a:lnTo>
                    <a:pt x="278155" y="114338"/>
                  </a:lnTo>
                  <a:lnTo>
                    <a:pt x="280301" y="115316"/>
                  </a:lnTo>
                  <a:lnTo>
                    <a:pt x="276390" y="116344"/>
                  </a:lnTo>
                  <a:lnTo>
                    <a:pt x="269316" y="128460"/>
                  </a:lnTo>
                  <a:lnTo>
                    <a:pt x="271373" y="136232"/>
                  </a:lnTo>
                  <a:lnTo>
                    <a:pt x="313055" y="160553"/>
                  </a:lnTo>
                  <a:lnTo>
                    <a:pt x="914" y="160553"/>
                  </a:lnTo>
                  <a:lnTo>
                    <a:pt x="914" y="185953"/>
                  </a:lnTo>
                  <a:lnTo>
                    <a:pt x="313055" y="185953"/>
                  </a:lnTo>
                  <a:lnTo>
                    <a:pt x="271373" y="210261"/>
                  </a:lnTo>
                  <a:lnTo>
                    <a:pt x="269316" y="218046"/>
                  </a:lnTo>
                  <a:lnTo>
                    <a:pt x="275501" y="228638"/>
                  </a:lnTo>
                  <a:lnTo>
                    <a:pt x="280543" y="230936"/>
                  </a:lnTo>
                  <a:lnTo>
                    <a:pt x="287083" y="230085"/>
                  </a:lnTo>
                  <a:lnTo>
                    <a:pt x="288709" y="229552"/>
                  </a:lnTo>
                  <a:lnTo>
                    <a:pt x="385229" y="173253"/>
                  </a:lnTo>
                  <a:lnTo>
                    <a:pt x="287248" y="116116"/>
                  </a:lnTo>
                  <a:lnTo>
                    <a:pt x="289737" y="115785"/>
                  </a:lnTo>
                  <a:lnTo>
                    <a:pt x="291350" y="115252"/>
                  </a:lnTo>
                  <a:lnTo>
                    <a:pt x="387870" y="58953"/>
                  </a:lnTo>
                  <a:close/>
                </a:path>
                <a:path w="389890" h="1308735">
                  <a:moveTo>
                    <a:pt x="388658" y="890841"/>
                  </a:moveTo>
                  <a:lnTo>
                    <a:pt x="287604" y="831888"/>
                  </a:lnTo>
                  <a:lnTo>
                    <a:pt x="279819" y="833932"/>
                  </a:lnTo>
                  <a:lnTo>
                    <a:pt x="272757" y="846048"/>
                  </a:lnTo>
                  <a:lnTo>
                    <a:pt x="274802" y="853833"/>
                  </a:lnTo>
                  <a:lnTo>
                    <a:pt x="316484" y="878141"/>
                  </a:lnTo>
                  <a:lnTo>
                    <a:pt x="4356" y="878141"/>
                  </a:lnTo>
                  <a:lnTo>
                    <a:pt x="4356" y="903541"/>
                  </a:lnTo>
                  <a:lnTo>
                    <a:pt x="316484" y="903541"/>
                  </a:lnTo>
                  <a:lnTo>
                    <a:pt x="274802" y="927862"/>
                  </a:lnTo>
                  <a:lnTo>
                    <a:pt x="272757" y="935634"/>
                  </a:lnTo>
                  <a:lnTo>
                    <a:pt x="278942" y="946238"/>
                  </a:lnTo>
                  <a:lnTo>
                    <a:pt x="283972" y="948524"/>
                  </a:lnTo>
                  <a:lnTo>
                    <a:pt x="290525" y="947686"/>
                  </a:lnTo>
                  <a:lnTo>
                    <a:pt x="292138" y="947153"/>
                  </a:lnTo>
                  <a:lnTo>
                    <a:pt x="388658" y="890841"/>
                  </a:lnTo>
                  <a:close/>
                </a:path>
                <a:path w="389890" h="1308735">
                  <a:moveTo>
                    <a:pt x="388658" y="649503"/>
                  </a:moveTo>
                  <a:lnTo>
                    <a:pt x="287604" y="590550"/>
                  </a:lnTo>
                  <a:lnTo>
                    <a:pt x="279819" y="592594"/>
                  </a:lnTo>
                  <a:lnTo>
                    <a:pt x="272757" y="604710"/>
                  </a:lnTo>
                  <a:lnTo>
                    <a:pt x="274802" y="612482"/>
                  </a:lnTo>
                  <a:lnTo>
                    <a:pt x="316484" y="636803"/>
                  </a:lnTo>
                  <a:lnTo>
                    <a:pt x="4356" y="636803"/>
                  </a:lnTo>
                  <a:lnTo>
                    <a:pt x="4356" y="662203"/>
                  </a:lnTo>
                  <a:lnTo>
                    <a:pt x="316484" y="662203"/>
                  </a:lnTo>
                  <a:lnTo>
                    <a:pt x="274802" y="686511"/>
                  </a:lnTo>
                  <a:lnTo>
                    <a:pt x="272757" y="694283"/>
                  </a:lnTo>
                  <a:lnTo>
                    <a:pt x="278942" y="704888"/>
                  </a:lnTo>
                  <a:lnTo>
                    <a:pt x="283972" y="707174"/>
                  </a:lnTo>
                  <a:lnTo>
                    <a:pt x="290525" y="706335"/>
                  </a:lnTo>
                  <a:lnTo>
                    <a:pt x="292138" y="705802"/>
                  </a:lnTo>
                  <a:lnTo>
                    <a:pt x="388658" y="649503"/>
                  </a:lnTo>
                  <a:close/>
                </a:path>
                <a:path w="389890" h="1308735">
                  <a:moveTo>
                    <a:pt x="389458" y="1010170"/>
                  </a:moveTo>
                  <a:lnTo>
                    <a:pt x="288391" y="951217"/>
                  </a:lnTo>
                  <a:lnTo>
                    <a:pt x="280606" y="953262"/>
                  </a:lnTo>
                  <a:lnTo>
                    <a:pt x="273545" y="965390"/>
                  </a:lnTo>
                  <a:lnTo>
                    <a:pt x="275590" y="973162"/>
                  </a:lnTo>
                  <a:lnTo>
                    <a:pt x="317271" y="997470"/>
                  </a:lnTo>
                  <a:lnTo>
                    <a:pt x="5143" y="997470"/>
                  </a:lnTo>
                  <a:lnTo>
                    <a:pt x="5143" y="1022870"/>
                  </a:lnTo>
                  <a:lnTo>
                    <a:pt x="317271" y="1022870"/>
                  </a:lnTo>
                  <a:lnTo>
                    <a:pt x="275590" y="1047191"/>
                  </a:lnTo>
                  <a:lnTo>
                    <a:pt x="273545" y="1054963"/>
                  </a:lnTo>
                  <a:lnTo>
                    <a:pt x="279730" y="1065568"/>
                  </a:lnTo>
                  <a:lnTo>
                    <a:pt x="284772" y="1067854"/>
                  </a:lnTo>
                  <a:lnTo>
                    <a:pt x="291312" y="1067015"/>
                  </a:lnTo>
                  <a:lnTo>
                    <a:pt x="292938" y="1066482"/>
                  </a:lnTo>
                  <a:lnTo>
                    <a:pt x="389458" y="101017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484529" y="2840570"/>
              <a:ext cx="948267" cy="174412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37068" y="2873176"/>
              <a:ext cx="843280" cy="1638935"/>
            </a:xfrm>
            <a:custGeom>
              <a:avLst/>
              <a:gdLst/>
              <a:ahLst/>
              <a:cxnLst/>
              <a:rect l="l" t="t" r="r" b="b"/>
              <a:pathLst>
                <a:path w="843279" h="1638935">
                  <a:moveTo>
                    <a:pt x="84281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842815" y="1638350"/>
                  </a:lnTo>
                  <a:lnTo>
                    <a:pt x="84281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37068" y="2873171"/>
              <a:ext cx="843280" cy="1638935"/>
            </a:xfrm>
            <a:custGeom>
              <a:avLst/>
              <a:gdLst/>
              <a:ahLst/>
              <a:cxnLst/>
              <a:rect l="l" t="t" r="r" b="b"/>
              <a:pathLst>
                <a:path w="843279" h="1638935">
                  <a:moveTo>
                    <a:pt x="0" y="0"/>
                  </a:moveTo>
                  <a:lnTo>
                    <a:pt x="842815" y="0"/>
                  </a:lnTo>
                  <a:lnTo>
                    <a:pt x="842815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620000" y="3056470"/>
              <a:ext cx="660400" cy="2921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668539" y="3096945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056029" y="3069170"/>
              <a:ext cx="118533" cy="2794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114156" y="309694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933270" y="3069170"/>
              <a:ext cx="118533" cy="279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990802" y="309694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624229" y="3403599"/>
              <a:ext cx="656167" cy="2921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669276" y="3444620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056029" y="3416299"/>
              <a:ext cx="118533" cy="2794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114893" y="34446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933270" y="3416299"/>
              <a:ext cx="118533" cy="279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991551" y="34446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669276" y="3792524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056029" y="3767665"/>
              <a:ext cx="118533" cy="2751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114893" y="379252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933270" y="3767665"/>
              <a:ext cx="118533" cy="27516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991551" y="379252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624229" y="4102099"/>
              <a:ext cx="656167" cy="28786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670024" y="4140194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056029" y="4114799"/>
              <a:ext cx="118533" cy="2751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115642" y="41401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933270" y="4114799"/>
              <a:ext cx="118533" cy="2751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992287" y="41401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6994" y="2995625"/>
              <a:ext cx="381635" cy="1308735"/>
            </a:xfrm>
            <a:custGeom>
              <a:avLst/>
              <a:gdLst/>
              <a:ahLst/>
              <a:cxnLst/>
              <a:rect l="l" t="t" r="r" b="b"/>
              <a:pathLst>
                <a:path w="381634" h="1308735">
                  <a:moveTo>
                    <a:pt x="376135" y="1250924"/>
                  </a:moveTo>
                  <a:lnTo>
                    <a:pt x="275082" y="1191971"/>
                  </a:lnTo>
                  <a:lnTo>
                    <a:pt x="267296" y="1194015"/>
                  </a:lnTo>
                  <a:lnTo>
                    <a:pt x="260235" y="1206144"/>
                  </a:lnTo>
                  <a:lnTo>
                    <a:pt x="262280" y="1213916"/>
                  </a:lnTo>
                  <a:lnTo>
                    <a:pt x="303961" y="1238224"/>
                  </a:lnTo>
                  <a:lnTo>
                    <a:pt x="0" y="1238224"/>
                  </a:lnTo>
                  <a:lnTo>
                    <a:pt x="0" y="1263624"/>
                  </a:lnTo>
                  <a:lnTo>
                    <a:pt x="303961" y="1263624"/>
                  </a:lnTo>
                  <a:lnTo>
                    <a:pt x="262280" y="1287945"/>
                  </a:lnTo>
                  <a:lnTo>
                    <a:pt x="260235" y="1295717"/>
                  </a:lnTo>
                  <a:lnTo>
                    <a:pt x="266420" y="1306322"/>
                  </a:lnTo>
                  <a:lnTo>
                    <a:pt x="271449" y="1308608"/>
                  </a:lnTo>
                  <a:lnTo>
                    <a:pt x="278003" y="1307769"/>
                  </a:lnTo>
                  <a:lnTo>
                    <a:pt x="279615" y="1307236"/>
                  </a:lnTo>
                  <a:lnTo>
                    <a:pt x="376135" y="1250924"/>
                  </a:lnTo>
                  <a:close/>
                </a:path>
                <a:path w="381634" h="1308735">
                  <a:moveTo>
                    <a:pt x="379628" y="1131595"/>
                  </a:moveTo>
                  <a:lnTo>
                    <a:pt x="278561" y="1072642"/>
                  </a:lnTo>
                  <a:lnTo>
                    <a:pt x="270776" y="1074686"/>
                  </a:lnTo>
                  <a:lnTo>
                    <a:pt x="263715" y="1086802"/>
                  </a:lnTo>
                  <a:lnTo>
                    <a:pt x="265760" y="1094587"/>
                  </a:lnTo>
                  <a:lnTo>
                    <a:pt x="307441" y="1118895"/>
                  </a:lnTo>
                  <a:lnTo>
                    <a:pt x="3479" y="1118895"/>
                  </a:lnTo>
                  <a:lnTo>
                    <a:pt x="3479" y="1144295"/>
                  </a:lnTo>
                  <a:lnTo>
                    <a:pt x="307441" y="1144295"/>
                  </a:lnTo>
                  <a:lnTo>
                    <a:pt x="265760" y="1168615"/>
                  </a:lnTo>
                  <a:lnTo>
                    <a:pt x="263715" y="1176388"/>
                  </a:lnTo>
                  <a:lnTo>
                    <a:pt x="269900" y="1186992"/>
                  </a:lnTo>
                  <a:lnTo>
                    <a:pt x="274942" y="1189278"/>
                  </a:lnTo>
                  <a:lnTo>
                    <a:pt x="281482" y="1188427"/>
                  </a:lnTo>
                  <a:lnTo>
                    <a:pt x="283108" y="1187894"/>
                  </a:lnTo>
                  <a:lnTo>
                    <a:pt x="379628" y="1131595"/>
                  </a:lnTo>
                  <a:close/>
                </a:path>
                <a:path w="381634" h="1308735">
                  <a:moveTo>
                    <a:pt x="379628" y="770724"/>
                  </a:moveTo>
                  <a:lnTo>
                    <a:pt x="278561" y="711771"/>
                  </a:lnTo>
                  <a:lnTo>
                    <a:pt x="270776" y="713816"/>
                  </a:lnTo>
                  <a:lnTo>
                    <a:pt x="263715" y="725932"/>
                  </a:lnTo>
                  <a:lnTo>
                    <a:pt x="265760" y="733717"/>
                  </a:lnTo>
                  <a:lnTo>
                    <a:pt x="307441" y="758024"/>
                  </a:lnTo>
                  <a:lnTo>
                    <a:pt x="3479" y="758024"/>
                  </a:lnTo>
                  <a:lnTo>
                    <a:pt x="3479" y="783424"/>
                  </a:lnTo>
                  <a:lnTo>
                    <a:pt x="307441" y="783424"/>
                  </a:lnTo>
                  <a:lnTo>
                    <a:pt x="265760" y="807745"/>
                  </a:lnTo>
                  <a:lnTo>
                    <a:pt x="263715" y="815517"/>
                  </a:lnTo>
                  <a:lnTo>
                    <a:pt x="269900" y="826122"/>
                  </a:lnTo>
                  <a:lnTo>
                    <a:pt x="274942" y="828408"/>
                  </a:lnTo>
                  <a:lnTo>
                    <a:pt x="281482" y="827570"/>
                  </a:lnTo>
                  <a:lnTo>
                    <a:pt x="283108" y="827036"/>
                  </a:lnTo>
                  <a:lnTo>
                    <a:pt x="379628" y="770724"/>
                  </a:lnTo>
                  <a:close/>
                </a:path>
                <a:path w="381634" h="1308735">
                  <a:moveTo>
                    <a:pt x="379628" y="530174"/>
                  </a:moveTo>
                  <a:lnTo>
                    <a:pt x="278561" y="471208"/>
                  </a:lnTo>
                  <a:lnTo>
                    <a:pt x="270776" y="473265"/>
                  </a:lnTo>
                  <a:lnTo>
                    <a:pt x="263715" y="485381"/>
                  </a:lnTo>
                  <a:lnTo>
                    <a:pt x="265760" y="493153"/>
                  </a:lnTo>
                  <a:lnTo>
                    <a:pt x="307441" y="517486"/>
                  </a:lnTo>
                  <a:lnTo>
                    <a:pt x="3479" y="517486"/>
                  </a:lnTo>
                  <a:lnTo>
                    <a:pt x="3479" y="542874"/>
                  </a:lnTo>
                  <a:lnTo>
                    <a:pt x="307441" y="542874"/>
                  </a:lnTo>
                  <a:lnTo>
                    <a:pt x="265760" y="567182"/>
                  </a:lnTo>
                  <a:lnTo>
                    <a:pt x="263715" y="574954"/>
                  </a:lnTo>
                  <a:lnTo>
                    <a:pt x="269900" y="585558"/>
                  </a:lnTo>
                  <a:lnTo>
                    <a:pt x="274942" y="587844"/>
                  </a:lnTo>
                  <a:lnTo>
                    <a:pt x="281482" y="587006"/>
                  </a:lnTo>
                  <a:lnTo>
                    <a:pt x="283108" y="586473"/>
                  </a:lnTo>
                  <a:lnTo>
                    <a:pt x="379628" y="530174"/>
                  </a:lnTo>
                  <a:close/>
                </a:path>
                <a:path w="381634" h="1308735">
                  <a:moveTo>
                    <a:pt x="379628" y="294474"/>
                  </a:moveTo>
                  <a:lnTo>
                    <a:pt x="278561" y="235521"/>
                  </a:lnTo>
                  <a:lnTo>
                    <a:pt x="270776" y="237578"/>
                  </a:lnTo>
                  <a:lnTo>
                    <a:pt x="263715" y="249694"/>
                  </a:lnTo>
                  <a:lnTo>
                    <a:pt x="265760" y="257467"/>
                  </a:lnTo>
                  <a:lnTo>
                    <a:pt x="307441" y="281774"/>
                  </a:lnTo>
                  <a:lnTo>
                    <a:pt x="3479" y="281774"/>
                  </a:lnTo>
                  <a:lnTo>
                    <a:pt x="3479" y="307174"/>
                  </a:lnTo>
                  <a:lnTo>
                    <a:pt x="307441" y="307174"/>
                  </a:lnTo>
                  <a:lnTo>
                    <a:pt x="265760" y="331495"/>
                  </a:lnTo>
                  <a:lnTo>
                    <a:pt x="263715" y="339267"/>
                  </a:lnTo>
                  <a:lnTo>
                    <a:pt x="269900" y="349872"/>
                  </a:lnTo>
                  <a:lnTo>
                    <a:pt x="274789" y="352094"/>
                  </a:lnTo>
                  <a:lnTo>
                    <a:pt x="270776" y="353148"/>
                  </a:lnTo>
                  <a:lnTo>
                    <a:pt x="263715" y="365264"/>
                  </a:lnTo>
                  <a:lnTo>
                    <a:pt x="265760" y="373049"/>
                  </a:lnTo>
                  <a:lnTo>
                    <a:pt x="307441" y="397357"/>
                  </a:lnTo>
                  <a:lnTo>
                    <a:pt x="3479" y="397357"/>
                  </a:lnTo>
                  <a:lnTo>
                    <a:pt x="3479" y="422757"/>
                  </a:lnTo>
                  <a:lnTo>
                    <a:pt x="307441" y="422757"/>
                  </a:lnTo>
                  <a:lnTo>
                    <a:pt x="265760" y="447078"/>
                  </a:lnTo>
                  <a:lnTo>
                    <a:pt x="263715" y="454850"/>
                  </a:lnTo>
                  <a:lnTo>
                    <a:pt x="269900" y="465455"/>
                  </a:lnTo>
                  <a:lnTo>
                    <a:pt x="274942" y="467741"/>
                  </a:lnTo>
                  <a:lnTo>
                    <a:pt x="281482" y="466902"/>
                  </a:lnTo>
                  <a:lnTo>
                    <a:pt x="283108" y="466356"/>
                  </a:lnTo>
                  <a:lnTo>
                    <a:pt x="379628" y="410057"/>
                  </a:lnTo>
                  <a:lnTo>
                    <a:pt x="279387" y="351599"/>
                  </a:lnTo>
                  <a:lnTo>
                    <a:pt x="281482" y="351320"/>
                  </a:lnTo>
                  <a:lnTo>
                    <a:pt x="283108" y="350786"/>
                  </a:lnTo>
                  <a:lnTo>
                    <a:pt x="379628" y="294474"/>
                  </a:lnTo>
                  <a:close/>
                </a:path>
                <a:path w="381634" h="1308735">
                  <a:moveTo>
                    <a:pt x="379628" y="58953"/>
                  </a:moveTo>
                  <a:lnTo>
                    <a:pt x="278561" y="0"/>
                  </a:lnTo>
                  <a:lnTo>
                    <a:pt x="270776" y="2044"/>
                  </a:lnTo>
                  <a:lnTo>
                    <a:pt x="263715" y="14160"/>
                  </a:lnTo>
                  <a:lnTo>
                    <a:pt x="265760" y="21932"/>
                  </a:lnTo>
                  <a:lnTo>
                    <a:pt x="307441" y="46253"/>
                  </a:lnTo>
                  <a:lnTo>
                    <a:pt x="3479" y="46253"/>
                  </a:lnTo>
                  <a:lnTo>
                    <a:pt x="3479" y="71653"/>
                  </a:lnTo>
                  <a:lnTo>
                    <a:pt x="307441" y="71653"/>
                  </a:lnTo>
                  <a:lnTo>
                    <a:pt x="265760" y="95961"/>
                  </a:lnTo>
                  <a:lnTo>
                    <a:pt x="263715" y="103746"/>
                  </a:lnTo>
                  <a:lnTo>
                    <a:pt x="269900" y="114338"/>
                  </a:lnTo>
                  <a:lnTo>
                    <a:pt x="272059" y="115328"/>
                  </a:lnTo>
                  <a:lnTo>
                    <a:pt x="268198" y="116344"/>
                  </a:lnTo>
                  <a:lnTo>
                    <a:pt x="261124" y="128460"/>
                  </a:lnTo>
                  <a:lnTo>
                    <a:pt x="263169" y="136232"/>
                  </a:lnTo>
                  <a:lnTo>
                    <a:pt x="304850" y="160553"/>
                  </a:lnTo>
                  <a:lnTo>
                    <a:pt x="901" y="160553"/>
                  </a:lnTo>
                  <a:lnTo>
                    <a:pt x="901" y="185953"/>
                  </a:lnTo>
                  <a:lnTo>
                    <a:pt x="304850" y="185953"/>
                  </a:lnTo>
                  <a:lnTo>
                    <a:pt x="263169" y="210261"/>
                  </a:lnTo>
                  <a:lnTo>
                    <a:pt x="261124" y="218046"/>
                  </a:lnTo>
                  <a:lnTo>
                    <a:pt x="267309" y="228650"/>
                  </a:lnTo>
                  <a:lnTo>
                    <a:pt x="272351" y="230936"/>
                  </a:lnTo>
                  <a:lnTo>
                    <a:pt x="278892" y="230085"/>
                  </a:lnTo>
                  <a:lnTo>
                    <a:pt x="280517" y="229552"/>
                  </a:lnTo>
                  <a:lnTo>
                    <a:pt x="377037" y="173253"/>
                  </a:lnTo>
                  <a:lnTo>
                    <a:pt x="279057" y="116103"/>
                  </a:lnTo>
                  <a:lnTo>
                    <a:pt x="281482" y="115785"/>
                  </a:lnTo>
                  <a:lnTo>
                    <a:pt x="283108" y="115252"/>
                  </a:lnTo>
                  <a:lnTo>
                    <a:pt x="379628" y="58953"/>
                  </a:lnTo>
                  <a:close/>
                </a:path>
                <a:path w="381634" h="1308735">
                  <a:moveTo>
                    <a:pt x="380390" y="890841"/>
                  </a:moveTo>
                  <a:lnTo>
                    <a:pt x="279336" y="831888"/>
                  </a:lnTo>
                  <a:lnTo>
                    <a:pt x="271551" y="833932"/>
                  </a:lnTo>
                  <a:lnTo>
                    <a:pt x="264490" y="846048"/>
                  </a:lnTo>
                  <a:lnTo>
                    <a:pt x="266534" y="853821"/>
                  </a:lnTo>
                  <a:lnTo>
                    <a:pt x="308216" y="878141"/>
                  </a:lnTo>
                  <a:lnTo>
                    <a:pt x="4254" y="878141"/>
                  </a:lnTo>
                  <a:lnTo>
                    <a:pt x="4254" y="903541"/>
                  </a:lnTo>
                  <a:lnTo>
                    <a:pt x="308216" y="903541"/>
                  </a:lnTo>
                  <a:lnTo>
                    <a:pt x="266534" y="927862"/>
                  </a:lnTo>
                  <a:lnTo>
                    <a:pt x="264490" y="935634"/>
                  </a:lnTo>
                  <a:lnTo>
                    <a:pt x="270675" y="946238"/>
                  </a:lnTo>
                  <a:lnTo>
                    <a:pt x="275704" y="948524"/>
                  </a:lnTo>
                  <a:lnTo>
                    <a:pt x="282257" y="947686"/>
                  </a:lnTo>
                  <a:lnTo>
                    <a:pt x="283870" y="947153"/>
                  </a:lnTo>
                  <a:lnTo>
                    <a:pt x="380390" y="890841"/>
                  </a:lnTo>
                  <a:close/>
                </a:path>
                <a:path w="381634" h="1308735">
                  <a:moveTo>
                    <a:pt x="380390" y="649503"/>
                  </a:moveTo>
                  <a:lnTo>
                    <a:pt x="279336" y="590550"/>
                  </a:lnTo>
                  <a:lnTo>
                    <a:pt x="271551" y="592594"/>
                  </a:lnTo>
                  <a:lnTo>
                    <a:pt x="264490" y="604710"/>
                  </a:lnTo>
                  <a:lnTo>
                    <a:pt x="266534" y="612482"/>
                  </a:lnTo>
                  <a:lnTo>
                    <a:pt x="308216" y="636803"/>
                  </a:lnTo>
                  <a:lnTo>
                    <a:pt x="4254" y="636803"/>
                  </a:lnTo>
                  <a:lnTo>
                    <a:pt x="4254" y="662203"/>
                  </a:lnTo>
                  <a:lnTo>
                    <a:pt x="308216" y="662203"/>
                  </a:lnTo>
                  <a:lnTo>
                    <a:pt x="266534" y="686511"/>
                  </a:lnTo>
                  <a:lnTo>
                    <a:pt x="264490" y="694296"/>
                  </a:lnTo>
                  <a:lnTo>
                    <a:pt x="270675" y="704900"/>
                  </a:lnTo>
                  <a:lnTo>
                    <a:pt x="275704" y="707186"/>
                  </a:lnTo>
                  <a:lnTo>
                    <a:pt x="282257" y="706335"/>
                  </a:lnTo>
                  <a:lnTo>
                    <a:pt x="283870" y="705802"/>
                  </a:lnTo>
                  <a:lnTo>
                    <a:pt x="380390" y="649503"/>
                  </a:lnTo>
                  <a:close/>
                </a:path>
                <a:path w="381634" h="1308735">
                  <a:moveTo>
                    <a:pt x="381165" y="1010183"/>
                  </a:moveTo>
                  <a:lnTo>
                    <a:pt x="280111" y="951230"/>
                  </a:lnTo>
                  <a:lnTo>
                    <a:pt x="272326" y="953274"/>
                  </a:lnTo>
                  <a:lnTo>
                    <a:pt x="265264" y="965390"/>
                  </a:lnTo>
                  <a:lnTo>
                    <a:pt x="267309" y="973162"/>
                  </a:lnTo>
                  <a:lnTo>
                    <a:pt x="308991" y="997483"/>
                  </a:lnTo>
                  <a:lnTo>
                    <a:pt x="5029" y="997483"/>
                  </a:lnTo>
                  <a:lnTo>
                    <a:pt x="5029" y="1022883"/>
                  </a:lnTo>
                  <a:lnTo>
                    <a:pt x="308991" y="1022883"/>
                  </a:lnTo>
                  <a:lnTo>
                    <a:pt x="267309" y="1047191"/>
                  </a:lnTo>
                  <a:lnTo>
                    <a:pt x="265264" y="1054963"/>
                  </a:lnTo>
                  <a:lnTo>
                    <a:pt x="271449" y="1065568"/>
                  </a:lnTo>
                  <a:lnTo>
                    <a:pt x="276479" y="1067854"/>
                  </a:lnTo>
                  <a:lnTo>
                    <a:pt x="283032" y="1067015"/>
                  </a:lnTo>
                  <a:lnTo>
                    <a:pt x="284645" y="1066482"/>
                  </a:lnTo>
                  <a:lnTo>
                    <a:pt x="381165" y="101018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643926" y="3253689"/>
            <a:ext cx="151477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1837" marR="6773" indent="-365751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парсер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818443" y="3392305"/>
            <a:ext cx="8862060" cy="2675467"/>
            <a:chOff x="613832" y="2544229"/>
            <a:chExt cx="6646545" cy="2006600"/>
          </a:xfrm>
        </p:grpSpPr>
        <p:sp>
          <p:nvSpPr>
            <p:cNvPr id="179" name="object 179"/>
            <p:cNvSpPr/>
            <p:nvPr/>
          </p:nvSpPr>
          <p:spPr>
            <a:xfrm>
              <a:off x="613832" y="2832103"/>
              <a:ext cx="825500" cy="171872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3976" y="2862885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63976" y="2862884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34117" y="3020110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4672" y="3495903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39956" y="3303968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37477" y="3881724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66044" y="4102341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156" y="2958782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5" h="345439">
                  <a:moveTo>
                    <a:pt x="158904" y="0"/>
                  </a:moveTo>
                  <a:lnTo>
                    <a:pt x="101724" y="4851"/>
                  </a:lnTo>
                  <a:lnTo>
                    <a:pt x="51562" y="17678"/>
                  </a:lnTo>
                  <a:lnTo>
                    <a:pt x="14860" y="36703"/>
                  </a:lnTo>
                  <a:lnTo>
                    <a:pt x="0" y="60261"/>
                  </a:lnTo>
                  <a:lnTo>
                    <a:pt x="12519" y="62395"/>
                  </a:lnTo>
                  <a:lnTo>
                    <a:pt x="13238" y="58178"/>
                  </a:lnTo>
                  <a:lnTo>
                    <a:pt x="14928" y="54800"/>
                  </a:lnTo>
                  <a:lnTo>
                    <a:pt x="56532" y="29375"/>
                  </a:lnTo>
                  <a:lnTo>
                    <a:pt x="104333" y="17284"/>
                  </a:lnTo>
                  <a:lnTo>
                    <a:pt x="158884" y="12712"/>
                  </a:lnTo>
                  <a:lnTo>
                    <a:pt x="171869" y="14478"/>
                  </a:lnTo>
                  <a:lnTo>
                    <a:pt x="211065" y="40170"/>
                  </a:lnTo>
                  <a:lnTo>
                    <a:pt x="235960" y="72529"/>
                  </a:lnTo>
                  <a:lnTo>
                    <a:pt x="258611" y="115036"/>
                  </a:lnTo>
                  <a:lnTo>
                    <a:pt x="277881" y="165620"/>
                  </a:lnTo>
                  <a:lnTo>
                    <a:pt x="292816" y="222389"/>
                  </a:lnTo>
                  <a:lnTo>
                    <a:pt x="299434" y="269697"/>
                  </a:lnTo>
                  <a:lnTo>
                    <a:pt x="268632" y="271919"/>
                  </a:lnTo>
                  <a:lnTo>
                    <a:pt x="312098" y="345186"/>
                  </a:lnTo>
                  <a:lnTo>
                    <a:pt x="344636" y="266446"/>
                  </a:lnTo>
                  <a:lnTo>
                    <a:pt x="312112" y="268795"/>
                  </a:lnTo>
                  <a:lnTo>
                    <a:pt x="305098" y="219151"/>
                  </a:lnTo>
                  <a:lnTo>
                    <a:pt x="289868" y="161429"/>
                  </a:lnTo>
                  <a:lnTo>
                    <a:pt x="270012" y="109435"/>
                  </a:lnTo>
                  <a:lnTo>
                    <a:pt x="246368" y="65252"/>
                  </a:lnTo>
                  <a:lnTo>
                    <a:pt x="219594" y="30759"/>
                  </a:lnTo>
                  <a:lnTo>
                    <a:pt x="174350" y="1993"/>
                  </a:lnTo>
                  <a:lnTo>
                    <a:pt x="1589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28150" y="3255505"/>
              <a:ext cx="76150" cy="24039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147937" y="3421735"/>
              <a:ext cx="203024" cy="23699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20318" y="3504856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69" h="929639">
                  <a:moveTo>
                    <a:pt x="366331" y="833729"/>
                  </a:moveTo>
                  <a:lnTo>
                    <a:pt x="353707" y="832307"/>
                  </a:lnTo>
                  <a:lnTo>
                    <a:pt x="352844" y="840054"/>
                  </a:lnTo>
                  <a:lnTo>
                    <a:pt x="350481" y="847229"/>
                  </a:lnTo>
                  <a:lnTo>
                    <a:pt x="305231" y="889355"/>
                  </a:lnTo>
                  <a:lnTo>
                    <a:pt x="254127" y="908964"/>
                  </a:lnTo>
                  <a:lnTo>
                    <a:pt x="195897" y="916355"/>
                  </a:lnTo>
                  <a:lnTo>
                    <a:pt x="181762" y="914717"/>
                  </a:lnTo>
                  <a:lnTo>
                    <a:pt x="139293" y="891032"/>
                  </a:lnTo>
                  <a:lnTo>
                    <a:pt x="112572" y="861428"/>
                  </a:lnTo>
                  <a:lnTo>
                    <a:pt x="88290" y="822579"/>
                  </a:lnTo>
                  <a:lnTo>
                    <a:pt x="67652" y="776363"/>
                  </a:lnTo>
                  <a:lnTo>
                    <a:pt x="51638" y="724471"/>
                  </a:lnTo>
                  <a:lnTo>
                    <a:pt x="44665" y="687755"/>
                  </a:lnTo>
                  <a:lnTo>
                    <a:pt x="75920" y="685076"/>
                  </a:lnTo>
                  <a:lnTo>
                    <a:pt x="31457" y="612406"/>
                  </a:lnTo>
                  <a:lnTo>
                    <a:pt x="0" y="691578"/>
                  </a:lnTo>
                  <a:lnTo>
                    <a:pt x="32042" y="688835"/>
                  </a:lnTo>
                  <a:lnTo>
                    <a:pt x="33362" y="699998"/>
                  </a:lnTo>
                  <a:lnTo>
                    <a:pt x="55905" y="781189"/>
                  </a:lnTo>
                  <a:lnTo>
                    <a:pt x="77292" y="828916"/>
                  </a:lnTo>
                  <a:lnTo>
                    <a:pt x="102743" y="869480"/>
                  </a:lnTo>
                  <a:lnTo>
                    <a:pt x="131533" y="901077"/>
                  </a:lnTo>
                  <a:lnTo>
                    <a:pt x="179628" y="927252"/>
                  </a:lnTo>
                  <a:lnTo>
                    <a:pt x="196151" y="929068"/>
                  </a:lnTo>
                  <a:lnTo>
                    <a:pt x="227571" y="926947"/>
                  </a:lnTo>
                  <a:lnTo>
                    <a:pt x="286473" y="911936"/>
                  </a:lnTo>
                  <a:lnTo>
                    <a:pt x="334035" y="885748"/>
                  </a:lnTo>
                  <a:lnTo>
                    <a:pt x="362356" y="851738"/>
                  </a:lnTo>
                  <a:lnTo>
                    <a:pt x="365391" y="842124"/>
                  </a:lnTo>
                  <a:lnTo>
                    <a:pt x="366331" y="833729"/>
                  </a:lnTo>
                  <a:close/>
                </a:path>
                <a:path w="394969" h="929639">
                  <a:moveTo>
                    <a:pt x="394741" y="519696"/>
                  </a:moveTo>
                  <a:lnTo>
                    <a:pt x="362826" y="521093"/>
                  </a:lnTo>
                  <a:lnTo>
                    <a:pt x="361899" y="505587"/>
                  </a:lnTo>
                  <a:lnTo>
                    <a:pt x="356539" y="460629"/>
                  </a:lnTo>
                  <a:lnTo>
                    <a:pt x="349300" y="416737"/>
                  </a:lnTo>
                  <a:lnTo>
                    <a:pt x="340309" y="374281"/>
                  </a:lnTo>
                  <a:lnTo>
                    <a:pt x="329704" y="333590"/>
                  </a:lnTo>
                  <a:lnTo>
                    <a:pt x="317639" y="295046"/>
                  </a:lnTo>
                  <a:lnTo>
                    <a:pt x="304253" y="258978"/>
                  </a:lnTo>
                  <a:lnTo>
                    <a:pt x="273989" y="195643"/>
                  </a:lnTo>
                  <a:lnTo>
                    <a:pt x="251764" y="161836"/>
                  </a:lnTo>
                  <a:lnTo>
                    <a:pt x="257048" y="92544"/>
                  </a:lnTo>
                  <a:lnTo>
                    <a:pt x="259461" y="317"/>
                  </a:lnTo>
                  <a:lnTo>
                    <a:pt x="246761" y="0"/>
                  </a:lnTo>
                  <a:lnTo>
                    <a:pt x="244348" y="92214"/>
                  </a:lnTo>
                  <a:lnTo>
                    <a:pt x="240169" y="146824"/>
                  </a:lnTo>
                  <a:lnTo>
                    <a:pt x="203454" y="114668"/>
                  </a:lnTo>
                  <a:lnTo>
                    <a:pt x="163906" y="102539"/>
                  </a:lnTo>
                  <a:lnTo>
                    <a:pt x="161988" y="115087"/>
                  </a:lnTo>
                  <a:lnTo>
                    <a:pt x="179590" y="117767"/>
                  </a:lnTo>
                  <a:lnTo>
                    <a:pt x="196507" y="125310"/>
                  </a:lnTo>
                  <a:lnTo>
                    <a:pt x="213563" y="137795"/>
                  </a:lnTo>
                  <a:lnTo>
                    <a:pt x="230784" y="155270"/>
                  </a:lnTo>
                  <a:lnTo>
                    <a:pt x="238734" y="165671"/>
                  </a:lnTo>
                  <a:lnTo>
                    <a:pt x="237553" y="181241"/>
                  </a:lnTo>
                  <a:lnTo>
                    <a:pt x="232714" y="223672"/>
                  </a:lnTo>
                  <a:lnTo>
                    <a:pt x="227012" y="264375"/>
                  </a:lnTo>
                  <a:lnTo>
                    <a:pt x="220522" y="302895"/>
                  </a:lnTo>
                  <a:lnTo>
                    <a:pt x="205536" y="371919"/>
                  </a:lnTo>
                  <a:lnTo>
                    <a:pt x="188683" y="426935"/>
                  </a:lnTo>
                  <a:lnTo>
                    <a:pt x="186690" y="429958"/>
                  </a:lnTo>
                  <a:lnTo>
                    <a:pt x="162394" y="411086"/>
                  </a:lnTo>
                  <a:lnTo>
                    <a:pt x="145757" y="494639"/>
                  </a:lnTo>
                  <a:lnTo>
                    <a:pt x="222580" y="457822"/>
                  </a:lnTo>
                  <a:lnTo>
                    <a:pt x="196748" y="437769"/>
                  </a:lnTo>
                  <a:lnTo>
                    <a:pt x="200037" y="432790"/>
                  </a:lnTo>
                  <a:lnTo>
                    <a:pt x="217893" y="374827"/>
                  </a:lnTo>
                  <a:lnTo>
                    <a:pt x="233045" y="305003"/>
                  </a:lnTo>
                  <a:lnTo>
                    <a:pt x="239585" y="266141"/>
                  </a:lnTo>
                  <a:lnTo>
                    <a:pt x="245325" y="225107"/>
                  </a:lnTo>
                  <a:lnTo>
                    <a:pt x="250215" y="182206"/>
                  </a:lnTo>
                  <a:lnTo>
                    <a:pt x="250253" y="181597"/>
                  </a:lnTo>
                  <a:lnTo>
                    <a:pt x="263220" y="202374"/>
                  </a:lnTo>
                  <a:lnTo>
                    <a:pt x="292620" y="264071"/>
                  </a:lnTo>
                  <a:lnTo>
                    <a:pt x="317588" y="337388"/>
                  </a:lnTo>
                  <a:lnTo>
                    <a:pt x="328015" y="377482"/>
                  </a:lnTo>
                  <a:lnTo>
                    <a:pt x="336867" y="419366"/>
                  </a:lnTo>
                  <a:lnTo>
                    <a:pt x="344017" y="462699"/>
                  </a:lnTo>
                  <a:lnTo>
                    <a:pt x="349288" y="507085"/>
                  </a:lnTo>
                  <a:lnTo>
                    <a:pt x="350151" y="521652"/>
                  </a:lnTo>
                  <a:lnTo>
                    <a:pt x="318617" y="523036"/>
                  </a:lnTo>
                  <a:lnTo>
                    <a:pt x="360019" y="597484"/>
                  </a:lnTo>
                  <a:lnTo>
                    <a:pt x="394741" y="5196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76400" y="2544229"/>
              <a:ext cx="5583770" cy="3175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34807" y="2582506"/>
              <a:ext cx="5467985" cy="213995"/>
            </a:xfrm>
            <a:custGeom>
              <a:avLst/>
              <a:gdLst/>
              <a:ahLst/>
              <a:cxnLst/>
              <a:rect l="l" t="t" r="r" b="b"/>
              <a:pathLst>
                <a:path w="5467984" h="213994">
                  <a:moveTo>
                    <a:pt x="0" y="213628"/>
                  </a:moveTo>
                  <a:lnTo>
                    <a:pt x="7310" y="172051"/>
                  </a:lnTo>
                  <a:lnTo>
                    <a:pt x="27247" y="138099"/>
                  </a:lnTo>
                  <a:lnTo>
                    <a:pt x="56818" y="115208"/>
                  </a:lnTo>
                  <a:lnTo>
                    <a:pt x="93030" y="106814"/>
                  </a:lnTo>
                  <a:lnTo>
                    <a:pt x="2640831" y="106814"/>
                  </a:lnTo>
                  <a:lnTo>
                    <a:pt x="2677044" y="98420"/>
                  </a:lnTo>
                  <a:lnTo>
                    <a:pt x="2706619" y="75528"/>
                  </a:lnTo>
                  <a:lnTo>
                    <a:pt x="2726559" y="41576"/>
                  </a:lnTo>
                  <a:lnTo>
                    <a:pt x="2733871" y="0"/>
                  </a:lnTo>
                  <a:lnTo>
                    <a:pt x="2741182" y="41576"/>
                  </a:lnTo>
                  <a:lnTo>
                    <a:pt x="2761120" y="75528"/>
                  </a:lnTo>
                  <a:lnTo>
                    <a:pt x="2790693" y="98420"/>
                  </a:lnTo>
                  <a:lnTo>
                    <a:pt x="2826911" y="106814"/>
                  </a:lnTo>
                  <a:lnTo>
                    <a:pt x="5374706" y="106814"/>
                  </a:lnTo>
                  <a:lnTo>
                    <a:pt x="5410920" y="115208"/>
                  </a:lnTo>
                  <a:lnTo>
                    <a:pt x="5440493" y="138099"/>
                  </a:lnTo>
                  <a:lnTo>
                    <a:pt x="5460431" y="172051"/>
                  </a:lnTo>
                  <a:lnTo>
                    <a:pt x="5467743" y="213628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9911926" y="3248661"/>
            <a:ext cx="164891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4153" marR="6773" indent="-248067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депарсер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270197" y="3068845"/>
            <a:ext cx="394101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Програмабилна проточна обрада</a:t>
            </a:r>
            <a:br>
              <a:rPr lang="sr-Cyrl-RS" sz="1600" spc="-7" dirty="0">
                <a:latin typeface="Arial"/>
                <a:cs typeface="Arial"/>
              </a:rPr>
            </a:br>
            <a:r>
              <a:rPr lang="en-US" sz="1600" b="1" i="1" spc="-7" dirty="0">
                <a:latin typeface="Arial"/>
                <a:cs typeface="Arial"/>
              </a:rPr>
              <a:t>Programmable match/action pipeline</a:t>
            </a:r>
            <a:endParaRPr lang="en-US" sz="1600" b="1" i="1" dirty="0">
              <a:latin typeface="Arial"/>
              <a:cs typeface="Arial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2246493" y="3776129"/>
            <a:ext cx="7422435" cy="2308581"/>
            <a:chOff x="1684870" y="2832096"/>
            <a:chExt cx="5566826" cy="1731436"/>
          </a:xfrm>
        </p:grpSpPr>
        <p:sp>
          <p:nvSpPr>
            <p:cNvPr id="274" name="object 274"/>
            <p:cNvSpPr/>
            <p:nvPr/>
          </p:nvSpPr>
          <p:spPr>
            <a:xfrm>
              <a:off x="3145370" y="2836329"/>
              <a:ext cx="1236132" cy="172297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197504" y="2864750"/>
              <a:ext cx="1133475" cy="1620520"/>
            </a:xfrm>
            <a:custGeom>
              <a:avLst/>
              <a:gdLst/>
              <a:ahLst/>
              <a:cxnLst/>
              <a:rect l="l" t="t" r="r" b="b"/>
              <a:pathLst>
                <a:path w="1133475" h="1620520">
                  <a:moveTo>
                    <a:pt x="1133322" y="0"/>
                  </a:moveTo>
                  <a:lnTo>
                    <a:pt x="0" y="0"/>
                  </a:lnTo>
                  <a:lnTo>
                    <a:pt x="0" y="1620240"/>
                  </a:lnTo>
                  <a:lnTo>
                    <a:pt x="1133322" y="1620240"/>
                  </a:lnTo>
                  <a:lnTo>
                    <a:pt x="1133322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197504" y="2864751"/>
              <a:ext cx="1133475" cy="1620520"/>
            </a:xfrm>
            <a:custGeom>
              <a:avLst/>
              <a:gdLst/>
              <a:ahLst/>
              <a:cxnLst/>
              <a:rect l="l" t="t" r="r" b="b"/>
              <a:pathLst>
                <a:path w="1133475" h="1620520">
                  <a:moveTo>
                    <a:pt x="0" y="0"/>
                  </a:moveTo>
                  <a:lnTo>
                    <a:pt x="1133320" y="0"/>
                  </a:lnTo>
                  <a:lnTo>
                    <a:pt x="1133320" y="1620240"/>
                  </a:lnTo>
                  <a:lnTo>
                    <a:pt x="0" y="16202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684870" y="2832096"/>
              <a:ext cx="1227667" cy="171027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35226" y="2860469"/>
              <a:ext cx="1127125" cy="1607185"/>
            </a:xfrm>
            <a:custGeom>
              <a:avLst/>
              <a:gdLst/>
              <a:ahLst/>
              <a:cxnLst/>
              <a:rect l="l" t="t" r="r" b="b"/>
              <a:pathLst>
                <a:path w="1127125" h="1607185">
                  <a:moveTo>
                    <a:pt x="1126732" y="0"/>
                  </a:moveTo>
                  <a:lnTo>
                    <a:pt x="0" y="0"/>
                  </a:lnTo>
                  <a:lnTo>
                    <a:pt x="0" y="1607159"/>
                  </a:lnTo>
                  <a:lnTo>
                    <a:pt x="1126732" y="1607159"/>
                  </a:lnTo>
                  <a:lnTo>
                    <a:pt x="1126732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735226" y="2860471"/>
              <a:ext cx="1127125" cy="1607185"/>
            </a:xfrm>
            <a:custGeom>
              <a:avLst/>
              <a:gdLst/>
              <a:ahLst/>
              <a:cxnLst/>
              <a:rect l="l" t="t" r="r" b="b"/>
              <a:pathLst>
                <a:path w="1127125" h="1607185">
                  <a:moveTo>
                    <a:pt x="0" y="0"/>
                  </a:moveTo>
                  <a:lnTo>
                    <a:pt x="1126730" y="0"/>
                  </a:lnTo>
                  <a:lnTo>
                    <a:pt x="1126730" y="1607160"/>
                  </a:lnTo>
                  <a:lnTo>
                    <a:pt x="0" y="16071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593170" y="2844803"/>
              <a:ext cx="1223432" cy="171872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643158" y="2874620"/>
              <a:ext cx="1121410" cy="1615440"/>
            </a:xfrm>
            <a:custGeom>
              <a:avLst/>
              <a:gdLst/>
              <a:ahLst/>
              <a:cxnLst/>
              <a:rect l="l" t="t" r="r" b="b"/>
              <a:pathLst>
                <a:path w="1121410" h="1615439">
                  <a:moveTo>
                    <a:pt x="1121349" y="0"/>
                  </a:moveTo>
                  <a:lnTo>
                    <a:pt x="0" y="0"/>
                  </a:lnTo>
                  <a:lnTo>
                    <a:pt x="0" y="1615224"/>
                  </a:lnTo>
                  <a:lnTo>
                    <a:pt x="1121349" y="1615224"/>
                  </a:lnTo>
                  <a:lnTo>
                    <a:pt x="1121349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643158" y="2874619"/>
              <a:ext cx="1121410" cy="1615440"/>
            </a:xfrm>
            <a:custGeom>
              <a:avLst/>
              <a:gdLst/>
              <a:ahLst/>
              <a:cxnLst/>
              <a:rect l="l" t="t" r="r" b="b"/>
              <a:pathLst>
                <a:path w="1121410" h="1615439">
                  <a:moveTo>
                    <a:pt x="0" y="0"/>
                  </a:moveTo>
                  <a:lnTo>
                    <a:pt x="1121350" y="0"/>
                  </a:lnTo>
                  <a:lnTo>
                    <a:pt x="1121350" y="1615230"/>
                  </a:lnTo>
                  <a:lnTo>
                    <a:pt x="0" y="16152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024029" y="2853270"/>
              <a:ext cx="1227667" cy="170602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076441" y="2880119"/>
              <a:ext cx="1125855" cy="1604645"/>
            </a:xfrm>
            <a:custGeom>
              <a:avLst/>
              <a:gdLst/>
              <a:ahLst/>
              <a:cxnLst/>
              <a:rect l="l" t="t" r="r" b="b"/>
              <a:pathLst>
                <a:path w="1125854" h="1604645">
                  <a:moveTo>
                    <a:pt x="1125764" y="0"/>
                  </a:moveTo>
                  <a:lnTo>
                    <a:pt x="0" y="0"/>
                  </a:lnTo>
                  <a:lnTo>
                    <a:pt x="0" y="1604225"/>
                  </a:lnTo>
                  <a:lnTo>
                    <a:pt x="1125764" y="1604225"/>
                  </a:lnTo>
                  <a:lnTo>
                    <a:pt x="1125764" y="0"/>
                  </a:lnTo>
                  <a:close/>
                </a:path>
              </a:pathLst>
            </a:custGeom>
            <a:solidFill>
              <a:srgbClr val="000000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076441" y="2880118"/>
              <a:ext cx="1125855" cy="1604645"/>
            </a:xfrm>
            <a:custGeom>
              <a:avLst/>
              <a:gdLst/>
              <a:ahLst/>
              <a:cxnLst/>
              <a:rect l="l" t="t" r="r" b="b"/>
              <a:pathLst>
                <a:path w="1125854" h="1604645">
                  <a:moveTo>
                    <a:pt x="0" y="0"/>
                  </a:moveTo>
                  <a:lnTo>
                    <a:pt x="1125760" y="0"/>
                  </a:lnTo>
                  <a:lnTo>
                    <a:pt x="1125760" y="1604230"/>
                  </a:lnTo>
                  <a:lnTo>
                    <a:pt x="0" y="16042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2080565" y="6029155"/>
            <a:ext cx="2675010" cy="494152"/>
          </a:xfrm>
          <a:prstGeom prst="rect">
            <a:avLst/>
          </a:prstGeom>
        </p:spPr>
        <p:txBody>
          <a:bodyPr vert="horz" wrap="square" lIns="0" tIns="6773" rIns="0" bIns="0" rtlCol="0">
            <a:spAutoFit/>
          </a:bodyPr>
          <a:lstStyle/>
          <a:p>
            <a:pPr marL="93131" marR="6773" indent="-76198">
              <a:lnSpc>
                <a:spcPts val="1907"/>
              </a:lnSpc>
              <a:spcBef>
                <a:spcPts val="53"/>
              </a:spcBef>
            </a:pPr>
            <a:r>
              <a:rPr lang="en-US" sz="1600" dirty="0" err="1">
                <a:latin typeface="Arial"/>
                <a:cs typeface="Arial"/>
              </a:rPr>
              <a:t>Програм</a:t>
            </a:r>
            <a:r>
              <a:rPr lang="sr-Cyrl-RS" sz="1600" dirty="0">
                <a:latin typeface="Arial"/>
                <a:cs typeface="Arial"/>
              </a:rPr>
              <a:t>а</a:t>
            </a:r>
            <a:r>
              <a:rPr lang="en-US" sz="1600" dirty="0" err="1">
                <a:latin typeface="Arial"/>
                <a:cs typeface="Arial"/>
              </a:rPr>
              <a:t>билна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фаза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b="1" i="1" dirty="0">
                <a:latin typeface="Arial"/>
                <a:cs typeface="Arial"/>
              </a:rPr>
              <a:t>match/action stage unit</a:t>
            </a:r>
            <a:r>
              <a:rPr lang="en-US" sz="1600" dirty="0">
                <a:latin typeface="Arial"/>
                <a:cs typeface="Arial"/>
              </a:rPr>
              <a:t>)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FD329A1-3329-4D46-B209-DE29FFD0D2AC}"/>
              </a:ext>
            </a:extLst>
          </p:cNvPr>
          <p:cNvSpPr/>
          <p:nvPr/>
        </p:nvSpPr>
        <p:spPr>
          <a:xfrm>
            <a:off x="203201" y="4183869"/>
            <a:ext cx="1243600" cy="12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FA36ACB3-03D4-4B5B-93AB-1C8803E56842}"/>
              </a:ext>
            </a:extLst>
          </p:cNvPr>
          <p:cNvSpPr/>
          <p:nvPr/>
        </p:nvSpPr>
        <p:spPr>
          <a:xfrm>
            <a:off x="918624" y="4175335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05F8AE4B-A794-4F6B-8816-5335AF26B6DC}"/>
              </a:ext>
            </a:extLst>
          </p:cNvPr>
          <p:cNvSpPr/>
          <p:nvPr/>
        </p:nvSpPr>
        <p:spPr>
          <a:xfrm>
            <a:off x="1097795" y="4175335"/>
            <a:ext cx="156122" cy="1561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A28C834-942F-43FE-BE10-18DFE77E747C}"/>
              </a:ext>
            </a:extLst>
          </p:cNvPr>
          <p:cNvSpPr/>
          <p:nvPr/>
        </p:nvSpPr>
        <p:spPr>
          <a:xfrm>
            <a:off x="1267700" y="4175335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456EF2E4-90F3-49DE-B6CB-AB610488F301}"/>
              </a:ext>
            </a:extLst>
          </p:cNvPr>
          <p:cNvSpPr/>
          <p:nvPr/>
        </p:nvSpPr>
        <p:spPr>
          <a:xfrm>
            <a:off x="747844" y="4174904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BEDB72A9-5EC0-4F08-953D-854DEECEF0BF}"/>
              </a:ext>
            </a:extLst>
          </p:cNvPr>
          <p:cNvSpPr/>
          <p:nvPr/>
        </p:nvSpPr>
        <p:spPr>
          <a:xfrm>
            <a:off x="2029470" y="4505082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5CECBFFD-A6C6-4210-A441-F85B50ABCCB1}"/>
              </a:ext>
            </a:extLst>
          </p:cNvPr>
          <p:cNvSpPr/>
          <p:nvPr/>
        </p:nvSpPr>
        <p:spPr>
          <a:xfrm>
            <a:off x="2030026" y="4868570"/>
            <a:ext cx="156122" cy="1561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447A8BD1-054F-411F-93C3-02C92EDEAE51}"/>
              </a:ext>
            </a:extLst>
          </p:cNvPr>
          <p:cNvSpPr/>
          <p:nvPr/>
        </p:nvSpPr>
        <p:spPr>
          <a:xfrm>
            <a:off x="2029092" y="5235837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6811515-5E0B-4125-AFDA-11D3E602CD5A}"/>
              </a:ext>
            </a:extLst>
          </p:cNvPr>
          <p:cNvSpPr/>
          <p:nvPr/>
        </p:nvSpPr>
        <p:spPr>
          <a:xfrm>
            <a:off x="2029470" y="4161588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13EC2514-0D6C-4827-9BA3-D6A9E22A6919}"/>
              </a:ext>
            </a:extLst>
          </p:cNvPr>
          <p:cNvSpPr/>
          <p:nvPr/>
        </p:nvSpPr>
        <p:spPr>
          <a:xfrm>
            <a:off x="3973630" y="4794288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9098D9E3-3F40-42BA-BB29-06BF7A4B92F1}"/>
              </a:ext>
            </a:extLst>
          </p:cNvPr>
          <p:cNvSpPr/>
          <p:nvPr/>
        </p:nvSpPr>
        <p:spPr>
          <a:xfrm>
            <a:off x="3974186" y="5157776"/>
            <a:ext cx="156122" cy="1561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FB73DBB-6FFB-478F-B888-9DFB572CEE5D}"/>
              </a:ext>
            </a:extLst>
          </p:cNvPr>
          <p:cNvSpPr/>
          <p:nvPr/>
        </p:nvSpPr>
        <p:spPr>
          <a:xfrm>
            <a:off x="3973252" y="5525043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3EAA3F92-BAB8-4D77-B193-D8CC350C5BA5}"/>
              </a:ext>
            </a:extLst>
          </p:cNvPr>
          <p:cNvSpPr/>
          <p:nvPr/>
        </p:nvSpPr>
        <p:spPr>
          <a:xfrm>
            <a:off x="3973630" y="4450794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6A63133A-4B9D-4984-859C-1E2D87483FB2}"/>
              </a:ext>
            </a:extLst>
          </p:cNvPr>
          <p:cNvSpPr/>
          <p:nvPr/>
        </p:nvSpPr>
        <p:spPr>
          <a:xfrm>
            <a:off x="3972482" y="4083527"/>
            <a:ext cx="156122" cy="1561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00130F29-DABE-40A6-B2BD-3BE7A7A14ADC}"/>
              </a:ext>
            </a:extLst>
          </p:cNvPr>
          <p:cNvSpPr/>
          <p:nvPr/>
        </p:nvSpPr>
        <p:spPr>
          <a:xfrm>
            <a:off x="5919420" y="4496000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B3EA3846-8F79-4F4F-8CB5-4D01B76FA317}"/>
              </a:ext>
            </a:extLst>
          </p:cNvPr>
          <p:cNvSpPr/>
          <p:nvPr/>
        </p:nvSpPr>
        <p:spPr>
          <a:xfrm>
            <a:off x="5919042" y="5226755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1224345B-E0FF-4A7C-BBA1-2EFFEAB0F110}"/>
              </a:ext>
            </a:extLst>
          </p:cNvPr>
          <p:cNvSpPr/>
          <p:nvPr/>
        </p:nvSpPr>
        <p:spPr>
          <a:xfrm>
            <a:off x="5919420" y="4152506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4AB98C72-DD28-4876-AB20-AFB664E14BF7}"/>
              </a:ext>
            </a:extLst>
          </p:cNvPr>
          <p:cNvSpPr/>
          <p:nvPr/>
        </p:nvSpPr>
        <p:spPr>
          <a:xfrm>
            <a:off x="7819957" y="4504893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FC43E024-216F-47C2-B686-50ABA7C5FB37}"/>
              </a:ext>
            </a:extLst>
          </p:cNvPr>
          <p:cNvSpPr/>
          <p:nvPr/>
        </p:nvSpPr>
        <p:spPr>
          <a:xfrm>
            <a:off x="7821283" y="4821473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1AA28395-FD5C-446A-8948-CE77C8C58FF0}"/>
              </a:ext>
            </a:extLst>
          </p:cNvPr>
          <p:cNvSpPr/>
          <p:nvPr/>
        </p:nvSpPr>
        <p:spPr>
          <a:xfrm>
            <a:off x="7819957" y="4161399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CC366239-1A0C-4E9E-96B9-D1F6B625E7F5}"/>
              </a:ext>
            </a:extLst>
          </p:cNvPr>
          <p:cNvSpPr/>
          <p:nvPr/>
        </p:nvSpPr>
        <p:spPr>
          <a:xfrm>
            <a:off x="9747574" y="4497861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37C5CEA1-73EA-49DA-BBE1-188C07786A00}"/>
              </a:ext>
            </a:extLst>
          </p:cNvPr>
          <p:cNvSpPr/>
          <p:nvPr/>
        </p:nvSpPr>
        <p:spPr>
          <a:xfrm>
            <a:off x="9748900" y="4814441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85E7AD04-5C09-4407-9593-24C6F389E0E7}"/>
              </a:ext>
            </a:extLst>
          </p:cNvPr>
          <p:cNvSpPr/>
          <p:nvPr/>
        </p:nvSpPr>
        <p:spPr>
          <a:xfrm>
            <a:off x="9747574" y="4154367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C4DE45B0-4AA0-429A-9069-32B12A030F14}"/>
              </a:ext>
            </a:extLst>
          </p:cNvPr>
          <p:cNvSpPr/>
          <p:nvPr/>
        </p:nvSpPr>
        <p:spPr>
          <a:xfrm>
            <a:off x="10316922" y="4641371"/>
            <a:ext cx="1243600" cy="12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C2C27DDA-92FC-424A-977C-1AE419768642}"/>
              </a:ext>
            </a:extLst>
          </p:cNvPr>
          <p:cNvSpPr/>
          <p:nvPr/>
        </p:nvSpPr>
        <p:spPr>
          <a:xfrm>
            <a:off x="11220604" y="4632837"/>
            <a:ext cx="156122" cy="156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02DCB2A1-B8BA-4301-B56C-C352863B89F7}"/>
              </a:ext>
            </a:extLst>
          </p:cNvPr>
          <p:cNvSpPr/>
          <p:nvPr/>
        </p:nvSpPr>
        <p:spPr>
          <a:xfrm>
            <a:off x="11381421" y="4632837"/>
            <a:ext cx="156122" cy="1561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25419B3-91A9-434A-BE31-688AAD66E320}"/>
              </a:ext>
            </a:extLst>
          </p:cNvPr>
          <p:cNvSpPr/>
          <p:nvPr/>
        </p:nvSpPr>
        <p:spPr>
          <a:xfrm>
            <a:off x="11049829" y="4632406"/>
            <a:ext cx="156122" cy="1561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Arrow: Right 353">
            <a:extLst>
              <a:ext uri="{FF2B5EF4-FFF2-40B4-BE49-F238E27FC236}">
                <a16:creationId xmlns:a16="http://schemas.microsoft.com/office/drawing/2014/main" id="{AEE4C970-029F-4CC4-918E-D18F84418E88}"/>
              </a:ext>
            </a:extLst>
          </p:cNvPr>
          <p:cNvSpPr/>
          <p:nvPr/>
        </p:nvSpPr>
        <p:spPr>
          <a:xfrm>
            <a:off x="1848809" y="4523468"/>
            <a:ext cx="454293" cy="39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Arrow: Right 354">
            <a:extLst>
              <a:ext uri="{FF2B5EF4-FFF2-40B4-BE49-F238E27FC236}">
                <a16:creationId xmlns:a16="http://schemas.microsoft.com/office/drawing/2014/main" id="{6BDC5AFF-80BA-4720-8BDA-5CF022924113}"/>
              </a:ext>
            </a:extLst>
          </p:cNvPr>
          <p:cNvSpPr/>
          <p:nvPr/>
        </p:nvSpPr>
        <p:spPr>
          <a:xfrm>
            <a:off x="3829956" y="4523468"/>
            <a:ext cx="454293" cy="39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Arrow: Right 355">
            <a:extLst>
              <a:ext uri="{FF2B5EF4-FFF2-40B4-BE49-F238E27FC236}">
                <a16:creationId xmlns:a16="http://schemas.microsoft.com/office/drawing/2014/main" id="{5EA044C5-5222-4914-8BC5-779121EDE8B3}"/>
              </a:ext>
            </a:extLst>
          </p:cNvPr>
          <p:cNvSpPr/>
          <p:nvPr/>
        </p:nvSpPr>
        <p:spPr>
          <a:xfrm>
            <a:off x="5755968" y="4505320"/>
            <a:ext cx="454293" cy="39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Arrow: Right 356">
            <a:extLst>
              <a:ext uri="{FF2B5EF4-FFF2-40B4-BE49-F238E27FC236}">
                <a16:creationId xmlns:a16="http://schemas.microsoft.com/office/drawing/2014/main" id="{42572C49-DC0B-47FB-9E44-49F84F15E589}"/>
              </a:ext>
            </a:extLst>
          </p:cNvPr>
          <p:cNvSpPr/>
          <p:nvPr/>
        </p:nvSpPr>
        <p:spPr>
          <a:xfrm>
            <a:off x="7693847" y="4460855"/>
            <a:ext cx="454293" cy="39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Arrow: Right 357">
            <a:extLst>
              <a:ext uri="{FF2B5EF4-FFF2-40B4-BE49-F238E27FC236}">
                <a16:creationId xmlns:a16="http://schemas.microsoft.com/office/drawing/2014/main" id="{C3998C66-7C2E-46F8-9BE4-4E3D4ABC60B3}"/>
              </a:ext>
            </a:extLst>
          </p:cNvPr>
          <p:cNvSpPr/>
          <p:nvPr/>
        </p:nvSpPr>
        <p:spPr>
          <a:xfrm>
            <a:off x="9621836" y="4416217"/>
            <a:ext cx="454293" cy="39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6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5025017" y="3716867"/>
            <a:ext cx="2144607" cy="2212340"/>
            <a:chOff x="3768762" y="2787650"/>
            <a:chExt cx="1608455" cy="1659255"/>
          </a:xfrm>
        </p:grpSpPr>
        <p:sp>
          <p:nvSpPr>
            <p:cNvPr id="7" name="object 7"/>
            <p:cNvSpPr/>
            <p:nvPr/>
          </p:nvSpPr>
          <p:spPr>
            <a:xfrm>
              <a:off x="3781462" y="2800350"/>
              <a:ext cx="1583055" cy="1633855"/>
            </a:xfrm>
            <a:custGeom>
              <a:avLst/>
              <a:gdLst/>
              <a:ahLst/>
              <a:cxnLst/>
              <a:rect l="l" t="t" r="r" b="b"/>
              <a:pathLst>
                <a:path w="1583054" h="1633854">
                  <a:moveTo>
                    <a:pt x="1318907" y="0"/>
                  </a:moveTo>
                  <a:lnTo>
                    <a:pt x="263791" y="0"/>
                  </a:lnTo>
                  <a:lnTo>
                    <a:pt x="216376" y="4249"/>
                  </a:lnTo>
                  <a:lnTo>
                    <a:pt x="171748" y="16502"/>
                  </a:lnTo>
                  <a:lnTo>
                    <a:pt x="130653" y="36013"/>
                  </a:lnTo>
                  <a:lnTo>
                    <a:pt x="93836" y="62038"/>
                  </a:lnTo>
                  <a:lnTo>
                    <a:pt x="62042" y="93831"/>
                  </a:lnTo>
                  <a:lnTo>
                    <a:pt x="36016" y="130648"/>
                  </a:lnTo>
                  <a:lnTo>
                    <a:pt x="16504" y="171743"/>
                  </a:lnTo>
                  <a:lnTo>
                    <a:pt x="4250" y="216373"/>
                  </a:lnTo>
                  <a:lnTo>
                    <a:pt x="0" y="263791"/>
                  </a:lnTo>
                  <a:lnTo>
                    <a:pt x="0" y="1369543"/>
                  </a:lnTo>
                  <a:lnTo>
                    <a:pt x="4250" y="1416960"/>
                  </a:lnTo>
                  <a:lnTo>
                    <a:pt x="16504" y="1461588"/>
                  </a:lnTo>
                  <a:lnTo>
                    <a:pt x="36016" y="1502683"/>
                  </a:lnTo>
                  <a:lnTo>
                    <a:pt x="62042" y="1539499"/>
                  </a:lnTo>
                  <a:lnTo>
                    <a:pt x="93836" y="1571292"/>
                  </a:lnTo>
                  <a:lnTo>
                    <a:pt x="130653" y="1597317"/>
                  </a:lnTo>
                  <a:lnTo>
                    <a:pt x="171748" y="1616828"/>
                  </a:lnTo>
                  <a:lnTo>
                    <a:pt x="216376" y="1629081"/>
                  </a:lnTo>
                  <a:lnTo>
                    <a:pt x="263791" y="1633331"/>
                  </a:lnTo>
                  <a:lnTo>
                    <a:pt x="1318907" y="1633331"/>
                  </a:lnTo>
                  <a:lnTo>
                    <a:pt x="1366326" y="1629081"/>
                  </a:lnTo>
                  <a:lnTo>
                    <a:pt x="1410955" y="1616828"/>
                  </a:lnTo>
                  <a:lnTo>
                    <a:pt x="1452051" y="1597317"/>
                  </a:lnTo>
                  <a:lnTo>
                    <a:pt x="1488867" y="1571292"/>
                  </a:lnTo>
                  <a:lnTo>
                    <a:pt x="1520660" y="1539499"/>
                  </a:lnTo>
                  <a:lnTo>
                    <a:pt x="1546685" y="1502683"/>
                  </a:lnTo>
                  <a:lnTo>
                    <a:pt x="1566196" y="1461588"/>
                  </a:lnTo>
                  <a:lnTo>
                    <a:pt x="1578449" y="1416960"/>
                  </a:lnTo>
                  <a:lnTo>
                    <a:pt x="1582699" y="1369543"/>
                  </a:lnTo>
                  <a:lnTo>
                    <a:pt x="1582699" y="263791"/>
                  </a:lnTo>
                  <a:lnTo>
                    <a:pt x="1578449" y="216373"/>
                  </a:lnTo>
                  <a:lnTo>
                    <a:pt x="1566196" y="171743"/>
                  </a:lnTo>
                  <a:lnTo>
                    <a:pt x="1546685" y="130648"/>
                  </a:lnTo>
                  <a:lnTo>
                    <a:pt x="1520660" y="93831"/>
                  </a:lnTo>
                  <a:lnTo>
                    <a:pt x="1488867" y="62038"/>
                  </a:lnTo>
                  <a:lnTo>
                    <a:pt x="1452051" y="36013"/>
                  </a:lnTo>
                  <a:lnTo>
                    <a:pt x="1410955" y="16502"/>
                  </a:lnTo>
                  <a:lnTo>
                    <a:pt x="1366326" y="4249"/>
                  </a:lnTo>
                  <a:lnTo>
                    <a:pt x="13189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3781462" y="2800350"/>
              <a:ext cx="1583055" cy="1633855"/>
            </a:xfrm>
            <a:custGeom>
              <a:avLst/>
              <a:gdLst/>
              <a:ahLst/>
              <a:cxnLst/>
              <a:rect l="l" t="t" r="r" b="b"/>
              <a:pathLst>
                <a:path w="1583054" h="1633854">
                  <a:moveTo>
                    <a:pt x="0" y="263787"/>
                  </a:moveTo>
                  <a:lnTo>
                    <a:pt x="4249" y="216371"/>
                  </a:lnTo>
                  <a:lnTo>
                    <a:pt x="16503" y="171743"/>
                  </a:lnTo>
                  <a:lnTo>
                    <a:pt x="36014" y="130648"/>
                  </a:lnTo>
                  <a:lnTo>
                    <a:pt x="62039" y="93832"/>
                  </a:lnTo>
                  <a:lnTo>
                    <a:pt x="93832" y="62039"/>
                  </a:lnTo>
                  <a:lnTo>
                    <a:pt x="130649" y="36014"/>
                  </a:lnTo>
                  <a:lnTo>
                    <a:pt x="171743" y="16503"/>
                  </a:lnTo>
                  <a:lnTo>
                    <a:pt x="216371" y="4249"/>
                  </a:lnTo>
                  <a:lnTo>
                    <a:pt x="263788" y="0"/>
                  </a:lnTo>
                  <a:lnTo>
                    <a:pt x="1318910" y="0"/>
                  </a:lnTo>
                  <a:lnTo>
                    <a:pt x="1366325" y="4249"/>
                  </a:lnTo>
                  <a:lnTo>
                    <a:pt x="1410951" y="16503"/>
                  </a:lnTo>
                  <a:lnTo>
                    <a:pt x="1452044" y="36014"/>
                  </a:lnTo>
                  <a:lnTo>
                    <a:pt x="1488860" y="62039"/>
                  </a:lnTo>
                  <a:lnTo>
                    <a:pt x="1520652" y="93832"/>
                  </a:lnTo>
                  <a:lnTo>
                    <a:pt x="1546676" y="130648"/>
                  </a:lnTo>
                  <a:lnTo>
                    <a:pt x="1566187" y="171743"/>
                  </a:lnTo>
                  <a:lnTo>
                    <a:pt x="1578440" y="216371"/>
                  </a:lnTo>
                  <a:lnTo>
                    <a:pt x="1582690" y="263787"/>
                  </a:lnTo>
                  <a:lnTo>
                    <a:pt x="1582690" y="1369550"/>
                  </a:lnTo>
                  <a:lnTo>
                    <a:pt x="1578440" y="1416965"/>
                  </a:lnTo>
                  <a:lnTo>
                    <a:pt x="1566187" y="1461591"/>
                  </a:lnTo>
                  <a:lnTo>
                    <a:pt x="1546676" y="1502684"/>
                  </a:lnTo>
                  <a:lnTo>
                    <a:pt x="1520652" y="1539500"/>
                  </a:lnTo>
                  <a:lnTo>
                    <a:pt x="1488860" y="1571292"/>
                  </a:lnTo>
                  <a:lnTo>
                    <a:pt x="1452044" y="1597316"/>
                  </a:lnTo>
                  <a:lnTo>
                    <a:pt x="1410951" y="1616827"/>
                  </a:lnTo>
                  <a:lnTo>
                    <a:pt x="1366325" y="1629081"/>
                  </a:lnTo>
                  <a:lnTo>
                    <a:pt x="1318910" y="1633330"/>
                  </a:lnTo>
                  <a:lnTo>
                    <a:pt x="263788" y="1633330"/>
                  </a:lnTo>
                  <a:lnTo>
                    <a:pt x="216371" y="1629081"/>
                  </a:lnTo>
                  <a:lnTo>
                    <a:pt x="171743" y="1616827"/>
                  </a:lnTo>
                  <a:lnTo>
                    <a:pt x="130649" y="1597316"/>
                  </a:lnTo>
                  <a:lnTo>
                    <a:pt x="93832" y="1571292"/>
                  </a:lnTo>
                  <a:lnTo>
                    <a:pt x="62039" y="1539500"/>
                  </a:lnTo>
                  <a:lnTo>
                    <a:pt x="36014" y="1502684"/>
                  </a:lnTo>
                  <a:lnTo>
                    <a:pt x="16503" y="1461591"/>
                  </a:lnTo>
                  <a:lnTo>
                    <a:pt x="4249" y="1416965"/>
                  </a:lnTo>
                  <a:lnTo>
                    <a:pt x="0" y="1369550"/>
                  </a:lnTo>
                  <a:lnTo>
                    <a:pt x="0" y="263787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45663" y="4384401"/>
            <a:ext cx="968790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99900"/>
              </a:lnSpc>
              <a:spcBef>
                <a:spcPts val="133"/>
              </a:spcBef>
            </a:pPr>
            <a:r>
              <a:rPr lang="sr-Cyrl-RS" sz="4400" spc="-7" dirty="0">
                <a:solidFill>
                  <a:srgbClr val="FFFFFF"/>
                </a:solidFill>
                <a:latin typeface="Arial"/>
                <a:cs typeface="Arial"/>
              </a:rPr>
              <a:t>ТМ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5010" y="211318"/>
            <a:ext cx="545512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866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</a:t>
            </a:r>
            <a:r>
              <a:rPr sz="3200" spc="-7" dirty="0"/>
              <a:t>4</a:t>
            </a:r>
            <a:r>
              <a:rPr sz="3200" spc="-9" baseline="-19097" dirty="0"/>
              <a:t>14 </a:t>
            </a:r>
            <a:r>
              <a:rPr lang="sr-Cyrl-RS" sz="3200" spc="-7" dirty="0"/>
              <a:t>Свич Модел</a:t>
            </a:r>
            <a:endParaRPr sz="3200" dirty="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458566" y="3842698"/>
          <a:ext cx="702733" cy="1973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3333700" y="3725469"/>
            <a:ext cx="1533313" cy="2207260"/>
            <a:chOff x="2500274" y="2794101"/>
            <a:chExt cx="1149985" cy="1655445"/>
          </a:xfrm>
        </p:grpSpPr>
        <p:sp>
          <p:nvSpPr>
            <p:cNvPr id="14" name="object 14"/>
            <p:cNvSpPr/>
            <p:nvPr/>
          </p:nvSpPr>
          <p:spPr>
            <a:xfrm>
              <a:off x="2519946" y="2815424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2974" y="2806806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2974" y="2806801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1929" y="2865961"/>
              <a:ext cx="372532" cy="313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2538" y="289472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53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42535" y="289472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6170" y="3119961"/>
              <a:ext cx="372529" cy="313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7199" y="314778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247196" y="314778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6170" y="3373961"/>
              <a:ext cx="372529" cy="3132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247199" y="340257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247196" y="340257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1929" y="3636432"/>
              <a:ext cx="372532" cy="313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242538" y="36653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2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2535" y="36653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1929" y="3881965"/>
              <a:ext cx="372532" cy="313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2538" y="391172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242535" y="391172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1929" y="4135965"/>
              <a:ext cx="372532" cy="313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2538" y="41647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2535" y="41647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7531455" y="3882407"/>
          <a:ext cx="702733" cy="1973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9340173" y="3898189"/>
          <a:ext cx="702733" cy="197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7387116" y="3714043"/>
            <a:ext cx="4624493" cy="2319867"/>
            <a:chOff x="5540337" y="2785532"/>
            <a:chExt cx="3468370" cy="1739900"/>
          </a:xfrm>
        </p:grpSpPr>
        <p:sp>
          <p:nvSpPr>
            <p:cNvPr id="38" name="object 38"/>
            <p:cNvSpPr/>
            <p:nvPr/>
          </p:nvSpPr>
          <p:spPr>
            <a:xfrm>
              <a:off x="5560022" y="2849143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3037" y="2840527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3037" y="2840520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44170" y="2895603"/>
              <a:ext cx="372529" cy="313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297206" y="292450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53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297202" y="292450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252629" y="3149603"/>
              <a:ext cx="368300" cy="3132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301867" y="317756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53"/>
                  </a:lnTo>
                  <a:lnTo>
                    <a:pt x="268795" y="145135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01876" y="317756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252629" y="3403603"/>
              <a:ext cx="368300" cy="3132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1867" y="343235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8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1876" y="343235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244170" y="3666065"/>
              <a:ext cx="372529" cy="3132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297206" y="369516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0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297202" y="369516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244170" y="3911600"/>
              <a:ext cx="372529" cy="3132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6297206" y="394150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297202" y="394150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244170" y="4165600"/>
              <a:ext cx="372529" cy="3132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297206" y="419456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297202" y="419456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914578" y="2848686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907606" y="2840069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907606" y="2840075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603070" y="2908303"/>
              <a:ext cx="372529" cy="3132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653744" y="293634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8"/>
                  </a:lnTo>
                  <a:lnTo>
                    <a:pt x="268795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653753" y="293634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607300" y="3162303"/>
              <a:ext cx="372532" cy="313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7658417" y="318940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658414" y="318940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607300" y="3416303"/>
              <a:ext cx="372532" cy="3132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658417" y="344420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658414" y="3444201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603070" y="3678765"/>
              <a:ext cx="372529" cy="3132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7653744" y="370701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58"/>
                  </a:lnTo>
                  <a:lnTo>
                    <a:pt x="268795" y="145135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653753" y="370701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7603070" y="3924300"/>
              <a:ext cx="372529" cy="3132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7653744" y="395335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4"/>
                  </a:lnTo>
                  <a:lnTo>
                    <a:pt x="268795" y="145141"/>
                  </a:lnTo>
                  <a:lnTo>
                    <a:pt x="268795" y="64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3753" y="395335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7603070" y="4178300"/>
              <a:ext cx="372529" cy="3132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3744" y="420641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4"/>
                  </a:lnTo>
                  <a:lnTo>
                    <a:pt x="268795" y="145141"/>
                  </a:lnTo>
                  <a:lnTo>
                    <a:pt x="268795" y="64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3753" y="420641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204200" y="2785532"/>
              <a:ext cx="804332" cy="17399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253844" y="2815668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70148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701485" y="1638350"/>
                  </a:lnTo>
                  <a:lnTo>
                    <a:pt x="70148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8253844" y="2815666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0" y="0"/>
                  </a:moveTo>
                  <a:lnTo>
                    <a:pt x="701486" y="0"/>
                  </a:lnTo>
                  <a:lnTo>
                    <a:pt x="701486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318500" y="3001432"/>
              <a:ext cx="563032" cy="2878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363267" y="3039440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8674100" y="3014132"/>
              <a:ext cx="118533" cy="2751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8734158" y="30394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8572500" y="3014132"/>
              <a:ext cx="118533" cy="2751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8631491" y="30394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8318500" y="3348561"/>
              <a:ext cx="563032" cy="2878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8363877" y="3387115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674100" y="3361261"/>
              <a:ext cx="118533" cy="2751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8734780" y="33871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8572500" y="3361261"/>
              <a:ext cx="118533" cy="2751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8632113" y="33871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8318500" y="3695700"/>
              <a:ext cx="563032" cy="2921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8363877" y="3735006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674100" y="3708400"/>
              <a:ext cx="118533" cy="2794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8734780" y="37350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8572500" y="3708400"/>
              <a:ext cx="118533" cy="279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632113" y="37350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18500" y="4042832"/>
              <a:ext cx="563032" cy="29209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64499" y="4082686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74100" y="4055532"/>
              <a:ext cx="118533" cy="27939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735390" y="408268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72500" y="4055532"/>
              <a:ext cx="118533" cy="27939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32723" y="408268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53970" y="949961"/>
            <a:ext cx="11434074" cy="25203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45336" indent="-275160">
              <a:lnSpc>
                <a:spcPts val="2853"/>
              </a:lnSpc>
              <a:spcBef>
                <a:spcPts val="133"/>
              </a:spcBef>
              <a:buClr>
                <a:srgbClr val="403152"/>
              </a:buClr>
              <a:buFont typeface="Arial"/>
              <a:buChar char="•"/>
              <a:tabLst>
                <a:tab pos="446182" algn="l"/>
              </a:tabLst>
            </a:pPr>
            <a:r>
              <a:rPr lang="sr-Cyrl-RS" sz="2533" b="1" dirty="0">
                <a:latin typeface="Arial"/>
                <a:cs typeface="Arial"/>
              </a:rPr>
              <a:t>Долазна проточна обрада (</a:t>
            </a:r>
            <a:r>
              <a:rPr sz="2533" b="1" i="1" dirty="0">
                <a:latin typeface="Arial"/>
                <a:cs typeface="Arial"/>
              </a:rPr>
              <a:t>Ingress</a:t>
            </a:r>
            <a:r>
              <a:rPr sz="2533" b="1" i="1" spc="-7" dirty="0">
                <a:latin typeface="Arial"/>
                <a:cs typeface="Arial"/>
              </a:rPr>
              <a:t> Pipeline</a:t>
            </a:r>
            <a:r>
              <a:rPr lang="sr-Cyrl-RS" sz="2533" b="1" i="1" spc="-7" dirty="0">
                <a:latin typeface="Arial"/>
                <a:cs typeface="Arial"/>
              </a:rPr>
              <a:t>)</a:t>
            </a:r>
            <a:endParaRPr sz="2533" i="1" dirty="0">
              <a:latin typeface="Arial"/>
              <a:cs typeface="Arial"/>
            </a:endParaRPr>
          </a:p>
          <a:p>
            <a:pPr marL="445336" indent="-275160">
              <a:lnSpc>
                <a:spcPts val="2685"/>
              </a:lnSpc>
              <a:buClr>
                <a:srgbClr val="403152"/>
              </a:buClr>
              <a:buFont typeface="Arial"/>
              <a:buChar char="•"/>
              <a:tabLst>
                <a:tab pos="446182" algn="l"/>
              </a:tabLst>
            </a:pPr>
            <a:r>
              <a:rPr lang="sr-Cyrl-RS" sz="2533" b="1" dirty="0">
                <a:latin typeface="Arial"/>
                <a:cs typeface="Arial"/>
              </a:rPr>
              <a:t>Одлазна проточна обрада (</a:t>
            </a:r>
            <a:r>
              <a:rPr sz="2533" b="1" i="1" dirty="0">
                <a:latin typeface="Arial"/>
                <a:cs typeface="Arial"/>
              </a:rPr>
              <a:t>Egress</a:t>
            </a:r>
            <a:r>
              <a:rPr sz="2533" b="1" i="1" spc="-100" dirty="0">
                <a:latin typeface="Arial"/>
                <a:cs typeface="Arial"/>
              </a:rPr>
              <a:t> </a:t>
            </a:r>
            <a:r>
              <a:rPr sz="2533" b="1" i="1" spc="-7" dirty="0">
                <a:latin typeface="Arial"/>
                <a:cs typeface="Arial"/>
              </a:rPr>
              <a:t>Pipeline</a:t>
            </a:r>
            <a:r>
              <a:rPr lang="sr-Cyrl-RS" sz="2533" b="1" i="1" spc="-7" dirty="0">
                <a:latin typeface="Arial"/>
                <a:cs typeface="Arial"/>
              </a:rPr>
              <a:t>)</a:t>
            </a:r>
            <a:endParaRPr sz="2533" i="1" dirty="0">
              <a:latin typeface="Arial"/>
              <a:cs typeface="Arial"/>
            </a:endParaRPr>
          </a:p>
          <a:p>
            <a:pPr marL="445336" indent="-275160">
              <a:lnSpc>
                <a:spcPts val="2753"/>
              </a:lnSpc>
              <a:buClr>
                <a:srgbClr val="403152"/>
              </a:buClr>
              <a:buFont typeface="Arial"/>
              <a:buChar char="•"/>
              <a:tabLst>
                <a:tab pos="446182" algn="l"/>
              </a:tabLst>
            </a:pPr>
            <a:r>
              <a:rPr lang="sr-Cyrl-RS" sz="2533" b="1" spc="-20" dirty="0">
                <a:latin typeface="Arial"/>
                <a:cs typeface="Arial"/>
              </a:rPr>
              <a:t>Менаџер Саобраћаја </a:t>
            </a:r>
            <a:r>
              <a:rPr lang="sr-Cyrl-RS" sz="2533" b="1" i="1" spc="-20" dirty="0">
                <a:latin typeface="Arial"/>
                <a:cs typeface="Arial"/>
              </a:rPr>
              <a:t>(</a:t>
            </a:r>
            <a:r>
              <a:rPr sz="2533" b="1" i="1" spc="-20" dirty="0">
                <a:latin typeface="Arial"/>
                <a:cs typeface="Arial"/>
              </a:rPr>
              <a:t>Traffic</a:t>
            </a:r>
            <a:r>
              <a:rPr sz="2533" b="1" i="1" spc="-100" dirty="0">
                <a:latin typeface="Arial"/>
                <a:cs typeface="Arial"/>
              </a:rPr>
              <a:t> </a:t>
            </a:r>
            <a:r>
              <a:rPr sz="2533" b="1" i="1" dirty="0">
                <a:latin typeface="Arial"/>
                <a:cs typeface="Arial"/>
              </a:rPr>
              <a:t>Manager</a:t>
            </a:r>
            <a:r>
              <a:rPr lang="sr-Cyrl-RS" sz="2533" b="1" i="1" dirty="0">
                <a:latin typeface="Arial"/>
                <a:cs typeface="Arial"/>
              </a:rPr>
              <a:t>)</a:t>
            </a:r>
            <a:endParaRPr sz="2533" i="1" dirty="0">
              <a:latin typeface="Arial"/>
              <a:cs typeface="Arial"/>
            </a:endParaRPr>
          </a:p>
          <a:p>
            <a:pPr marL="719649" lvl="1" indent="-268387">
              <a:lnSpc>
                <a:spcPts val="2440"/>
              </a:lnSpc>
              <a:buClr>
                <a:srgbClr val="215968"/>
              </a:buClr>
              <a:buChar char="◦"/>
              <a:tabLst>
                <a:tab pos="720495" algn="l"/>
              </a:tabLst>
            </a:pPr>
            <a:r>
              <a:rPr sz="2267" spc="-7" dirty="0">
                <a:latin typeface="Arial"/>
                <a:cs typeface="Arial"/>
              </a:rPr>
              <a:t>N:1 </a:t>
            </a:r>
            <a:r>
              <a:rPr lang="sr-Cyrl-RS" sz="2267" spc="-7" dirty="0">
                <a:latin typeface="Arial"/>
                <a:cs typeface="Arial"/>
              </a:rPr>
              <a:t>Релације</a:t>
            </a:r>
            <a:r>
              <a:rPr sz="2267" spc="-7" dirty="0">
                <a:latin typeface="Arial"/>
                <a:cs typeface="Arial"/>
              </a:rPr>
              <a:t>: </a:t>
            </a:r>
            <a:r>
              <a:rPr lang="sr-Cyrl-RS" sz="2267" spc="-7" dirty="0">
                <a:latin typeface="Arial"/>
                <a:cs typeface="Arial"/>
              </a:rPr>
              <a:t>Редови чекања</a:t>
            </a:r>
            <a:r>
              <a:rPr sz="2267" spc="-7" dirty="0">
                <a:latin typeface="Arial"/>
                <a:cs typeface="Arial"/>
              </a:rPr>
              <a:t>, </a:t>
            </a:r>
            <a:r>
              <a:rPr lang="sr-Cyrl-RS" sz="2267" spc="-7" dirty="0">
                <a:latin typeface="Arial"/>
                <a:cs typeface="Arial"/>
              </a:rPr>
              <a:t>Контрола загушења</a:t>
            </a:r>
            <a:endParaRPr sz="2267" dirty="0">
              <a:latin typeface="Arial"/>
              <a:cs typeface="Arial"/>
            </a:endParaRPr>
          </a:p>
          <a:p>
            <a:pPr marL="719649" lvl="1" indent="-268387">
              <a:lnSpc>
                <a:spcPts val="2419"/>
              </a:lnSpc>
              <a:buClr>
                <a:srgbClr val="215968"/>
              </a:buClr>
              <a:buChar char="◦"/>
              <a:tabLst>
                <a:tab pos="720495" algn="l"/>
              </a:tabLst>
            </a:pPr>
            <a:r>
              <a:rPr sz="2267" dirty="0">
                <a:latin typeface="Arial"/>
                <a:cs typeface="Arial"/>
              </a:rPr>
              <a:t>1:N </a:t>
            </a:r>
            <a:r>
              <a:rPr lang="sr-Cyrl-RS" sz="2267" spc="-7" dirty="0">
                <a:latin typeface="Arial"/>
                <a:cs typeface="Arial"/>
              </a:rPr>
              <a:t>Релације</a:t>
            </a:r>
            <a:r>
              <a:rPr sz="2267" spc="-7" dirty="0">
                <a:latin typeface="Arial"/>
                <a:cs typeface="Arial"/>
              </a:rPr>
              <a:t>:</a:t>
            </a:r>
            <a:r>
              <a:rPr sz="2267" dirty="0">
                <a:latin typeface="Arial"/>
                <a:cs typeface="Arial"/>
              </a:rPr>
              <a:t> </a:t>
            </a:r>
            <a:r>
              <a:rPr lang="sr-Cyrl-RS" sz="2267" spc="-7" dirty="0">
                <a:latin typeface="Arial"/>
                <a:cs typeface="Arial"/>
              </a:rPr>
              <a:t>Репликација</a:t>
            </a:r>
            <a:endParaRPr sz="2267" dirty="0">
              <a:latin typeface="Arial"/>
              <a:cs typeface="Arial"/>
            </a:endParaRPr>
          </a:p>
          <a:p>
            <a:pPr marL="719649" lvl="1" indent="-268387">
              <a:lnSpc>
                <a:spcPts val="2580"/>
              </a:lnSpc>
              <a:buClr>
                <a:srgbClr val="215968"/>
              </a:buClr>
              <a:buChar char="◦"/>
              <a:tabLst>
                <a:tab pos="720495" algn="l"/>
              </a:tabLst>
            </a:pPr>
            <a:r>
              <a:rPr lang="sr-Cyrl-RS" sz="2267" spc="-7" dirty="0">
                <a:latin typeface="Arial"/>
                <a:cs typeface="Arial"/>
              </a:rPr>
              <a:t>Распоређивање</a:t>
            </a:r>
            <a:endParaRPr sz="2267" dirty="0">
              <a:latin typeface="Arial"/>
              <a:cs typeface="Arial"/>
            </a:endParaRPr>
          </a:p>
          <a:p>
            <a:pPr marL="381837" marR="5686918" indent="-365751">
              <a:spcBef>
                <a:spcPts val="179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парсер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27376" y="3697116"/>
            <a:ext cx="4539827" cy="2617893"/>
            <a:chOff x="245532" y="2772837"/>
            <a:chExt cx="3404870" cy="1963420"/>
          </a:xfrm>
        </p:grpSpPr>
        <p:sp>
          <p:nvSpPr>
            <p:cNvPr id="109" name="object 109"/>
            <p:cNvSpPr/>
            <p:nvPr/>
          </p:nvSpPr>
          <p:spPr>
            <a:xfrm>
              <a:off x="245532" y="2772837"/>
              <a:ext cx="825500" cy="171872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6509" y="2805377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6509" y="2805379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66650" y="2962605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7205" y="343839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2489" y="324646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0010" y="3824211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8577" y="4044833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4689" y="2901276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5" h="345439">
                  <a:moveTo>
                    <a:pt x="158904" y="0"/>
                  </a:moveTo>
                  <a:lnTo>
                    <a:pt x="101724" y="4851"/>
                  </a:lnTo>
                  <a:lnTo>
                    <a:pt x="51562" y="17678"/>
                  </a:lnTo>
                  <a:lnTo>
                    <a:pt x="15222" y="36321"/>
                  </a:lnTo>
                  <a:lnTo>
                    <a:pt x="0" y="60248"/>
                  </a:lnTo>
                  <a:lnTo>
                    <a:pt x="12519" y="62395"/>
                  </a:lnTo>
                  <a:lnTo>
                    <a:pt x="13238" y="58165"/>
                  </a:lnTo>
                  <a:lnTo>
                    <a:pt x="14928" y="54800"/>
                  </a:lnTo>
                  <a:lnTo>
                    <a:pt x="56532" y="29362"/>
                  </a:lnTo>
                  <a:lnTo>
                    <a:pt x="104334" y="17284"/>
                  </a:lnTo>
                  <a:lnTo>
                    <a:pt x="158884" y="12712"/>
                  </a:lnTo>
                  <a:lnTo>
                    <a:pt x="171869" y="14477"/>
                  </a:lnTo>
                  <a:lnTo>
                    <a:pt x="211065" y="40170"/>
                  </a:lnTo>
                  <a:lnTo>
                    <a:pt x="235959" y="72517"/>
                  </a:lnTo>
                  <a:lnTo>
                    <a:pt x="258610" y="115023"/>
                  </a:lnTo>
                  <a:lnTo>
                    <a:pt x="277881" y="165620"/>
                  </a:lnTo>
                  <a:lnTo>
                    <a:pt x="292816" y="222389"/>
                  </a:lnTo>
                  <a:lnTo>
                    <a:pt x="299434" y="269697"/>
                  </a:lnTo>
                  <a:lnTo>
                    <a:pt x="268632" y="271919"/>
                  </a:lnTo>
                  <a:lnTo>
                    <a:pt x="312098" y="345186"/>
                  </a:lnTo>
                  <a:lnTo>
                    <a:pt x="344636" y="266445"/>
                  </a:lnTo>
                  <a:lnTo>
                    <a:pt x="312112" y="268782"/>
                  </a:lnTo>
                  <a:lnTo>
                    <a:pt x="305097" y="219151"/>
                  </a:lnTo>
                  <a:lnTo>
                    <a:pt x="289868" y="161417"/>
                  </a:lnTo>
                  <a:lnTo>
                    <a:pt x="270012" y="109435"/>
                  </a:lnTo>
                  <a:lnTo>
                    <a:pt x="246368" y="65239"/>
                  </a:lnTo>
                  <a:lnTo>
                    <a:pt x="219594" y="30759"/>
                  </a:lnTo>
                  <a:lnTo>
                    <a:pt x="174350" y="1993"/>
                  </a:lnTo>
                  <a:lnTo>
                    <a:pt x="1589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0683" y="3197999"/>
              <a:ext cx="76150" cy="24039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0469" y="3364229"/>
              <a:ext cx="203024" cy="23698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2856" y="3447338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69" h="929639">
                  <a:moveTo>
                    <a:pt x="366331" y="833742"/>
                  </a:moveTo>
                  <a:lnTo>
                    <a:pt x="353707" y="832319"/>
                  </a:lnTo>
                  <a:lnTo>
                    <a:pt x="352831" y="840066"/>
                  </a:lnTo>
                  <a:lnTo>
                    <a:pt x="350469" y="847242"/>
                  </a:lnTo>
                  <a:lnTo>
                    <a:pt x="305231" y="889368"/>
                  </a:lnTo>
                  <a:lnTo>
                    <a:pt x="254127" y="908977"/>
                  </a:lnTo>
                  <a:lnTo>
                    <a:pt x="195897" y="916368"/>
                  </a:lnTo>
                  <a:lnTo>
                    <a:pt x="181749" y="914730"/>
                  </a:lnTo>
                  <a:lnTo>
                    <a:pt x="139293" y="891044"/>
                  </a:lnTo>
                  <a:lnTo>
                    <a:pt x="112560" y="861428"/>
                  </a:lnTo>
                  <a:lnTo>
                    <a:pt x="88290" y="822591"/>
                  </a:lnTo>
                  <a:lnTo>
                    <a:pt x="67640" y="776376"/>
                  </a:lnTo>
                  <a:lnTo>
                    <a:pt x="51638" y="724484"/>
                  </a:lnTo>
                  <a:lnTo>
                    <a:pt x="44665" y="687755"/>
                  </a:lnTo>
                  <a:lnTo>
                    <a:pt x="75920" y="685076"/>
                  </a:lnTo>
                  <a:lnTo>
                    <a:pt x="31445" y="612419"/>
                  </a:lnTo>
                  <a:lnTo>
                    <a:pt x="0" y="691591"/>
                  </a:lnTo>
                  <a:lnTo>
                    <a:pt x="32042" y="688848"/>
                  </a:lnTo>
                  <a:lnTo>
                    <a:pt x="33362" y="700011"/>
                  </a:lnTo>
                  <a:lnTo>
                    <a:pt x="55892" y="781202"/>
                  </a:lnTo>
                  <a:lnTo>
                    <a:pt x="77279" y="828929"/>
                  </a:lnTo>
                  <a:lnTo>
                    <a:pt x="102743" y="869492"/>
                  </a:lnTo>
                  <a:lnTo>
                    <a:pt x="131521" y="901090"/>
                  </a:lnTo>
                  <a:lnTo>
                    <a:pt x="179616" y="927265"/>
                  </a:lnTo>
                  <a:lnTo>
                    <a:pt x="196151" y="929068"/>
                  </a:lnTo>
                  <a:lnTo>
                    <a:pt x="227571" y="926960"/>
                  </a:lnTo>
                  <a:lnTo>
                    <a:pt x="286473" y="911948"/>
                  </a:lnTo>
                  <a:lnTo>
                    <a:pt x="334035" y="885761"/>
                  </a:lnTo>
                  <a:lnTo>
                    <a:pt x="362356" y="851750"/>
                  </a:lnTo>
                  <a:lnTo>
                    <a:pt x="365379" y="842137"/>
                  </a:lnTo>
                  <a:lnTo>
                    <a:pt x="366331" y="833742"/>
                  </a:lnTo>
                  <a:close/>
                </a:path>
                <a:path w="394969" h="929639">
                  <a:moveTo>
                    <a:pt x="394741" y="519709"/>
                  </a:moveTo>
                  <a:lnTo>
                    <a:pt x="362826" y="521106"/>
                  </a:lnTo>
                  <a:lnTo>
                    <a:pt x="361899" y="505599"/>
                  </a:lnTo>
                  <a:lnTo>
                    <a:pt x="356539" y="460641"/>
                  </a:lnTo>
                  <a:lnTo>
                    <a:pt x="349288" y="416750"/>
                  </a:lnTo>
                  <a:lnTo>
                    <a:pt x="340296" y="374281"/>
                  </a:lnTo>
                  <a:lnTo>
                    <a:pt x="329704" y="333603"/>
                  </a:lnTo>
                  <a:lnTo>
                    <a:pt x="317639" y="295059"/>
                  </a:lnTo>
                  <a:lnTo>
                    <a:pt x="304241" y="258978"/>
                  </a:lnTo>
                  <a:lnTo>
                    <a:pt x="273989" y="195656"/>
                  </a:lnTo>
                  <a:lnTo>
                    <a:pt x="251764" y="161836"/>
                  </a:lnTo>
                  <a:lnTo>
                    <a:pt x="257048" y="92557"/>
                  </a:lnTo>
                  <a:lnTo>
                    <a:pt x="259448" y="330"/>
                  </a:lnTo>
                  <a:lnTo>
                    <a:pt x="246761" y="0"/>
                  </a:lnTo>
                  <a:lnTo>
                    <a:pt x="244348" y="92227"/>
                  </a:lnTo>
                  <a:lnTo>
                    <a:pt x="240169" y="146824"/>
                  </a:lnTo>
                  <a:lnTo>
                    <a:pt x="203454" y="114668"/>
                  </a:lnTo>
                  <a:lnTo>
                    <a:pt x="163893" y="102539"/>
                  </a:lnTo>
                  <a:lnTo>
                    <a:pt x="161988" y="115100"/>
                  </a:lnTo>
                  <a:lnTo>
                    <a:pt x="179590" y="117779"/>
                  </a:lnTo>
                  <a:lnTo>
                    <a:pt x="196494" y="125323"/>
                  </a:lnTo>
                  <a:lnTo>
                    <a:pt x="213563" y="137807"/>
                  </a:lnTo>
                  <a:lnTo>
                    <a:pt x="230784" y="155270"/>
                  </a:lnTo>
                  <a:lnTo>
                    <a:pt x="238734" y="165671"/>
                  </a:lnTo>
                  <a:lnTo>
                    <a:pt x="237553" y="181241"/>
                  </a:lnTo>
                  <a:lnTo>
                    <a:pt x="232702" y="223685"/>
                  </a:lnTo>
                  <a:lnTo>
                    <a:pt x="226999" y="264388"/>
                  </a:lnTo>
                  <a:lnTo>
                    <a:pt x="220510" y="302907"/>
                  </a:lnTo>
                  <a:lnTo>
                    <a:pt x="205524" y="371919"/>
                  </a:lnTo>
                  <a:lnTo>
                    <a:pt x="188683" y="426948"/>
                  </a:lnTo>
                  <a:lnTo>
                    <a:pt x="186690" y="429958"/>
                  </a:lnTo>
                  <a:lnTo>
                    <a:pt x="162394" y="411086"/>
                  </a:lnTo>
                  <a:lnTo>
                    <a:pt x="145745" y="494652"/>
                  </a:lnTo>
                  <a:lnTo>
                    <a:pt x="222580" y="457835"/>
                  </a:lnTo>
                  <a:lnTo>
                    <a:pt x="196748" y="437781"/>
                  </a:lnTo>
                  <a:lnTo>
                    <a:pt x="200037" y="432803"/>
                  </a:lnTo>
                  <a:lnTo>
                    <a:pt x="217881" y="374840"/>
                  </a:lnTo>
                  <a:lnTo>
                    <a:pt x="233045" y="305015"/>
                  </a:lnTo>
                  <a:lnTo>
                    <a:pt x="239585" y="266153"/>
                  </a:lnTo>
                  <a:lnTo>
                    <a:pt x="245325" y="225120"/>
                  </a:lnTo>
                  <a:lnTo>
                    <a:pt x="250215" y="182206"/>
                  </a:lnTo>
                  <a:lnTo>
                    <a:pt x="250253" y="181610"/>
                  </a:lnTo>
                  <a:lnTo>
                    <a:pt x="263220" y="202387"/>
                  </a:lnTo>
                  <a:lnTo>
                    <a:pt x="292608" y="264083"/>
                  </a:lnTo>
                  <a:lnTo>
                    <a:pt x="317576" y="337400"/>
                  </a:lnTo>
                  <a:lnTo>
                    <a:pt x="328002" y="377482"/>
                  </a:lnTo>
                  <a:lnTo>
                    <a:pt x="336867" y="419379"/>
                  </a:lnTo>
                  <a:lnTo>
                    <a:pt x="344004" y="462699"/>
                  </a:lnTo>
                  <a:lnTo>
                    <a:pt x="349288" y="507098"/>
                  </a:lnTo>
                  <a:lnTo>
                    <a:pt x="350139" y="521665"/>
                  </a:lnTo>
                  <a:lnTo>
                    <a:pt x="318617" y="523036"/>
                  </a:lnTo>
                  <a:lnTo>
                    <a:pt x="360019" y="597496"/>
                  </a:lnTo>
                  <a:lnTo>
                    <a:pt x="394741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01097" y="2835757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94117" y="2827144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94117" y="2827146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1129" y="2887132"/>
              <a:ext cx="372532" cy="3132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23681" y="291505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23678" y="291505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75370" y="3141137"/>
              <a:ext cx="372529" cy="30903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28342" y="31681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8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928351" y="31681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875370" y="3395132"/>
              <a:ext cx="372529" cy="31326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928342" y="34229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53"/>
                  </a:lnTo>
                  <a:lnTo>
                    <a:pt x="268795" y="145135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928351" y="342291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71129" y="3657599"/>
              <a:ext cx="372532" cy="31326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23681" y="368571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7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23678" y="368571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71129" y="3903132"/>
              <a:ext cx="372532" cy="31326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923681" y="393206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1"/>
                  </a:lnTo>
                  <a:lnTo>
                    <a:pt x="268782" y="64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923678" y="393206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71129" y="4157132"/>
              <a:ext cx="372532" cy="31326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923681" y="418512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923678" y="418512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6503" y="4494526"/>
              <a:ext cx="3341370" cy="228600"/>
            </a:xfrm>
            <a:custGeom>
              <a:avLst/>
              <a:gdLst/>
              <a:ahLst/>
              <a:cxnLst/>
              <a:rect l="l" t="t" r="r" b="b"/>
              <a:pathLst>
                <a:path w="3341370" h="228600">
                  <a:moveTo>
                    <a:pt x="3340801" y="0"/>
                  </a:moveTo>
                  <a:lnTo>
                    <a:pt x="3336597" y="44479"/>
                  </a:lnTo>
                  <a:lnTo>
                    <a:pt x="3325133" y="80802"/>
                  </a:lnTo>
                  <a:lnTo>
                    <a:pt x="3308129" y="105292"/>
                  </a:lnTo>
                  <a:lnTo>
                    <a:pt x="3287306" y="114272"/>
                  </a:lnTo>
                  <a:lnTo>
                    <a:pt x="1723890" y="114272"/>
                  </a:lnTo>
                  <a:lnTo>
                    <a:pt x="1703070" y="123252"/>
                  </a:lnTo>
                  <a:lnTo>
                    <a:pt x="1686068" y="147741"/>
                  </a:lnTo>
                  <a:lnTo>
                    <a:pt x="1674604" y="184064"/>
                  </a:lnTo>
                  <a:lnTo>
                    <a:pt x="1670400" y="228545"/>
                  </a:lnTo>
                  <a:lnTo>
                    <a:pt x="1666197" y="184064"/>
                  </a:lnTo>
                  <a:lnTo>
                    <a:pt x="1654732" y="147741"/>
                  </a:lnTo>
                  <a:lnTo>
                    <a:pt x="1637726" y="123252"/>
                  </a:lnTo>
                  <a:lnTo>
                    <a:pt x="1616900" y="114272"/>
                  </a:lnTo>
                  <a:lnTo>
                    <a:pt x="53490" y="114272"/>
                  </a:lnTo>
                  <a:lnTo>
                    <a:pt x="32670" y="105292"/>
                  </a:lnTo>
                  <a:lnTo>
                    <a:pt x="15667" y="80802"/>
                  </a:lnTo>
                  <a:lnTo>
                    <a:pt x="4203" y="4447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10653335" y="3034143"/>
            <a:ext cx="155333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indent="-847" algn="ctr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депарсер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144" name="object 144"/>
          <p:cNvGraphicFramePr>
            <a:graphicFrameLocks noGrp="1"/>
          </p:cNvGraphicFramePr>
          <p:nvPr/>
        </p:nvGraphicFramePr>
        <p:xfrm>
          <a:off x="1700090" y="3869809"/>
          <a:ext cx="702733" cy="1973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5" name="object 145"/>
          <p:cNvSpPr txBox="1"/>
          <p:nvPr/>
        </p:nvSpPr>
        <p:spPr>
          <a:xfrm>
            <a:off x="578181" y="6288246"/>
            <a:ext cx="502683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latin typeface="Arial"/>
                <a:cs typeface="Arial"/>
              </a:rPr>
              <a:t>Долазна обрада - </a:t>
            </a:r>
            <a:r>
              <a:rPr sz="2400" b="1" i="1" spc="-7" dirty="0">
                <a:latin typeface="Arial"/>
                <a:cs typeface="Arial"/>
              </a:rPr>
              <a:t>Ingress</a:t>
            </a:r>
            <a:r>
              <a:rPr sz="2400" b="1" i="1" spc="-80" dirty="0">
                <a:latin typeface="Arial"/>
                <a:cs typeface="Arial"/>
              </a:rPr>
              <a:t> </a:t>
            </a:r>
            <a:r>
              <a:rPr sz="2400" b="1" i="1" spc="-7" dirty="0">
                <a:latin typeface="Arial"/>
                <a:cs typeface="Arial"/>
              </a:rPr>
              <a:t>pipeline</a:t>
            </a:r>
            <a:endParaRPr sz="2400" b="1" i="1" dirty="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436683" y="6023805"/>
            <a:ext cx="4536439" cy="274320"/>
          </a:xfrm>
          <a:custGeom>
            <a:avLst/>
            <a:gdLst/>
            <a:ahLst/>
            <a:cxnLst/>
            <a:rect l="l" t="t" r="r" b="b"/>
            <a:pathLst>
              <a:path w="3402329" h="205739">
                <a:moveTo>
                  <a:pt x="3402301" y="0"/>
                </a:moveTo>
                <a:lnTo>
                  <a:pt x="3398527" y="39938"/>
                </a:lnTo>
                <a:lnTo>
                  <a:pt x="3388232" y="72553"/>
                </a:lnTo>
                <a:lnTo>
                  <a:pt x="3372964" y="94542"/>
                </a:lnTo>
                <a:lnTo>
                  <a:pt x="3354266" y="102606"/>
                </a:lnTo>
                <a:lnTo>
                  <a:pt x="1749190" y="102606"/>
                </a:lnTo>
                <a:lnTo>
                  <a:pt x="1730492" y="110669"/>
                </a:lnTo>
                <a:lnTo>
                  <a:pt x="1715222" y="132658"/>
                </a:lnTo>
                <a:lnTo>
                  <a:pt x="1704926" y="165273"/>
                </a:lnTo>
                <a:lnTo>
                  <a:pt x="1701150" y="205212"/>
                </a:lnTo>
                <a:lnTo>
                  <a:pt x="1697375" y="165273"/>
                </a:lnTo>
                <a:lnTo>
                  <a:pt x="1687080" y="132658"/>
                </a:lnTo>
                <a:lnTo>
                  <a:pt x="1671813" y="110669"/>
                </a:lnTo>
                <a:lnTo>
                  <a:pt x="1653120" y="102606"/>
                </a:lnTo>
                <a:lnTo>
                  <a:pt x="48040" y="102606"/>
                </a:lnTo>
                <a:lnTo>
                  <a:pt x="29341" y="94542"/>
                </a:lnTo>
                <a:lnTo>
                  <a:pt x="14071" y="72553"/>
                </a:lnTo>
                <a:lnTo>
                  <a:pt x="3775" y="39938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7" name="object 147"/>
          <p:cNvSpPr txBox="1"/>
          <p:nvPr/>
        </p:nvSpPr>
        <p:spPr>
          <a:xfrm>
            <a:off x="7152690" y="6294862"/>
            <a:ext cx="4951031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latin typeface="Arial"/>
                <a:cs typeface="Arial"/>
              </a:rPr>
              <a:t>Одлазна обрада - </a:t>
            </a:r>
            <a:r>
              <a:rPr sz="2400" b="1" i="1" spc="-7" dirty="0">
                <a:latin typeface="Arial"/>
                <a:cs typeface="Arial"/>
              </a:rPr>
              <a:t>Egress</a:t>
            </a:r>
            <a:r>
              <a:rPr sz="2400" b="1" i="1" spc="-80" dirty="0">
                <a:latin typeface="Arial"/>
                <a:cs typeface="Arial"/>
              </a:rPr>
              <a:t> </a:t>
            </a:r>
            <a:r>
              <a:rPr sz="2400" b="1" i="1" spc="-7" dirty="0">
                <a:latin typeface="Arial"/>
                <a:cs typeface="Arial"/>
              </a:rPr>
              <a:t>pipeline</a:t>
            </a:r>
            <a:endParaRPr sz="2400" b="1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5" grpId="0"/>
      <p:bldP spid="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5037921" y="3716867"/>
            <a:ext cx="2144607" cy="2212340"/>
            <a:chOff x="3778440" y="2787650"/>
            <a:chExt cx="1608455" cy="1659255"/>
          </a:xfrm>
        </p:grpSpPr>
        <p:sp>
          <p:nvSpPr>
            <p:cNvPr id="7" name="object 7"/>
            <p:cNvSpPr/>
            <p:nvPr/>
          </p:nvSpPr>
          <p:spPr>
            <a:xfrm>
              <a:off x="3791140" y="2800350"/>
              <a:ext cx="1583055" cy="1633855"/>
            </a:xfrm>
            <a:custGeom>
              <a:avLst/>
              <a:gdLst/>
              <a:ahLst/>
              <a:cxnLst/>
              <a:rect l="l" t="t" r="r" b="b"/>
              <a:pathLst>
                <a:path w="1583054" h="1633854">
                  <a:moveTo>
                    <a:pt x="1318907" y="0"/>
                  </a:moveTo>
                  <a:lnTo>
                    <a:pt x="263791" y="0"/>
                  </a:lnTo>
                  <a:lnTo>
                    <a:pt x="216376" y="4249"/>
                  </a:lnTo>
                  <a:lnTo>
                    <a:pt x="171748" y="16502"/>
                  </a:lnTo>
                  <a:lnTo>
                    <a:pt x="130653" y="36013"/>
                  </a:lnTo>
                  <a:lnTo>
                    <a:pt x="93836" y="62038"/>
                  </a:lnTo>
                  <a:lnTo>
                    <a:pt x="62042" y="93831"/>
                  </a:lnTo>
                  <a:lnTo>
                    <a:pt x="36016" y="130648"/>
                  </a:lnTo>
                  <a:lnTo>
                    <a:pt x="16504" y="171743"/>
                  </a:lnTo>
                  <a:lnTo>
                    <a:pt x="4250" y="216373"/>
                  </a:lnTo>
                  <a:lnTo>
                    <a:pt x="0" y="263791"/>
                  </a:lnTo>
                  <a:lnTo>
                    <a:pt x="0" y="1369543"/>
                  </a:lnTo>
                  <a:lnTo>
                    <a:pt x="4250" y="1416960"/>
                  </a:lnTo>
                  <a:lnTo>
                    <a:pt x="16504" y="1461588"/>
                  </a:lnTo>
                  <a:lnTo>
                    <a:pt x="36016" y="1502683"/>
                  </a:lnTo>
                  <a:lnTo>
                    <a:pt x="62042" y="1539499"/>
                  </a:lnTo>
                  <a:lnTo>
                    <a:pt x="93836" y="1571292"/>
                  </a:lnTo>
                  <a:lnTo>
                    <a:pt x="130653" y="1597317"/>
                  </a:lnTo>
                  <a:lnTo>
                    <a:pt x="171748" y="1616828"/>
                  </a:lnTo>
                  <a:lnTo>
                    <a:pt x="216376" y="1629081"/>
                  </a:lnTo>
                  <a:lnTo>
                    <a:pt x="263791" y="1633331"/>
                  </a:lnTo>
                  <a:lnTo>
                    <a:pt x="1318907" y="1633331"/>
                  </a:lnTo>
                  <a:lnTo>
                    <a:pt x="1366322" y="1629081"/>
                  </a:lnTo>
                  <a:lnTo>
                    <a:pt x="1410950" y="1616828"/>
                  </a:lnTo>
                  <a:lnTo>
                    <a:pt x="1452045" y="1597317"/>
                  </a:lnTo>
                  <a:lnTo>
                    <a:pt x="1488862" y="1571292"/>
                  </a:lnTo>
                  <a:lnTo>
                    <a:pt x="1520656" y="1539499"/>
                  </a:lnTo>
                  <a:lnTo>
                    <a:pt x="1546682" y="1502683"/>
                  </a:lnTo>
                  <a:lnTo>
                    <a:pt x="1566195" y="1461588"/>
                  </a:lnTo>
                  <a:lnTo>
                    <a:pt x="1578449" y="1416960"/>
                  </a:lnTo>
                  <a:lnTo>
                    <a:pt x="1582699" y="1369543"/>
                  </a:lnTo>
                  <a:lnTo>
                    <a:pt x="1582699" y="263791"/>
                  </a:lnTo>
                  <a:lnTo>
                    <a:pt x="1578449" y="216373"/>
                  </a:lnTo>
                  <a:lnTo>
                    <a:pt x="1566195" y="171743"/>
                  </a:lnTo>
                  <a:lnTo>
                    <a:pt x="1546682" y="130648"/>
                  </a:lnTo>
                  <a:lnTo>
                    <a:pt x="1520656" y="93831"/>
                  </a:lnTo>
                  <a:lnTo>
                    <a:pt x="1488862" y="62038"/>
                  </a:lnTo>
                  <a:lnTo>
                    <a:pt x="1452045" y="36013"/>
                  </a:lnTo>
                  <a:lnTo>
                    <a:pt x="1410950" y="16502"/>
                  </a:lnTo>
                  <a:lnTo>
                    <a:pt x="1366322" y="4249"/>
                  </a:lnTo>
                  <a:lnTo>
                    <a:pt x="13189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3791140" y="2800350"/>
              <a:ext cx="1583055" cy="1633855"/>
            </a:xfrm>
            <a:custGeom>
              <a:avLst/>
              <a:gdLst/>
              <a:ahLst/>
              <a:cxnLst/>
              <a:rect l="l" t="t" r="r" b="b"/>
              <a:pathLst>
                <a:path w="1583054" h="1633854">
                  <a:moveTo>
                    <a:pt x="0" y="263787"/>
                  </a:moveTo>
                  <a:lnTo>
                    <a:pt x="4249" y="216371"/>
                  </a:lnTo>
                  <a:lnTo>
                    <a:pt x="16503" y="171743"/>
                  </a:lnTo>
                  <a:lnTo>
                    <a:pt x="36014" y="130648"/>
                  </a:lnTo>
                  <a:lnTo>
                    <a:pt x="62039" y="93832"/>
                  </a:lnTo>
                  <a:lnTo>
                    <a:pt x="93832" y="62039"/>
                  </a:lnTo>
                  <a:lnTo>
                    <a:pt x="130649" y="36014"/>
                  </a:lnTo>
                  <a:lnTo>
                    <a:pt x="171743" y="16503"/>
                  </a:lnTo>
                  <a:lnTo>
                    <a:pt x="216371" y="4249"/>
                  </a:lnTo>
                  <a:lnTo>
                    <a:pt x="263788" y="0"/>
                  </a:lnTo>
                  <a:lnTo>
                    <a:pt x="1318910" y="0"/>
                  </a:lnTo>
                  <a:lnTo>
                    <a:pt x="1366325" y="4249"/>
                  </a:lnTo>
                  <a:lnTo>
                    <a:pt x="1410951" y="16503"/>
                  </a:lnTo>
                  <a:lnTo>
                    <a:pt x="1452044" y="36014"/>
                  </a:lnTo>
                  <a:lnTo>
                    <a:pt x="1488860" y="62039"/>
                  </a:lnTo>
                  <a:lnTo>
                    <a:pt x="1520652" y="93832"/>
                  </a:lnTo>
                  <a:lnTo>
                    <a:pt x="1546676" y="130648"/>
                  </a:lnTo>
                  <a:lnTo>
                    <a:pt x="1566187" y="171743"/>
                  </a:lnTo>
                  <a:lnTo>
                    <a:pt x="1578440" y="216371"/>
                  </a:lnTo>
                  <a:lnTo>
                    <a:pt x="1582690" y="263787"/>
                  </a:lnTo>
                  <a:lnTo>
                    <a:pt x="1582690" y="1369550"/>
                  </a:lnTo>
                  <a:lnTo>
                    <a:pt x="1578440" y="1416965"/>
                  </a:lnTo>
                  <a:lnTo>
                    <a:pt x="1566187" y="1461591"/>
                  </a:lnTo>
                  <a:lnTo>
                    <a:pt x="1546676" y="1502684"/>
                  </a:lnTo>
                  <a:lnTo>
                    <a:pt x="1520652" y="1539500"/>
                  </a:lnTo>
                  <a:lnTo>
                    <a:pt x="1488860" y="1571292"/>
                  </a:lnTo>
                  <a:lnTo>
                    <a:pt x="1452044" y="1597316"/>
                  </a:lnTo>
                  <a:lnTo>
                    <a:pt x="1410951" y="1616827"/>
                  </a:lnTo>
                  <a:lnTo>
                    <a:pt x="1366325" y="1629081"/>
                  </a:lnTo>
                  <a:lnTo>
                    <a:pt x="1318910" y="1633330"/>
                  </a:lnTo>
                  <a:lnTo>
                    <a:pt x="263788" y="1633330"/>
                  </a:lnTo>
                  <a:lnTo>
                    <a:pt x="216371" y="1629081"/>
                  </a:lnTo>
                  <a:lnTo>
                    <a:pt x="171743" y="1616827"/>
                  </a:lnTo>
                  <a:lnTo>
                    <a:pt x="130649" y="1597316"/>
                  </a:lnTo>
                  <a:lnTo>
                    <a:pt x="93832" y="1571292"/>
                  </a:lnTo>
                  <a:lnTo>
                    <a:pt x="62039" y="1539500"/>
                  </a:lnTo>
                  <a:lnTo>
                    <a:pt x="36014" y="1502684"/>
                  </a:lnTo>
                  <a:lnTo>
                    <a:pt x="16503" y="1461591"/>
                  </a:lnTo>
                  <a:lnTo>
                    <a:pt x="4249" y="1416965"/>
                  </a:lnTo>
                  <a:lnTo>
                    <a:pt x="0" y="1369550"/>
                  </a:lnTo>
                  <a:lnTo>
                    <a:pt x="0" y="263787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8513" y="301714"/>
            <a:ext cx="56964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Алтернативни свич Модел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308187" y="987331"/>
            <a:ext cx="10861040" cy="953252"/>
          </a:xfrm>
          <a:prstGeom prst="rect">
            <a:avLst/>
          </a:prstGeom>
        </p:spPr>
        <p:txBody>
          <a:bodyPr vert="horz" wrap="square" lIns="0" tIns="52493" rIns="0" bIns="0" rtlCol="0">
            <a:spAutoFit/>
          </a:bodyPr>
          <a:lstStyle/>
          <a:p>
            <a:pPr marL="291246" indent="-274313">
              <a:spcBef>
                <a:spcPts val="41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13" dirty="0">
                <a:latin typeface="Arial"/>
                <a:cs typeface="Arial"/>
              </a:rPr>
              <a:t>Симетрична долазна и одлазна проточна обрада</a:t>
            </a:r>
            <a:endParaRPr sz="2800" dirty="0">
              <a:latin typeface="Arial"/>
              <a:cs typeface="Arial"/>
            </a:endParaRPr>
          </a:p>
          <a:p>
            <a:pPr marL="291246" indent="-274313">
              <a:spcBef>
                <a:spcPts val="28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dirty="0">
                <a:latin typeface="Arial"/>
                <a:cs typeface="Arial"/>
              </a:rPr>
              <a:t>Потпуно независни и програмабилни парсери и депарсери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664747" y="3838397"/>
          <a:ext cx="548640" cy="1973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381610" y="3833131"/>
          <a:ext cx="508000" cy="197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60060" y="3849539"/>
          <a:ext cx="559645" cy="1973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273940" y="3838397"/>
          <a:ext cx="568112" cy="1973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174977" y="3691467"/>
            <a:ext cx="4764193" cy="2589952"/>
            <a:chOff x="131232" y="2768600"/>
            <a:chExt cx="3573145" cy="1942464"/>
          </a:xfrm>
        </p:grpSpPr>
        <p:sp>
          <p:nvSpPr>
            <p:cNvPr id="18" name="object 18"/>
            <p:cNvSpPr/>
            <p:nvPr/>
          </p:nvSpPr>
          <p:spPr>
            <a:xfrm>
              <a:off x="1943557" y="2812199"/>
              <a:ext cx="873125" cy="1618615"/>
            </a:xfrm>
            <a:custGeom>
              <a:avLst/>
              <a:gdLst/>
              <a:ahLst/>
              <a:cxnLst/>
              <a:rect l="l" t="t" r="r" b="b"/>
              <a:pathLst>
                <a:path w="873125" h="1618614">
                  <a:moveTo>
                    <a:pt x="0" y="0"/>
                  </a:moveTo>
                  <a:lnTo>
                    <a:pt x="872769" y="0"/>
                  </a:lnTo>
                  <a:lnTo>
                    <a:pt x="872769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8108" y="2803578"/>
              <a:ext cx="878840" cy="1618615"/>
            </a:xfrm>
            <a:custGeom>
              <a:avLst/>
              <a:gdLst/>
              <a:ahLst/>
              <a:cxnLst/>
              <a:rect l="l" t="t" r="r" b="b"/>
              <a:pathLst>
                <a:path w="878839" h="1618614">
                  <a:moveTo>
                    <a:pt x="878221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78221" y="1618259"/>
                  </a:lnTo>
                  <a:lnTo>
                    <a:pt x="878221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938108" y="2803575"/>
              <a:ext cx="878840" cy="1618615"/>
            </a:xfrm>
            <a:custGeom>
              <a:avLst/>
              <a:gdLst/>
              <a:ahLst/>
              <a:cxnLst/>
              <a:rect l="l" t="t" r="r" b="b"/>
              <a:pathLst>
                <a:path w="878839" h="1618614">
                  <a:moveTo>
                    <a:pt x="0" y="0"/>
                  </a:moveTo>
                  <a:lnTo>
                    <a:pt x="878221" y="0"/>
                  </a:lnTo>
                  <a:lnTo>
                    <a:pt x="878221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5329" y="2861732"/>
              <a:ext cx="313267" cy="313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03203" y="2886722"/>
              <a:ext cx="219473" cy="219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59570" y="3115732"/>
              <a:ext cx="313267" cy="313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06848" y="3139782"/>
              <a:ext cx="219473" cy="219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9570" y="3369732"/>
              <a:ext cx="313267" cy="313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506848" y="3394583"/>
              <a:ext cx="219473" cy="219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455329" y="3632200"/>
              <a:ext cx="313267" cy="313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503203" y="3657396"/>
              <a:ext cx="219473" cy="219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455329" y="3881967"/>
              <a:ext cx="313267" cy="3090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3203" y="3903737"/>
              <a:ext cx="219473" cy="219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5329" y="4131732"/>
              <a:ext cx="313267" cy="3132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03203" y="4156796"/>
              <a:ext cx="219473" cy="219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31232" y="2777070"/>
              <a:ext cx="677332" cy="17187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82270" y="2808605"/>
              <a:ext cx="574040" cy="1617345"/>
            </a:xfrm>
            <a:custGeom>
              <a:avLst/>
              <a:gdLst/>
              <a:ahLst/>
              <a:cxnLst/>
              <a:rect l="l" t="t" r="r" b="b"/>
              <a:pathLst>
                <a:path w="574040" h="1617345">
                  <a:moveTo>
                    <a:pt x="57350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573505" y="1616824"/>
                  </a:lnTo>
                  <a:lnTo>
                    <a:pt x="57350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270" y="2808605"/>
              <a:ext cx="574040" cy="1617345"/>
            </a:xfrm>
            <a:custGeom>
              <a:avLst/>
              <a:gdLst/>
              <a:ahLst/>
              <a:cxnLst/>
              <a:rect l="l" t="t" r="r" b="b"/>
              <a:pathLst>
                <a:path w="574040" h="1617345">
                  <a:moveTo>
                    <a:pt x="0" y="0"/>
                  </a:moveTo>
                  <a:lnTo>
                    <a:pt x="573506" y="0"/>
                  </a:lnTo>
                  <a:lnTo>
                    <a:pt x="57350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939" y="2965830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09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252" y="3441623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09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678" y="3249688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09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40605" y="3827449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09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01384" y="4048060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09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22520" y="2904502"/>
              <a:ext cx="282575" cy="345440"/>
            </a:xfrm>
            <a:custGeom>
              <a:avLst/>
              <a:gdLst/>
              <a:ahLst/>
              <a:cxnLst/>
              <a:rect l="l" t="t" r="r" b="b"/>
              <a:pathLst>
                <a:path w="282575" h="345439">
                  <a:moveTo>
                    <a:pt x="127160" y="0"/>
                  </a:moveTo>
                  <a:lnTo>
                    <a:pt x="81316" y="4927"/>
                  </a:lnTo>
                  <a:lnTo>
                    <a:pt x="41064" y="17932"/>
                  </a:lnTo>
                  <a:lnTo>
                    <a:pt x="3324" y="47853"/>
                  </a:lnTo>
                  <a:lnTo>
                    <a:pt x="0" y="59690"/>
                  </a:lnTo>
                  <a:lnTo>
                    <a:pt x="12273" y="62953"/>
                  </a:lnTo>
                  <a:lnTo>
                    <a:pt x="14668" y="53949"/>
                  </a:lnTo>
                  <a:lnTo>
                    <a:pt x="21092" y="45669"/>
                  </a:lnTo>
                  <a:lnTo>
                    <a:pt x="64706" y="22428"/>
                  </a:lnTo>
                  <a:lnTo>
                    <a:pt x="105865" y="13855"/>
                  </a:lnTo>
                  <a:lnTo>
                    <a:pt x="127134" y="12725"/>
                  </a:lnTo>
                  <a:lnTo>
                    <a:pt x="136865" y="14389"/>
                  </a:lnTo>
                  <a:lnTo>
                    <a:pt x="167294" y="39649"/>
                  </a:lnTo>
                  <a:lnTo>
                    <a:pt x="196308" y="92113"/>
                  </a:lnTo>
                  <a:lnTo>
                    <a:pt x="213080" y="139001"/>
                  </a:lnTo>
                  <a:lnTo>
                    <a:pt x="232230" y="222072"/>
                  </a:lnTo>
                  <a:lnTo>
                    <a:pt x="237501" y="269519"/>
                  </a:lnTo>
                  <a:lnTo>
                    <a:pt x="206491" y="271284"/>
                  </a:lnTo>
                  <a:lnTo>
                    <a:pt x="248875" y="345186"/>
                  </a:lnTo>
                  <a:lnTo>
                    <a:pt x="282567" y="266941"/>
                  </a:lnTo>
                  <a:lnTo>
                    <a:pt x="250187" y="268795"/>
                  </a:lnTo>
                  <a:lnTo>
                    <a:pt x="244661" y="219468"/>
                  </a:lnTo>
                  <a:lnTo>
                    <a:pt x="232592" y="161823"/>
                  </a:lnTo>
                  <a:lnTo>
                    <a:pt x="216865" y="109931"/>
                  </a:lnTo>
                  <a:lnTo>
                    <a:pt x="198128" y="65811"/>
                  </a:lnTo>
                  <a:lnTo>
                    <a:pt x="176848" y="31280"/>
                  </a:lnTo>
                  <a:lnTo>
                    <a:pt x="140559" y="2133"/>
                  </a:lnTo>
                  <a:lnTo>
                    <a:pt x="1271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04706" y="3201250"/>
              <a:ext cx="76169" cy="2403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5066" y="3367455"/>
              <a:ext cx="174866" cy="2370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98919" y="3450602"/>
              <a:ext cx="328930" cy="929640"/>
            </a:xfrm>
            <a:custGeom>
              <a:avLst/>
              <a:gdLst/>
              <a:ahLst/>
              <a:cxnLst/>
              <a:rect l="l" t="t" r="r" b="b"/>
              <a:pathLst>
                <a:path w="328930" h="929639">
                  <a:moveTo>
                    <a:pt x="299427" y="834085"/>
                  </a:moveTo>
                  <a:lnTo>
                    <a:pt x="286918" y="831900"/>
                  </a:lnTo>
                  <a:lnTo>
                    <a:pt x="284162" y="847686"/>
                  </a:lnTo>
                  <a:lnTo>
                    <a:pt x="276656" y="862393"/>
                  </a:lnTo>
                  <a:lnTo>
                    <a:pt x="248805" y="889431"/>
                  </a:lnTo>
                  <a:lnTo>
                    <a:pt x="208724" y="908926"/>
                  </a:lnTo>
                  <a:lnTo>
                    <a:pt x="162991" y="916317"/>
                  </a:lnTo>
                  <a:lnTo>
                    <a:pt x="152323" y="914755"/>
                  </a:lnTo>
                  <a:lnTo>
                    <a:pt x="119341" y="891476"/>
                  </a:lnTo>
                  <a:lnTo>
                    <a:pt x="88265" y="843572"/>
                  </a:lnTo>
                  <a:lnTo>
                    <a:pt x="70294" y="800747"/>
                  </a:lnTo>
                  <a:lnTo>
                    <a:pt x="49771" y="724814"/>
                  </a:lnTo>
                  <a:lnTo>
                    <a:pt x="45034" y="687857"/>
                  </a:lnTo>
                  <a:lnTo>
                    <a:pt x="75996" y="685571"/>
                  </a:lnTo>
                  <a:lnTo>
                    <a:pt x="32397" y="612381"/>
                  </a:lnTo>
                  <a:lnTo>
                    <a:pt x="0" y="691172"/>
                  </a:lnTo>
                  <a:lnTo>
                    <a:pt x="32359" y="688784"/>
                  </a:lnTo>
                  <a:lnTo>
                    <a:pt x="37439" y="727837"/>
                  </a:lnTo>
                  <a:lnTo>
                    <a:pt x="50431" y="780719"/>
                  </a:lnTo>
                  <a:lnTo>
                    <a:pt x="67373" y="828357"/>
                  </a:lnTo>
                  <a:lnTo>
                    <a:pt x="87566" y="868883"/>
                  </a:lnTo>
                  <a:lnTo>
                    <a:pt x="110477" y="900582"/>
                  </a:lnTo>
                  <a:lnTo>
                    <a:pt x="149123" y="927125"/>
                  </a:lnTo>
                  <a:lnTo>
                    <a:pt x="163309" y="929030"/>
                  </a:lnTo>
                  <a:lnTo>
                    <a:pt x="188595" y="926858"/>
                  </a:lnTo>
                  <a:lnTo>
                    <a:pt x="235889" y="911631"/>
                  </a:lnTo>
                  <a:lnTo>
                    <a:pt x="273951" y="885202"/>
                  </a:lnTo>
                  <a:lnTo>
                    <a:pt x="296392" y="851446"/>
                  </a:lnTo>
                  <a:lnTo>
                    <a:pt x="299427" y="834085"/>
                  </a:lnTo>
                  <a:close/>
                </a:path>
                <a:path w="328930" h="929639">
                  <a:moveTo>
                    <a:pt x="328599" y="519988"/>
                  </a:moveTo>
                  <a:lnTo>
                    <a:pt x="296710" y="521093"/>
                  </a:lnTo>
                  <a:lnTo>
                    <a:pt x="295986" y="505714"/>
                  </a:lnTo>
                  <a:lnTo>
                    <a:pt x="291744" y="460806"/>
                  </a:lnTo>
                  <a:lnTo>
                    <a:pt x="286004" y="416966"/>
                  </a:lnTo>
                  <a:lnTo>
                    <a:pt x="278866" y="374561"/>
                  </a:lnTo>
                  <a:lnTo>
                    <a:pt x="270471" y="333933"/>
                  </a:lnTo>
                  <a:lnTo>
                    <a:pt x="260908" y="295440"/>
                  </a:lnTo>
                  <a:lnTo>
                    <a:pt x="238734" y="226199"/>
                  </a:lnTo>
                  <a:lnTo>
                    <a:pt x="213118" y="169608"/>
                  </a:lnTo>
                  <a:lnTo>
                    <a:pt x="208546" y="162140"/>
                  </a:lnTo>
                  <a:lnTo>
                    <a:pt x="212763" y="92494"/>
                  </a:lnTo>
                  <a:lnTo>
                    <a:pt x="214680" y="254"/>
                  </a:lnTo>
                  <a:lnTo>
                    <a:pt x="201980" y="0"/>
                  </a:lnTo>
                  <a:lnTo>
                    <a:pt x="200063" y="92227"/>
                  </a:lnTo>
                  <a:lnTo>
                    <a:pt x="196926" y="143967"/>
                  </a:lnTo>
                  <a:lnTo>
                    <a:pt x="185242" y="129032"/>
                  </a:lnTo>
                  <a:lnTo>
                    <a:pt x="170243" y="115100"/>
                  </a:lnTo>
                  <a:lnTo>
                    <a:pt x="153924" y="105714"/>
                  </a:lnTo>
                  <a:lnTo>
                    <a:pt x="137960" y="102552"/>
                  </a:lnTo>
                  <a:lnTo>
                    <a:pt x="135572" y="115023"/>
                  </a:lnTo>
                  <a:lnTo>
                    <a:pt x="149199" y="117627"/>
                  </a:lnTo>
                  <a:lnTo>
                    <a:pt x="162179" y="124929"/>
                  </a:lnTo>
                  <a:lnTo>
                    <a:pt x="175552" y="137261"/>
                  </a:lnTo>
                  <a:lnTo>
                    <a:pt x="189191" y="154698"/>
                  </a:lnTo>
                  <a:lnTo>
                    <a:pt x="195630" y="165303"/>
                  </a:lnTo>
                  <a:lnTo>
                    <a:pt x="194665" y="181305"/>
                  </a:lnTo>
                  <a:lnTo>
                    <a:pt x="190817" y="223799"/>
                  </a:lnTo>
                  <a:lnTo>
                    <a:pt x="186283" y="264528"/>
                  </a:lnTo>
                  <a:lnTo>
                    <a:pt x="181140" y="303085"/>
                  </a:lnTo>
                  <a:lnTo>
                    <a:pt x="169227" y="372173"/>
                  </a:lnTo>
                  <a:lnTo>
                    <a:pt x="154343" y="424548"/>
                  </a:lnTo>
                  <a:lnTo>
                    <a:pt x="129159" y="409625"/>
                  </a:lnTo>
                  <a:lnTo>
                    <a:pt x="123113" y="494614"/>
                  </a:lnTo>
                  <a:lnTo>
                    <a:pt x="194729" y="448462"/>
                  </a:lnTo>
                  <a:lnTo>
                    <a:pt x="165430" y="431114"/>
                  </a:lnTo>
                  <a:lnTo>
                    <a:pt x="174993" y="404723"/>
                  </a:lnTo>
                  <a:lnTo>
                    <a:pt x="187972" y="341071"/>
                  </a:lnTo>
                  <a:lnTo>
                    <a:pt x="198907" y="265938"/>
                  </a:lnTo>
                  <a:lnTo>
                    <a:pt x="203466" y="224942"/>
                  </a:lnTo>
                  <a:lnTo>
                    <a:pt x="206997" y="185788"/>
                  </a:lnTo>
                  <a:lnTo>
                    <a:pt x="214934" y="201803"/>
                  </a:lnTo>
                  <a:lnTo>
                    <a:pt x="238302" y="263588"/>
                  </a:lnTo>
                  <a:lnTo>
                    <a:pt x="258140" y="336994"/>
                  </a:lnTo>
                  <a:lnTo>
                    <a:pt x="266433" y="377139"/>
                  </a:lnTo>
                  <a:lnTo>
                    <a:pt x="273469" y="419074"/>
                  </a:lnTo>
                  <a:lnTo>
                    <a:pt x="279146" y="462457"/>
                  </a:lnTo>
                  <a:lnTo>
                    <a:pt x="283337" y="506907"/>
                  </a:lnTo>
                  <a:lnTo>
                    <a:pt x="284022" y="521538"/>
                  </a:lnTo>
                  <a:lnTo>
                    <a:pt x="252450" y="522630"/>
                  </a:lnTo>
                  <a:lnTo>
                    <a:pt x="293179" y="597458"/>
                  </a:lnTo>
                  <a:lnTo>
                    <a:pt x="328599" y="519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98081" y="2812199"/>
              <a:ext cx="903605" cy="1618615"/>
            </a:xfrm>
            <a:custGeom>
              <a:avLst/>
              <a:gdLst/>
              <a:ahLst/>
              <a:cxnLst/>
              <a:rect l="l" t="t" r="r" b="b"/>
              <a:pathLst>
                <a:path w="903605" h="1618614">
                  <a:moveTo>
                    <a:pt x="0" y="0"/>
                  </a:moveTo>
                  <a:lnTo>
                    <a:pt x="903365" y="0"/>
                  </a:lnTo>
                  <a:lnTo>
                    <a:pt x="903365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92439" y="2803578"/>
              <a:ext cx="909319" cy="1618615"/>
            </a:xfrm>
            <a:custGeom>
              <a:avLst/>
              <a:gdLst/>
              <a:ahLst/>
              <a:cxnLst/>
              <a:rect l="l" t="t" r="r" b="b"/>
              <a:pathLst>
                <a:path w="909319" h="1618614">
                  <a:moveTo>
                    <a:pt x="90900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909007" y="1618259"/>
                  </a:lnTo>
                  <a:lnTo>
                    <a:pt x="90900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92439" y="2803575"/>
              <a:ext cx="909319" cy="1618615"/>
            </a:xfrm>
            <a:custGeom>
              <a:avLst/>
              <a:gdLst/>
              <a:ahLst/>
              <a:cxnLst/>
              <a:rect l="l" t="t" r="r" b="b"/>
              <a:pathLst>
                <a:path w="909319" h="1618614">
                  <a:moveTo>
                    <a:pt x="0" y="0"/>
                  </a:moveTo>
                  <a:lnTo>
                    <a:pt x="909008" y="0"/>
                  </a:lnTo>
                  <a:lnTo>
                    <a:pt x="90900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430870" y="2861732"/>
              <a:ext cx="321729" cy="3132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477519" y="2886722"/>
              <a:ext cx="226833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5100" y="3115732"/>
              <a:ext cx="317500" cy="313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481291" y="3139782"/>
              <a:ext cx="226833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35100" y="3369732"/>
              <a:ext cx="317500" cy="3132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481291" y="3394583"/>
              <a:ext cx="226833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430870" y="3632200"/>
              <a:ext cx="321729" cy="3132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477519" y="3657396"/>
              <a:ext cx="226833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430870" y="3881967"/>
              <a:ext cx="321729" cy="3090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477519" y="3903737"/>
              <a:ext cx="226833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430870" y="4131732"/>
              <a:ext cx="321729" cy="3132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477519" y="4156796"/>
              <a:ext cx="226833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899829" y="2768600"/>
              <a:ext cx="804332" cy="17399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952991" y="2797843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70148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701485" y="1638350"/>
                  </a:lnTo>
                  <a:lnTo>
                    <a:pt x="70148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952991" y="2797835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0" y="0"/>
                  </a:moveTo>
                  <a:lnTo>
                    <a:pt x="701486" y="0"/>
                  </a:lnTo>
                  <a:lnTo>
                    <a:pt x="701486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014129" y="2980270"/>
              <a:ext cx="567267" cy="2921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062414" y="3021609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373970" y="2992970"/>
              <a:ext cx="118533" cy="2794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3305" y="30216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272370" y="2992970"/>
              <a:ext cx="118533" cy="2794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330638" y="30216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018370" y="3331632"/>
              <a:ext cx="563032" cy="2878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063024" y="3369284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373970" y="3344332"/>
              <a:ext cx="118533" cy="2751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433927" y="33692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272370" y="3344332"/>
              <a:ext cx="118533" cy="2751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3331260" y="33692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018370" y="3678765"/>
              <a:ext cx="563032" cy="2878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063024" y="3717188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373970" y="3691465"/>
              <a:ext cx="118533" cy="2751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433927" y="3717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3272370" y="3691465"/>
              <a:ext cx="118533" cy="27516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3331260" y="3717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3018370" y="4025900"/>
              <a:ext cx="563032" cy="28786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3063646" y="4064861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3373970" y="4038600"/>
              <a:ext cx="118533" cy="275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3434537" y="40648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3272370" y="4038600"/>
              <a:ext cx="118533" cy="27516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3331870" y="40648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254733" y="4494527"/>
              <a:ext cx="3382645" cy="203835"/>
            </a:xfrm>
            <a:custGeom>
              <a:avLst/>
              <a:gdLst/>
              <a:ahLst/>
              <a:cxnLst/>
              <a:rect l="l" t="t" r="r" b="b"/>
              <a:pathLst>
                <a:path w="3382645" h="203835">
                  <a:moveTo>
                    <a:pt x="3382571" y="0"/>
                  </a:moveTo>
                  <a:lnTo>
                    <a:pt x="3378825" y="39636"/>
                  </a:lnTo>
                  <a:lnTo>
                    <a:pt x="3368609" y="72004"/>
                  </a:lnTo>
                  <a:lnTo>
                    <a:pt x="3353456" y="93826"/>
                  </a:lnTo>
                  <a:lnTo>
                    <a:pt x="3334899" y="101829"/>
                  </a:lnTo>
                  <a:lnTo>
                    <a:pt x="1738960" y="101829"/>
                  </a:lnTo>
                  <a:lnTo>
                    <a:pt x="1720404" y="109831"/>
                  </a:lnTo>
                  <a:lnTo>
                    <a:pt x="1705252" y="131654"/>
                  </a:lnTo>
                  <a:lnTo>
                    <a:pt x="1695036" y="164022"/>
                  </a:lnTo>
                  <a:lnTo>
                    <a:pt x="1691290" y="203659"/>
                  </a:lnTo>
                  <a:lnTo>
                    <a:pt x="1687543" y="164022"/>
                  </a:lnTo>
                  <a:lnTo>
                    <a:pt x="1677324" y="131654"/>
                  </a:lnTo>
                  <a:lnTo>
                    <a:pt x="1662168" y="109831"/>
                  </a:lnTo>
                  <a:lnTo>
                    <a:pt x="1643610" y="101829"/>
                  </a:lnTo>
                  <a:lnTo>
                    <a:pt x="47680" y="101829"/>
                  </a:lnTo>
                  <a:lnTo>
                    <a:pt x="29122" y="93826"/>
                  </a:lnTo>
                  <a:lnTo>
                    <a:pt x="13966" y="72004"/>
                  </a:lnTo>
                  <a:lnTo>
                    <a:pt x="3747" y="3963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7281333" y="3691468"/>
            <a:ext cx="4676139" cy="2594185"/>
            <a:chOff x="5461000" y="2768600"/>
            <a:chExt cx="3507104" cy="1945639"/>
          </a:xfrm>
        </p:grpSpPr>
        <p:sp>
          <p:nvSpPr>
            <p:cNvPr id="89" name="object 89"/>
            <p:cNvSpPr/>
            <p:nvPr/>
          </p:nvSpPr>
          <p:spPr>
            <a:xfrm>
              <a:off x="6225717" y="2812199"/>
              <a:ext cx="807720" cy="1618615"/>
            </a:xfrm>
            <a:custGeom>
              <a:avLst/>
              <a:gdLst/>
              <a:ahLst/>
              <a:cxnLst/>
              <a:rect l="l" t="t" r="r" b="b"/>
              <a:pathLst>
                <a:path w="807720" h="1618614">
                  <a:moveTo>
                    <a:pt x="0" y="0"/>
                  </a:moveTo>
                  <a:lnTo>
                    <a:pt x="807567" y="0"/>
                  </a:lnTo>
                  <a:lnTo>
                    <a:pt x="807567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6220663" y="2803578"/>
              <a:ext cx="812800" cy="1618615"/>
            </a:xfrm>
            <a:custGeom>
              <a:avLst/>
              <a:gdLst/>
              <a:ahLst/>
              <a:cxnLst/>
              <a:rect l="l" t="t" r="r" b="b"/>
              <a:pathLst>
                <a:path w="812800" h="1618614">
                  <a:moveTo>
                    <a:pt x="81261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12612" y="1618259"/>
                  </a:lnTo>
                  <a:lnTo>
                    <a:pt x="81261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6220663" y="2803575"/>
              <a:ext cx="812800" cy="1618615"/>
            </a:xfrm>
            <a:custGeom>
              <a:avLst/>
              <a:gdLst/>
              <a:ahLst/>
              <a:cxnLst/>
              <a:rect l="l" t="t" r="r" b="b"/>
              <a:pathLst>
                <a:path w="812800" h="1618614">
                  <a:moveTo>
                    <a:pt x="0" y="0"/>
                  </a:moveTo>
                  <a:lnTo>
                    <a:pt x="812612" y="0"/>
                  </a:lnTo>
                  <a:lnTo>
                    <a:pt x="812612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705600" y="2857503"/>
              <a:ext cx="300567" cy="3132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6753753" y="2882785"/>
              <a:ext cx="203789" cy="2192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6709829" y="3111503"/>
              <a:ext cx="296332" cy="31326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6757118" y="3135845"/>
              <a:ext cx="203789" cy="2192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6709829" y="3365503"/>
              <a:ext cx="296332" cy="3132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6757118" y="3390645"/>
              <a:ext cx="203789" cy="2192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705600" y="3627965"/>
              <a:ext cx="300567" cy="3132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753753" y="3653447"/>
              <a:ext cx="203789" cy="2192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05600" y="3877734"/>
              <a:ext cx="300567" cy="30903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53753" y="3899796"/>
              <a:ext cx="203789" cy="2192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05600" y="4127500"/>
              <a:ext cx="300567" cy="31326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53753" y="4152855"/>
              <a:ext cx="203789" cy="2192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175500" y="2812199"/>
              <a:ext cx="890269" cy="1618615"/>
            </a:xfrm>
            <a:custGeom>
              <a:avLst/>
              <a:gdLst/>
              <a:ahLst/>
              <a:cxnLst/>
              <a:rect l="l" t="t" r="r" b="b"/>
              <a:pathLst>
                <a:path w="890270" h="1618614">
                  <a:moveTo>
                    <a:pt x="0" y="0"/>
                  </a:moveTo>
                  <a:lnTo>
                    <a:pt x="889964" y="0"/>
                  </a:lnTo>
                  <a:lnTo>
                    <a:pt x="889964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69937" y="2803578"/>
              <a:ext cx="895985" cy="1618615"/>
            </a:xfrm>
            <a:custGeom>
              <a:avLst/>
              <a:gdLst/>
              <a:ahLst/>
              <a:cxnLst/>
              <a:rect l="l" t="t" r="r" b="b"/>
              <a:pathLst>
                <a:path w="895984" h="1618614">
                  <a:moveTo>
                    <a:pt x="89552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95522" y="1618259"/>
                  </a:lnTo>
                  <a:lnTo>
                    <a:pt x="89552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169937" y="2803575"/>
              <a:ext cx="895985" cy="1618615"/>
            </a:xfrm>
            <a:custGeom>
              <a:avLst/>
              <a:gdLst/>
              <a:ahLst/>
              <a:cxnLst/>
              <a:rect l="l" t="t" r="r" b="b"/>
              <a:pathLst>
                <a:path w="895984" h="1618614">
                  <a:moveTo>
                    <a:pt x="0" y="0"/>
                  </a:moveTo>
                  <a:lnTo>
                    <a:pt x="895523" y="0"/>
                  </a:lnTo>
                  <a:lnTo>
                    <a:pt x="895523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13129" y="2870203"/>
              <a:ext cx="317500" cy="31326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59483" y="2895092"/>
              <a:ext cx="223609" cy="2192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17370" y="3124203"/>
              <a:ext cx="317500" cy="31326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63192" y="3148152"/>
              <a:ext cx="223609" cy="2192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17370" y="3378203"/>
              <a:ext cx="317500" cy="31326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763192" y="3402952"/>
              <a:ext cx="223609" cy="2192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713129" y="3640665"/>
              <a:ext cx="317500" cy="31326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59483" y="3665753"/>
              <a:ext cx="223609" cy="2192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713129" y="3890434"/>
              <a:ext cx="317500" cy="30903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759483" y="3912101"/>
              <a:ext cx="223609" cy="2192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713129" y="4140200"/>
              <a:ext cx="317500" cy="31326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59483" y="4165160"/>
              <a:ext cx="223609" cy="2192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49170" y="2768600"/>
              <a:ext cx="804329" cy="17399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202129" y="2797843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70148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701485" y="1638350"/>
                  </a:lnTo>
                  <a:lnTo>
                    <a:pt x="70148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202129" y="2797835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0" y="0"/>
                  </a:moveTo>
                  <a:lnTo>
                    <a:pt x="701486" y="0"/>
                  </a:lnTo>
                  <a:lnTo>
                    <a:pt x="701486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63470" y="2980270"/>
              <a:ext cx="567267" cy="2921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311540" y="3021609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623300" y="2992970"/>
              <a:ext cx="118533" cy="2794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682431" y="30216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21700" y="2992970"/>
              <a:ext cx="118533" cy="2794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79777" y="30216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63470" y="3331632"/>
              <a:ext cx="567267" cy="28786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312162" y="3369284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623300" y="3344332"/>
              <a:ext cx="118533" cy="27516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83053" y="33692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521700" y="3344332"/>
              <a:ext cx="118533" cy="27516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80386" y="33692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63470" y="3678765"/>
              <a:ext cx="567267" cy="28786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312162" y="3717188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623300" y="3691465"/>
              <a:ext cx="118533" cy="27516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683053" y="3717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521700" y="3691465"/>
              <a:ext cx="118533" cy="27516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580386" y="3717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267700" y="4025900"/>
              <a:ext cx="563032" cy="2878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312772" y="4064861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23300" y="4038600"/>
              <a:ext cx="118533" cy="2751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683675" y="40648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521700" y="4038600"/>
              <a:ext cx="118533" cy="2751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581008" y="40648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61000" y="2777070"/>
              <a:ext cx="673100" cy="1718729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510504" y="2808605"/>
              <a:ext cx="574040" cy="1617345"/>
            </a:xfrm>
            <a:custGeom>
              <a:avLst/>
              <a:gdLst/>
              <a:ahLst/>
              <a:cxnLst/>
              <a:rect l="l" t="t" r="r" b="b"/>
              <a:pathLst>
                <a:path w="574039" h="1617345">
                  <a:moveTo>
                    <a:pt x="573506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573506" y="1616824"/>
                  </a:lnTo>
                  <a:lnTo>
                    <a:pt x="573506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510504" y="2808605"/>
              <a:ext cx="574040" cy="1617345"/>
            </a:xfrm>
            <a:custGeom>
              <a:avLst/>
              <a:gdLst/>
              <a:ahLst/>
              <a:cxnLst/>
              <a:rect l="l" t="t" r="r" b="b"/>
              <a:pathLst>
                <a:path w="574039" h="1617345">
                  <a:moveTo>
                    <a:pt x="0" y="0"/>
                  </a:moveTo>
                  <a:lnTo>
                    <a:pt x="573506" y="0"/>
                  </a:lnTo>
                  <a:lnTo>
                    <a:pt x="57350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566168" y="2965830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10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582488" y="3441623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10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808903" y="3249688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10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568835" y="3827449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10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29617" y="4048060"/>
              <a:ext cx="181610" cy="235585"/>
            </a:xfrm>
            <a:custGeom>
              <a:avLst/>
              <a:gdLst/>
              <a:ahLst/>
              <a:cxnLst/>
              <a:rect l="l" t="t" r="r" b="b"/>
              <a:pathLst>
                <a:path w="181610" h="235585">
                  <a:moveTo>
                    <a:pt x="0" y="117765"/>
                  </a:moveTo>
                  <a:lnTo>
                    <a:pt x="7129" y="71925"/>
                  </a:lnTo>
                  <a:lnTo>
                    <a:pt x="26570" y="34492"/>
                  </a:lnTo>
                  <a:lnTo>
                    <a:pt x="55406" y="9254"/>
                  </a:lnTo>
                  <a:lnTo>
                    <a:pt x="90718" y="0"/>
                  </a:lnTo>
                  <a:lnTo>
                    <a:pt x="126029" y="9254"/>
                  </a:lnTo>
                  <a:lnTo>
                    <a:pt x="154865" y="34492"/>
                  </a:lnTo>
                  <a:lnTo>
                    <a:pt x="174307" y="71925"/>
                  </a:lnTo>
                  <a:lnTo>
                    <a:pt x="181436" y="117765"/>
                  </a:lnTo>
                  <a:lnTo>
                    <a:pt x="174307" y="163604"/>
                  </a:lnTo>
                  <a:lnTo>
                    <a:pt x="154865" y="201036"/>
                  </a:lnTo>
                  <a:lnTo>
                    <a:pt x="126029" y="226274"/>
                  </a:lnTo>
                  <a:lnTo>
                    <a:pt x="90718" y="235529"/>
                  </a:lnTo>
                  <a:lnTo>
                    <a:pt x="55406" y="226274"/>
                  </a:lnTo>
                  <a:lnTo>
                    <a:pt x="26570" y="201036"/>
                  </a:lnTo>
                  <a:lnTo>
                    <a:pt x="7129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50750" y="2904502"/>
              <a:ext cx="282575" cy="345440"/>
            </a:xfrm>
            <a:custGeom>
              <a:avLst/>
              <a:gdLst/>
              <a:ahLst/>
              <a:cxnLst/>
              <a:rect l="l" t="t" r="r" b="b"/>
              <a:pathLst>
                <a:path w="282575" h="345439">
                  <a:moveTo>
                    <a:pt x="127165" y="0"/>
                  </a:moveTo>
                  <a:lnTo>
                    <a:pt x="81318" y="4927"/>
                  </a:lnTo>
                  <a:lnTo>
                    <a:pt x="41059" y="17932"/>
                  </a:lnTo>
                  <a:lnTo>
                    <a:pt x="3327" y="47853"/>
                  </a:lnTo>
                  <a:lnTo>
                    <a:pt x="0" y="59690"/>
                  </a:lnTo>
                  <a:lnTo>
                    <a:pt x="12268" y="62953"/>
                  </a:lnTo>
                  <a:lnTo>
                    <a:pt x="14668" y="53949"/>
                  </a:lnTo>
                  <a:lnTo>
                    <a:pt x="21094" y="45669"/>
                  </a:lnTo>
                  <a:lnTo>
                    <a:pt x="64706" y="22428"/>
                  </a:lnTo>
                  <a:lnTo>
                    <a:pt x="105867" y="13855"/>
                  </a:lnTo>
                  <a:lnTo>
                    <a:pt x="127139" y="12725"/>
                  </a:lnTo>
                  <a:lnTo>
                    <a:pt x="136867" y="14389"/>
                  </a:lnTo>
                  <a:lnTo>
                    <a:pt x="167297" y="39649"/>
                  </a:lnTo>
                  <a:lnTo>
                    <a:pt x="196303" y="92113"/>
                  </a:lnTo>
                  <a:lnTo>
                    <a:pt x="213080" y="139001"/>
                  </a:lnTo>
                  <a:lnTo>
                    <a:pt x="232232" y="222072"/>
                  </a:lnTo>
                  <a:lnTo>
                    <a:pt x="237502" y="269519"/>
                  </a:lnTo>
                  <a:lnTo>
                    <a:pt x="206489" y="271284"/>
                  </a:lnTo>
                  <a:lnTo>
                    <a:pt x="248869" y="345186"/>
                  </a:lnTo>
                  <a:lnTo>
                    <a:pt x="282562" y="266941"/>
                  </a:lnTo>
                  <a:lnTo>
                    <a:pt x="250190" y="268795"/>
                  </a:lnTo>
                  <a:lnTo>
                    <a:pt x="244665" y="219468"/>
                  </a:lnTo>
                  <a:lnTo>
                    <a:pt x="232587" y="161823"/>
                  </a:lnTo>
                  <a:lnTo>
                    <a:pt x="216865" y="109931"/>
                  </a:lnTo>
                  <a:lnTo>
                    <a:pt x="198132" y="65811"/>
                  </a:lnTo>
                  <a:lnTo>
                    <a:pt x="176847" y="31280"/>
                  </a:lnTo>
                  <a:lnTo>
                    <a:pt x="140563" y="2133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632932" y="3201250"/>
              <a:ext cx="76174" cy="24037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3295" y="3367455"/>
              <a:ext cx="174866" cy="23700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27154" y="3450602"/>
              <a:ext cx="328930" cy="929640"/>
            </a:xfrm>
            <a:custGeom>
              <a:avLst/>
              <a:gdLst/>
              <a:ahLst/>
              <a:cxnLst/>
              <a:rect l="l" t="t" r="r" b="b"/>
              <a:pathLst>
                <a:path w="328929" h="929639">
                  <a:moveTo>
                    <a:pt x="299440" y="834085"/>
                  </a:moveTo>
                  <a:lnTo>
                    <a:pt x="286931" y="831900"/>
                  </a:lnTo>
                  <a:lnTo>
                    <a:pt x="284162" y="847686"/>
                  </a:lnTo>
                  <a:lnTo>
                    <a:pt x="276656" y="862393"/>
                  </a:lnTo>
                  <a:lnTo>
                    <a:pt x="248805" y="889431"/>
                  </a:lnTo>
                  <a:lnTo>
                    <a:pt x="208724" y="908926"/>
                  </a:lnTo>
                  <a:lnTo>
                    <a:pt x="162991" y="916317"/>
                  </a:lnTo>
                  <a:lnTo>
                    <a:pt x="152323" y="914755"/>
                  </a:lnTo>
                  <a:lnTo>
                    <a:pt x="119341" y="891476"/>
                  </a:lnTo>
                  <a:lnTo>
                    <a:pt x="88265" y="843572"/>
                  </a:lnTo>
                  <a:lnTo>
                    <a:pt x="70294" y="800747"/>
                  </a:lnTo>
                  <a:lnTo>
                    <a:pt x="49771" y="724814"/>
                  </a:lnTo>
                  <a:lnTo>
                    <a:pt x="45034" y="687857"/>
                  </a:lnTo>
                  <a:lnTo>
                    <a:pt x="75996" y="685571"/>
                  </a:lnTo>
                  <a:lnTo>
                    <a:pt x="32397" y="612381"/>
                  </a:lnTo>
                  <a:lnTo>
                    <a:pt x="0" y="691172"/>
                  </a:lnTo>
                  <a:lnTo>
                    <a:pt x="32359" y="688784"/>
                  </a:lnTo>
                  <a:lnTo>
                    <a:pt x="37439" y="727837"/>
                  </a:lnTo>
                  <a:lnTo>
                    <a:pt x="50431" y="780719"/>
                  </a:lnTo>
                  <a:lnTo>
                    <a:pt x="67373" y="828357"/>
                  </a:lnTo>
                  <a:lnTo>
                    <a:pt x="87566" y="868883"/>
                  </a:lnTo>
                  <a:lnTo>
                    <a:pt x="110477" y="900582"/>
                  </a:lnTo>
                  <a:lnTo>
                    <a:pt x="149123" y="927125"/>
                  </a:lnTo>
                  <a:lnTo>
                    <a:pt x="163309" y="929030"/>
                  </a:lnTo>
                  <a:lnTo>
                    <a:pt x="188607" y="926858"/>
                  </a:lnTo>
                  <a:lnTo>
                    <a:pt x="235889" y="911631"/>
                  </a:lnTo>
                  <a:lnTo>
                    <a:pt x="273951" y="885202"/>
                  </a:lnTo>
                  <a:lnTo>
                    <a:pt x="296392" y="851446"/>
                  </a:lnTo>
                  <a:lnTo>
                    <a:pt x="299440" y="834085"/>
                  </a:lnTo>
                  <a:close/>
                </a:path>
                <a:path w="328929" h="929639">
                  <a:moveTo>
                    <a:pt x="328599" y="519988"/>
                  </a:moveTo>
                  <a:lnTo>
                    <a:pt x="296710" y="521093"/>
                  </a:lnTo>
                  <a:lnTo>
                    <a:pt x="295986" y="505714"/>
                  </a:lnTo>
                  <a:lnTo>
                    <a:pt x="291744" y="460806"/>
                  </a:lnTo>
                  <a:lnTo>
                    <a:pt x="286004" y="416966"/>
                  </a:lnTo>
                  <a:lnTo>
                    <a:pt x="278866" y="374561"/>
                  </a:lnTo>
                  <a:lnTo>
                    <a:pt x="270471" y="333933"/>
                  </a:lnTo>
                  <a:lnTo>
                    <a:pt x="260908" y="295440"/>
                  </a:lnTo>
                  <a:lnTo>
                    <a:pt x="238734" y="226199"/>
                  </a:lnTo>
                  <a:lnTo>
                    <a:pt x="213118" y="169608"/>
                  </a:lnTo>
                  <a:lnTo>
                    <a:pt x="208546" y="162140"/>
                  </a:lnTo>
                  <a:lnTo>
                    <a:pt x="212763" y="92494"/>
                  </a:lnTo>
                  <a:lnTo>
                    <a:pt x="214680" y="254"/>
                  </a:lnTo>
                  <a:lnTo>
                    <a:pt x="201980" y="0"/>
                  </a:lnTo>
                  <a:lnTo>
                    <a:pt x="200063" y="92227"/>
                  </a:lnTo>
                  <a:lnTo>
                    <a:pt x="196926" y="143967"/>
                  </a:lnTo>
                  <a:lnTo>
                    <a:pt x="185242" y="129032"/>
                  </a:lnTo>
                  <a:lnTo>
                    <a:pt x="170243" y="115100"/>
                  </a:lnTo>
                  <a:lnTo>
                    <a:pt x="153924" y="105714"/>
                  </a:lnTo>
                  <a:lnTo>
                    <a:pt x="137960" y="102552"/>
                  </a:lnTo>
                  <a:lnTo>
                    <a:pt x="135572" y="115023"/>
                  </a:lnTo>
                  <a:lnTo>
                    <a:pt x="149199" y="117627"/>
                  </a:lnTo>
                  <a:lnTo>
                    <a:pt x="162179" y="124929"/>
                  </a:lnTo>
                  <a:lnTo>
                    <a:pt x="175552" y="137261"/>
                  </a:lnTo>
                  <a:lnTo>
                    <a:pt x="189191" y="154698"/>
                  </a:lnTo>
                  <a:lnTo>
                    <a:pt x="195630" y="165303"/>
                  </a:lnTo>
                  <a:lnTo>
                    <a:pt x="194665" y="181305"/>
                  </a:lnTo>
                  <a:lnTo>
                    <a:pt x="190817" y="223799"/>
                  </a:lnTo>
                  <a:lnTo>
                    <a:pt x="186283" y="264528"/>
                  </a:lnTo>
                  <a:lnTo>
                    <a:pt x="181140" y="303085"/>
                  </a:lnTo>
                  <a:lnTo>
                    <a:pt x="169227" y="372173"/>
                  </a:lnTo>
                  <a:lnTo>
                    <a:pt x="154343" y="424548"/>
                  </a:lnTo>
                  <a:lnTo>
                    <a:pt x="129159" y="409625"/>
                  </a:lnTo>
                  <a:lnTo>
                    <a:pt x="123113" y="494614"/>
                  </a:lnTo>
                  <a:lnTo>
                    <a:pt x="194729" y="448462"/>
                  </a:lnTo>
                  <a:lnTo>
                    <a:pt x="165430" y="431114"/>
                  </a:lnTo>
                  <a:lnTo>
                    <a:pt x="175006" y="404723"/>
                  </a:lnTo>
                  <a:lnTo>
                    <a:pt x="187972" y="341071"/>
                  </a:lnTo>
                  <a:lnTo>
                    <a:pt x="198907" y="265938"/>
                  </a:lnTo>
                  <a:lnTo>
                    <a:pt x="203466" y="224942"/>
                  </a:lnTo>
                  <a:lnTo>
                    <a:pt x="206997" y="185788"/>
                  </a:lnTo>
                  <a:lnTo>
                    <a:pt x="214934" y="201803"/>
                  </a:lnTo>
                  <a:lnTo>
                    <a:pt x="238302" y="263588"/>
                  </a:lnTo>
                  <a:lnTo>
                    <a:pt x="258140" y="336994"/>
                  </a:lnTo>
                  <a:lnTo>
                    <a:pt x="266433" y="377139"/>
                  </a:lnTo>
                  <a:lnTo>
                    <a:pt x="273469" y="419074"/>
                  </a:lnTo>
                  <a:lnTo>
                    <a:pt x="279146" y="462457"/>
                  </a:lnTo>
                  <a:lnTo>
                    <a:pt x="283337" y="506907"/>
                  </a:lnTo>
                  <a:lnTo>
                    <a:pt x="284022" y="521538"/>
                  </a:lnTo>
                  <a:lnTo>
                    <a:pt x="252450" y="522630"/>
                  </a:lnTo>
                  <a:lnTo>
                    <a:pt x="293179" y="597458"/>
                  </a:lnTo>
                  <a:lnTo>
                    <a:pt x="328599" y="519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10496" y="4494528"/>
              <a:ext cx="3444875" cy="207010"/>
            </a:xfrm>
            <a:custGeom>
              <a:avLst/>
              <a:gdLst/>
              <a:ahLst/>
              <a:cxnLst/>
              <a:rect l="l" t="t" r="r" b="b"/>
              <a:pathLst>
                <a:path w="3444875" h="207010">
                  <a:moveTo>
                    <a:pt x="3444831" y="0"/>
                  </a:moveTo>
                  <a:lnTo>
                    <a:pt x="3441032" y="40197"/>
                  </a:lnTo>
                  <a:lnTo>
                    <a:pt x="3430671" y="73022"/>
                  </a:lnTo>
                  <a:lnTo>
                    <a:pt x="3415304" y="95154"/>
                  </a:lnTo>
                  <a:lnTo>
                    <a:pt x="3396486" y="103270"/>
                  </a:lnTo>
                  <a:lnTo>
                    <a:pt x="1770761" y="103270"/>
                  </a:lnTo>
                  <a:lnTo>
                    <a:pt x="1751942" y="111385"/>
                  </a:lnTo>
                  <a:lnTo>
                    <a:pt x="1736573" y="133517"/>
                  </a:lnTo>
                  <a:lnTo>
                    <a:pt x="1726210" y="166342"/>
                  </a:lnTo>
                  <a:lnTo>
                    <a:pt x="1722410" y="206540"/>
                  </a:lnTo>
                  <a:lnTo>
                    <a:pt x="1718612" y="166342"/>
                  </a:lnTo>
                  <a:lnTo>
                    <a:pt x="1708253" y="133517"/>
                  </a:lnTo>
                  <a:lnTo>
                    <a:pt x="1692888" y="111385"/>
                  </a:lnTo>
                  <a:lnTo>
                    <a:pt x="1674070" y="103270"/>
                  </a:lnTo>
                  <a:lnTo>
                    <a:pt x="48340" y="103270"/>
                  </a:lnTo>
                  <a:lnTo>
                    <a:pt x="29522" y="95154"/>
                  </a:lnTo>
                  <a:lnTo>
                    <a:pt x="14157" y="73022"/>
                  </a:lnTo>
                  <a:lnTo>
                    <a:pt x="3798" y="4019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174977" y="6286808"/>
            <a:ext cx="5413538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latin typeface="Arial"/>
                <a:cs typeface="Arial"/>
              </a:rPr>
              <a:t>Долазна обрада - </a:t>
            </a:r>
            <a:r>
              <a:rPr lang="en-US" sz="2400" b="1" i="1" spc="-7" dirty="0">
                <a:latin typeface="Arial"/>
                <a:cs typeface="Arial"/>
              </a:rPr>
              <a:t>Ingress</a:t>
            </a:r>
            <a:r>
              <a:rPr lang="en-US" sz="2400" b="1" i="1" spc="-80" dirty="0">
                <a:latin typeface="Arial"/>
                <a:cs typeface="Arial"/>
              </a:rPr>
              <a:t> </a:t>
            </a:r>
            <a:r>
              <a:rPr lang="en-US" sz="2400" b="1" i="1" spc="-7" dirty="0">
                <a:latin typeface="Arial"/>
                <a:cs typeface="Arial"/>
              </a:rPr>
              <a:t>pipeline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165594" y="6270978"/>
            <a:ext cx="5002608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latin typeface="Arial"/>
                <a:cs typeface="Arial"/>
              </a:rPr>
              <a:t>Одлазна обрада - </a:t>
            </a:r>
            <a:r>
              <a:rPr lang="en-US" sz="2400" b="1" i="1" spc="-7" dirty="0">
                <a:latin typeface="Arial"/>
                <a:cs typeface="Arial"/>
              </a:rPr>
              <a:t>Egress</a:t>
            </a:r>
            <a:r>
              <a:rPr lang="en-US" sz="2400" b="1" i="1" spc="-80" dirty="0">
                <a:latin typeface="Arial"/>
                <a:cs typeface="Arial"/>
              </a:rPr>
              <a:t> </a:t>
            </a:r>
            <a:r>
              <a:rPr lang="en-US" sz="2400" b="1" i="1" spc="-7" dirty="0">
                <a:latin typeface="Arial"/>
                <a:cs typeface="Arial"/>
              </a:rPr>
              <a:t>pipeline</a:t>
            </a:r>
            <a:endParaRPr lang="en-US" sz="2400" b="1" i="1" dirty="0">
              <a:latin typeface="Arial"/>
              <a:cs typeface="Arial"/>
            </a:endParaRPr>
          </a:p>
        </p:txBody>
      </p:sp>
      <p:sp>
        <p:nvSpPr>
          <p:cNvPr id="161" name="object 9">
            <a:extLst>
              <a:ext uri="{FF2B5EF4-FFF2-40B4-BE49-F238E27FC236}">
                <a16:creationId xmlns:a16="http://schemas.microsoft.com/office/drawing/2014/main" id="{59D666B1-BE54-4CAF-A6A9-901BD4DCABCA}"/>
              </a:ext>
            </a:extLst>
          </p:cNvPr>
          <p:cNvSpPr txBox="1"/>
          <p:nvPr/>
        </p:nvSpPr>
        <p:spPr>
          <a:xfrm>
            <a:off x="5645663" y="4384401"/>
            <a:ext cx="968790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99900"/>
              </a:lnSpc>
              <a:spcBef>
                <a:spcPts val="133"/>
              </a:spcBef>
            </a:pPr>
            <a:r>
              <a:rPr lang="sr-Cyrl-RS" sz="4400" spc="-7" dirty="0">
                <a:solidFill>
                  <a:srgbClr val="FFFFFF"/>
                </a:solidFill>
                <a:latin typeface="Arial"/>
                <a:cs typeface="Arial"/>
              </a:rPr>
              <a:t>ТМ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1086" y="255143"/>
            <a:ext cx="735272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Проширени модел проточне обраде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08187" y="981325"/>
            <a:ext cx="11211460" cy="1762021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291246" indent="-274313">
              <a:spcBef>
                <a:spcPts val="46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Нестандардна комбинација програмабилних компоненти</a:t>
            </a:r>
            <a:endParaRPr sz="2800" dirty="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47" dirty="0">
                <a:latin typeface="Arial"/>
                <a:cs typeface="Arial"/>
              </a:rPr>
              <a:t>Имати 2 парсера у проточној обради може помоћи код процесирања тунела</a:t>
            </a:r>
            <a:endParaRPr sz="2400" dirty="0">
              <a:latin typeface="Arial"/>
              <a:cs typeface="Arial"/>
            </a:endParaRPr>
          </a:p>
          <a:p>
            <a:pPr marL="565559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Многе друге комбинације су такође могуће</a:t>
            </a:r>
            <a:endParaRPr sz="2400" dirty="0">
              <a:latin typeface="Arial"/>
              <a:cs typeface="Arial"/>
            </a:endParaRPr>
          </a:p>
          <a:p>
            <a:pPr marL="291246" indent="-274313">
              <a:spcBef>
                <a:spcPts val="23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Специјализоване компоненте за напредну обраду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062" y="3264154"/>
            <a:ext cx="168107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97173" marR="6773" indent="-281086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парсер 1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9423" y="3787427"/>
            <a:ext cx="1100667" cy="2291927"/>
            <a:chOff x="554567" y="2840570"/>
            <a:chExt cx="825500" cy="1718945"/>
          </a:xfrm>
        </p:grpSpPr>
        <p:sp>
          <p:nvSpPr>
            <p:cNvPr id="7" name="object 7"/>
            <p:cNvSpPr/>
            <p:nvPr/>
          </p:nvSpPr>
          <p:spPr>
            <a:xfrm>
              <a:off x="554567" y="2840570"/>
              <a:ext cx="825500" cy="17187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607828" y="2870728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607828" y="2870720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969" y="3027946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524" y="350375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83808" y="331181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81328" y="3889568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896" y="4110183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008" y="2966631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5" h="345439">
                  <a:moveTo>
                    <a:pt x="158904" y="0"/>
                  </a:moveTo>
                  <a:lnTo>
                    <a:pt x="101724" y="4851"/>
                  </a:lnTo>
                  <a:lnTo>
                    <a:pt x="51562" y="17678"/>
                  </a:lnTo>
                  <a:lnTo>
                    <a:pt x="14860" y="36690"/>
                  </a:lnTo>
                  <a:lnTo>
                    <a:pt x="0" y="60248"/>
                  </a:lnTo>
                  <a:lnTo>
                    <a:pt x="12519" y="62382"/>
                  </a:lnTo>
                  <a:lnTo>
                    <a:pt x="13238" y="58166"/>
                  </a:lnTo>
                  <a:lnTo>
                    <a:pt x="14928" y="54787"/>
                  </a:lnTo>
                  <a:lnTo>
                    <a:pt x="56532" y="29362"/>
                  </a:lnTo>
                  <a:lnTo>
                    <a:pt x="104333" y="17284"/>
                  </a:lnTo>
                  <a:lnTo>
                    <a:pt x="158884" y="12712"/>
                  </a:lnTo>
                  <a:lnTo>
                    <a:pt x="171869" y="14478"/>
                  </a:lnTo>
                  <a:lnTo>
                    <a:pt x="211065" y="40170"/>
                  </a:lnTo>
                  <a:lnTo>
                    <a:pt x="235960" y="72517"/>
                  </a:lnTo>
                  <a:lnTo>
                    <a:pt x="258611" y="115023"/>
                  </a:lnTo>
                  <a:lnTo>
                    <a:pt x="277881" y="165620"/>
                  </a:lnTo>
                  <a:lnTo>
                    <a:pt x="292817" y="222377"/>
                  </a:lnTo>
                  <a:lnTo>
                    <a:pt x="299434" y="269697"/>
                  </a:lnTo>
                  <a:lnTo>
                    <a:pt x="268632" y="271906"/>
                  </a:lnTo>
                  <a:lnTo>
                    <a:pt x="312098" y="345186"/>
                  </a:lnTo>
                  <a:lnTo>
                    <a:pt x="344636" y="266446"/>
                  </a:lnTo>
                  <a:lnTo>
                    <a:pt x="312112" y="268782"/>
                  </a:lnTo>
                  <a:lnTo>
                    <a:pt x="305098" y="219151"/>
                  </a:lnTo>
                  <a:lnTo>
                    <a:pt x="289868" y="161417"/>
                  </a:lnTo>
                  <a:lnTo>
                    <a:pt x="270012" y="109435"/>
                  </a:lnTo>
                  <a:lnTo>
                    <a:pt x="246368" y="65239"/>
                  </a:lnTo>
                  <a:lnTo>
                    <a:pt x="219594" y="30759"/>
                  </a:lnTo>
                  <a:lnTo>
                    <a:pt x="174350" y="1993"/>
                  </a:lnTo>
                  <a:lnTo>
                    <a:pt x="1589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72002" y="3263354"/>
              <a:ext cx="76150" cy="2403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1789" y="3429571"/>
              <a:ext cx="203026" cy="2369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171" y="3512680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69" h="929639">
                  <a:moveTo>
                    <a:pt x="366331" y="833742"/>
                  </a:moveTo>
                  <a:lnTo>
                    <a:pt x="353707" y="832332"/>
                  </a:lnTo>
                  <a:lnTo>
                    <a:pt x="352844" y="840079"/>
                  </a:lnTo>
                  <a:lnTo>
                    <a:pt x="350469" y="847242"/>
                  </a:lnTo>
                  <a:lnTo>
                    <a:pt x="305231" y="889381"/>
                  </a:lnTo>
                  <a:lnTo>
                    <a:pt x="254127" y="908989"/>
                  </a:lnTo>
                  <a:lnTo>
                    <a:pt x="195897" y="916368"/>
                  </a:lnTo>
                  <a:lnTo>
                    <a:pt x="181762" y="914730"/>
                  </a:lnTo>
                  <a:lnTo>
                    <a:pt x="139293" y="891057"/>
                  </a:lnTo>
                  <a:lnTo>
                    <a:pt x="112572" y="861441"/>
                  </a:lnTo>
                  <a:lnTo>
                    <a:pt x="88290" y="822604"/>
                  </a:lnTo>
                  <a:lnTo>
                    <a:pt x="67652" y="776389"/>
                  </a:lnTo>
                  <a:lnTo>
                    <a:pt x="51638" y="724496"/>
                  </a:lnTo>
                  <a:lnTo>
                    <a:pt x="44665" y="687768"/>
                  </a:lnTo>
                  <a:lnTo>
                    <a:pt x="75920" y="685088"/>
                  </a:lnTo>
                  <a:lnTo>
                    <a:pt x="31457" y="612419"/>
                  </a:lnTo>
                  <a:lnTo>
                    <a:pt x="0" y="691603"/>
                  </a:lnTo>
                  <a:lnTo>
                    <a:pt x="32042" y="688848"/>
                  </a:lnTo>
                  <a:lnTo>
                    <a:pt x="33362" y="700024"/>
                  </a:lnTo>
                  <a:lnTo>
                    <a:pt x="55892" y="781202"/>
                  </a:lnTo>
                  <a:lnTo>
                    <a:pt x="77292" y="828941"/>
                  </a:lnTo>
                  <a:lnTo>
                    <a:pt x="102743" y="869492"/>
                  </a:lnTo>
                  <a:lnTo>
                    <a:pt x="131533" y="901103"/>
                  </a:lnTo>
                  <a:lnTo>
                    <a:pt x="179628" y="927277"/>
                  </a:lnTo>
                  <a:lnTo>
                    <a:pt x="196151" y="929081"/>
                  </a:lnTo>
                  <a:lnTo>
                    <a:pt x="227571" y="926973"/>
                  </a:lnTo>
                  <a:lnTo>
                    <a:pt x="286473" y="911948"/>
                  </a:lnTo>
                  <a:lnTo>
                    <a:pt x="334035" y="885774"/>
                  </a:lnTo>
                  <a:lnTo>
                    <a:pt x="362356" y="851763"/>
                  </a:lnTo>
                  <a:lnTo>
                    <a:pt x="365391" y="842149"/>
                  </a:lnTo>
                  <a:lnTo>
                    <a:pt x="366331" y="833742"/>
                  </a:lnTo>
                  <a:close/>
                </a:path>
                <a:path w="394969" h="929639">
                  <a:moveTo>
                    <a:pt x="394741" y="519709"/>
                  </a:moveTo>
                  <a:lnTo>
                    <a:pt x="362826" y="521119"/>
                  </a:lnTo>
                  <a:lnTo>
                    <a:pt x="361899" y="505612"/>
                  </a:lnTo>
                  <a:lnTo>
                    <a:pt x="356539" y="460641"/>
                  </a:lnTo>
                  <a:lnTo>
                    <a:pt x="349300" y="416763"/>
                  </a:lnTo>
                  <a:lnTo>
                    <a:pt x="340309" y="374307"/>
                  </a:lnTo>
                  <a:lnTo>
                    <a:pt x="329704" y="333616"/>
                  </a:lnTo>
                  <a:lnTo>
                    <a:pt x="317639" y="295071"/>
                  </a:lnTo>
                  <a:lnTo>
                    <a:pt x="304253" y="258991"/>
                  </a:lnTo>
                  <a:lnTo>
                    <a:pt x="273989" y="195668"/>
                  </a:lnTo>
                  <a:lnTo>
                    <a:pt x="251764" y="161848"/>
                  </a:lnTo>
                  <a:lnTo>
                    <a:pt x="257048" y="92570"/>
                  </a:lnTo>
                  <a:lnTo>
                    <a:pt x="259461" y="342"/>
                  </a:lnTo>
                  <a:lnTo>
                    <a:pt x="246761" y="0"/>
                  </a:lnTo>
                  <a:lnTo>
                    <a:pt x="244348" y="92240"/>
                  </a:lnTo>
                  <a:lnTo>
                    <a:pt x="240169" y="146837"/>
                  </a:lnTo>
                  <a:lnTo>
                    <a:pt x="203454" y="114681"/>
                  </a:lnTo>
                  <a:lnTo>
                    <a:pt x="163906" y="102552"/>
                  </a:lnTo>
                  <a:lnTo>
                    <a:pt x="161988" y="115112"/>
                  </a:lnTo>
                  <a:lnTo>
                    <a:pt x="179590" y="117779"/>
                  </a:lnTo>
                  <a:lnTo>
                    <a:pt x="196494" y="125336"/>
                  </a:lnTo>
                  <a:lnTo>
                    <a:pt x="213563" y="137820"/>
                  </a:lnTo>
                  <a:lnTo>
                    <a:pt x="230784" y="155282"/>
                  </a:lnTo>
                  <a:lnTo>
                    <a:pt x="238734" y="165684"/>
                  </a:lnTo>
                  <a:lnTo>
                    <a:pt x="237553" y="181254"/>
                  </a:lnTo>
                  <a:lnTo>
                    <a:pt x="232714" y="223697"/>
                  </a:lnTo>
                  <a:lnTo>
                    <a:pt x="226999" y="264401"/>
                  </a:lnTo>
                  <a:lnTo>
                    <a:pt x="220522" y="302920"/>
                  </a:lnTo>
                  <a:lnTo>
                    <a:pt x="205524" y="371932"/>
                  </a:lnTo>
                  <a:lnTo>
                    <a:pt x="188683" y="426961"/>
                  </a:lnTo>
                  <a:lnTo>
                    <a:pt x="186690" y="429971"/>
                  </a:lnTo>
                  <a:lnTo>
                    <a:pt x="162394" y="411111"/>
                  </a:lnTo>
                  <a:lnTo>
                    <a:pt x="145757" y="494652"/>
                  </a:lnTo>
                  <a:lnTo>
                    <a:pt x="222580" y="457847"/>
                  </a:lnTo>
                  <a:lnTo>
                    <a:pt x="196748" y="437781"/>
                  </a:lnTo>
                  <a:lnTo>
                    <a:pt x="200037" y="432816"/>
                  </a:lnTo>
                  <a:lnTo>
                    <a:pt x="217893" y="374853"/>
                  </a:lnTo>
                  <a:lnTo>
                    <a:pt x="233045" y="305028"/>
                  </a:lnTo>
                  <a:lnTo>
                    <a:pt x="239585" y="266153"/>
                  </a:lnTo>
                  <a:lnTo>
                    <a:pt x="245325" y="225132"/>
                  </a:lnTo>
                  <a:lnTo>
                    <a:pt x="250215" y="182219"/>
                  </a:lnTo>
                  <a:lnTo>
                    <a:pt x="250253" y="181610"/>
                  </a:lnTo>
                  <a:lnTo>
                    <a:pt x="263220" y="202387"/>
                  </a:lnTo>
                  <a:lnTo>
                    <a:pt x="292620" y="264096"/>
                  </a:lnTo>
                  <a:lnTo>
                    <a:pt x="317588" y="337400"/>
                  </a:lnTo>
                  <a:lnTo>
                    <a:pt x="328015" y="377507"/>
                  </a:lnTo>
                  <a:lnTo>
                    <a:pt x="336867" y="419392"/>
                  </a:lnTo>
                  <a:lnTo>
                    <a:pt x="344004" y="462711"/>
                  </a:lnTo>
                  <a:lnTo>
                    <a:pt x="349288" y="507111"/>
                  </a:lnTo>
                  <a:lnTo>
                    <a:pt x="350151" y="521665"/>
                  </a:lnTo>
                  <a:lnTo>
                    <a:pt x="318617" y="523049"/>
                  </a:lnTo>
                  <a:lnTo>
                    <a:pt x="360019" y="597509"/>
                  </a:lnTo>
                  <a:lnTo>
                    <a:pt x="394741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92267" y="3759200"/>
            <a:ext cx="1072727" cy="2319867"/>
            <a:chOff x="7569200" y="2819400"/>
            <a:chExt cx="804545" cy="1739900"/>
          </a:xfrm>
        </p:grpSpPr>
        <p:sp>
          <p:nvSpPr>
            <p:cNvPr id="20" name="object 20"/>
            <p:cNvSpPr/>
            <p:nvPr/>
          </p:nvSpPr>
          <p:spPr>
            <a:xfrm>
              <a:off x="7569200" y="2819400"/>
              <a:ext cx="804332" cy="1739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2260" y="2849201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70148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701485" y="1638350"/>
                  </a:lnTo>
                  <a:lnTo>
                    <a:pt x="70148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2260" y="2849194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0" y="0"/>
                  </a:moveTo>
                  <a:lnTo>
                    <a:pt x="701486" y="0"/>
                  </a:lnTo>
                  <a:lnTo>
                    <a:pt x="701486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3500" y="3035303"/>
              <a:ext cx="567267" cy="287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1671" y="3072968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043329" y="3048003"/>
              <a:ext cx="118533" cy="2751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102561" y="30729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941729" y="3048003"/>
              <a:ext cx="118533" cy="275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999895" y="30729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687729" y="3382432"/>
              <a:ext cx="563032" cy="2878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732293" y="3420643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043329" y="3395132"/>
              <a:ext cx="118533" cy="275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103184" y="342064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941729" y="3395132"/>
              <a:ext cx="118533" cy="2751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000517" y="342064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687729" y="3729565"/>
              <a:ext cx="563032" cy="2878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32293" y="3768547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043329" y="3742265"/>
              <a:ext cx="118533" cy="2751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103184" y="376854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941729" y="3742265"/>
              <a:ext cx="118533" cy="2751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000517" y="376854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687729" y="4076700"/>
              <a:ext cx="563032" cy="292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732903" y="4116219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043329" y="4089400"/>
              <a:ext cx="118533" cy="2794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103806" y="411621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941729" y="4089400"/>
              <a:ext cx="118533" cy="279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001139" y="411621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837065" y="3216690"/>
            <a:ext cx="168107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4153" marR="6773" indent="-248067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депарсер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2144267" y="3903981"/>
          <a:ext cx="500380" cy="1973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2055352" y="3786767"/>
            <a:ext cx="1101513" cy="2208107"/>
            <a:chOff x="1541513" y="2840075"/>
            <a:chExt cx="826135" cy="1656080"/>
          </a:xfrm>
        </p:grpSpPr>
        <p:sp>
          <p:nvSpPr>
            <p:cNvPr id="50" name="object 50"/>
            <p:cNvSpPr/>
            <p:nvPr/>
          </p:nvSpPr>
          <p:spPr>
            <a:xfrm>
              <a:off x="1559191" y="2861386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5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554213" y="2852771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554213" y="2852775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023529" y="2912532"/>
              <a:ext cx="292100" cy="3132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2068907" y="2935922"/>
              <a:ext cx="200900" cy="2192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2027770" y="3166533"/>
              <a:ext cx="292100" cy="31326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072222" y="31889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027770" y="3420532"/>
              <a:ext cx="292100" cy="3132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072222" y="3443770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023529" y="3683000"/>
              <a:ext cx="292100" cy="313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068907" y="3706584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023529" y="3928532"/>
              <a:ext cx="292100" cy="3132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068907" y="3952931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023529" y="4182532"/>
              <a:ext cx="292100" cy="3132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068907" y="4205988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7503431" y="3914513"/>
          <a:ext cx="500380" cy="197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6" name="object 66"/>
          <p:cNvGrpSpPr/>
          <p:nvPr/>
        </p:nvGrpSpPr>
        <p:grpSpPr>
          <a:xfrm>
            <a:off x="7414532" y="3797300"/>
            <a:ext cx="1101513" cy="2208952"/>
            <a:chOff x="5560898" y="2847975"/>
            <a:chExt cx="826135" cy="1656714"/>
          </a:xfrm>
        </p:grpSpPr>
        <p:sp>
          <p:nvSpPr>
            <p:cNvPr id="67" name="object 67"/>
            <p:cNvSpPr/>
            <p:nvPr/>
          </p:nvSpPr>
          <p:spPr>
            <a:xfrm>
              <a:off x="5578563" y="2869298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573598" y="2860677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573598" y="2860675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040970" y="2921003"/>
              <a:ext cx="296329" cy="3132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6088279" y="2943821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6045199" y="3175000"/>
              <a:ext cx="292100" cy="30902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6091606" y="31968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6045199" y="3429003"/>
              <a:ext cx="292100" cy="31326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6091606" y="34516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040970" y="3691465"/>
              <a:ext cx="296329" cy="31326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088279" y="3714496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040970" y="3937000"/>
              <a:ext cx="296329" cy="3132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6088279" y="3960836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6040970" y="4191000"/>
              <a:ext cx="296329" cy="31326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6088279" y="4213894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8869205" y="3914513"/>
          <a:ext cx="500380" cy="197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3" name="object 83"/>
          <p:cNvGrpSpPr/>
          <p:nvPr/>
        </p:nvGrpSpPr>
        <p:grpSpPr>
          <a:xfrm>
            <a:off x="8780306" y="3797300"/>
            <a:ext cx="1101513" cy="2208952"/>
            <a:chOff x="6585229" y="2847975"/>
            <a:chExt cx="826135" cy="1656714"/>
          </a:xfrm>
        </p:grpSpPr>
        <p:sp>
          <p:nvSpPr>
            <p:cNvPr id="84" name="object 84"/>
            <p:cNvSpPr/>
            <p:nvPr/>
          </p:nvSpPr>
          <p:spPr>
            <a:xfrm>
              <a:off x="6602894" y="2869298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6597929" y="2860677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6597929" y="2860675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7065428" y="2921003"/>
              <a:ext cx="296332" cy="3132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7112610" y="2943821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7069670" y="3175000"/>
              <a:ext cx="292100" cy="30902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7115937" y="31968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7069670" y="3429003"/>
              <a:ext cx="292100" cy="31326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7115937" y="34516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7065428" y="3691465"/>
              <a:ext cx="296332" cy="3132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7112610" y="3714496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7065428" y="3937000"/>
              <a:ext cx="296332" cy="3132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112610" y="3960836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7065428" y="4191000"/>
              <a:ext cx="296332" cy="31326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7112610" y="4213894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3421126" y="3797300"/>
            <a:ext cx="1101513" cy="2208952"/>
            <a:chOff x="2565844" y="2847975"/>
            <a:chExt cx="826135" cy="1656714"/>
          </a:xfrm>
        </p:grpSpPr>
        <p:sp>
          <p:nvSpPr>
            <p:cNvPr id="100" name="object 100"/>
            <p:cNvSpPr/>
            <p:nvPr/>
          </p:nvSpPr>
          <p:spPr>
            <a:xfrm>
              <a:off x="2583510" y="2869298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78544" y="2860677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78544" y="2860675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5232" y="294858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45232" y="294858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45232" y="320164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45232" y="320164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45232" y="345644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45232" y="345644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45232" y="3712541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45232" y="371254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45232" y="421865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45232" y="421865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45232" y="396559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45232" y="396559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19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048000" y="2921003"/>
              <a:ext cx="292100" cy="31326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93238" y="2943821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048000" y="3175000"/>
              <a:ext cx="296332" cy="30902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096553" y="31968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048000" y="3429003"/>
              <a:ext cx="296332" cy="31326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96553" y="34516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48000" y="3691465"/>
              <a:ext cx="292100" cy="31326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93238" y="3714496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48000" y="3937000"/>
              <a:ext cx="292100" cy="31326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93238" y="3960836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048000" y="4191000"/>
              <a:ext cx="292100" cy="31326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093238" y="4213894"/>
              <a:ext cx="200900" cy="21929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035300" y="2929462"/>
              <a:ext cx="262467" cy="26246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095281" y="2970809"/>
              <a:ext cx="140195" cy="14020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90519" y="2966046"/>
              <a:ext cx="149722" cy="14972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85529" y="2959103"/>
              <a:ext cx="258232" cy="24976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07729" y="2925229"/>
              <a:ext cx="292100" cy="292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35300" y="3200403"/>
              <a:ext cx="262467" cy="26246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95281" y="3241522"/>
              <a:ext cx="140195" cy="14019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90519" y="3236760"/>
              <a:ext cx="149722" cy="14972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785529" y="3230032"/>
              <a:ext cx="258232" cy="24976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07729" y="3196170"/>
              <a:ext cx="292100" cy="292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035300" y="3450162"/>
              <a:ext cx="262467" cy="26246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95281" y="3491306"/>
              <a:ext cx="140195" cy="14019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90519" y="3486543"/>
              <a:ext cx="149722" cy="14972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85529" y="3479803"/>
              <a:ext cx="258232" cy="24976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07729" y="3445929"/>
              <a:ext cx="292100" cy="292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35300" y="3708400"/>
              <a:ext cx="262467" cy="26246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095281" y="3751707"/>
              <a:ext cx="140195" cy="14020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090519" y="3746944"/>
              <a:ext cx="149722" cy="14972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85529" y="3738032"/>
              <a:ext cx="258232" cy="2540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607729" y="3708400"/>
              <a:ext cx="292100" cy="292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035300" y="3975100"/>
              <a:ext cx="262467" cy="258232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95283" y="4015770"/>
              <a:ext cx="140193" cy="14019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90519" y="4011007"/>
              <a:ext cx="149722" cy="14972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785529" y="4004732"/>
              <a:ext cx="258232" cy="24976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07729" y="3970867"/>
              <a:ext cx="292100" cy="292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035300" y="4199465"/>
              <a:ext cx="262467" cy="26246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095281" y="4244023"/>
              <a:ext cx="140195" cy="14019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090519" y="4239261"/>
              <a:ext cx="149722" cy="14972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785529" y="4229100"/>
              <a:ext cx="258232" cy="2540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607729" y="4199467"/>
              <a:ext cx="292100" cy="292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6048756" y="3797301"/>
            <a:ext cx="1101513" cy="2214033"/>
            <a:chOff x="4536566" y="2847975"/>
            <a:chExt cx="826135" cy="1660525"/>
          </a:xfrm>
        </p:grpSpPr>
        <p:sp>
          <p:nvSpPr>
            <p:cNvPr id="158" name="object 158"/>
            <p:cNvSpPr/>
            <p:nvPr/>
          </p:nvSpPr>
          <p:spPr>
            <a:xfrm>
              <a:off x="4554232" y="2869298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49266" y="2860677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49266" y="2860675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15941" y="294858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15941" y="294858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15941" y="320164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15941" y="320164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15941" y="345644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615941" y="345644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15941" y="3712541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15941" y="371254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615941" y="4218656"/>
              <a:ext cx="375920" cy="201930"/>
            </a:xfrm>
            <a:custGeom>
              <a:avLst/>
              <a:gdLst/>
              <a:ahLst/>
              <a:cxnLst/>
              <a:rect l="l" t="t" r="r" b="b"/>
              <a:pathLst>
                <a:path w="375920" h="201929">
                  <a:moveTo>
                    <a:pt x="375361" y="0"/>
                  </a:moveTo>
                  <a:lnTo>
                    <a:pt x="0" y="0"/>
                  </a:lnTo>
                  <a:lnTo>
                    <a:pt x="0" y="201858"/>
                  </a:lnTo>
                  <a:lnTo>
                    <a:pt x="375361" y="201858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15941" y="4218656"/>
              <a:ext cx="375920" cy="201930"/>
            </a:xfrm>
            <a:custGeom>
              <a:avLst/>
              <a:gdLst/>
              <a:ahLst/>
              <a:cxnLst/>
              <a:rect l="l" t="t" r="r" b="b"/>
              <a:pathLst>
                <a:path w="375920" h="201929">
                  <a:moveTo>
                    <a:pt x="0" y="0"/>
                  </a:moveTo>
                  <a:lnTo>
                    <a:pt x="375361" y="0"/>
                  </a:lnTo>
                  <a:lnTo>
                    <a:pt x="375361" y="201859"/>
                  </a:lnTo>
                  <a:lnTo>
                    <a:pt x="0" y="20185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15941" y="396559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15941" y="396559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016499" y="2921003"/>
              <a:ext cx="296332" cy="31326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063948" y="2943821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020729" y="3175000"/>
              <a:ext cx="292100" cy="309029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067275" y="31968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020729" y="3429003"/>
              <a:ext cx="292100" cy="31326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067275" y="3451682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016499" y="3691465"/>
              <a:ext cx="296332" cy="31326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63948" y="3714496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016499" y="3937000"/>
              <a:ext cx="296332" cy="31326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063948" y="3960836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016499" y="4191000"/>
              <a:ext cx="296332" cy="31326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063948" y="4213894"/>
              <a:ext cx="200900" cy="2192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39728" y="2912537"/>
              <a:ext cx="330200" cy="33443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39728" y="3170770"/>
              <a:ext cx="330200" cy="3302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39728" y="3429000"/>
              <a:ext cx="334432" cy="33020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39728" y="3674532"/>
              <a:ext cx="330200" cy="3302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31270" y="3928532"/>
              <a:ext cx="334432" cy="33020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631270" y="4174067"/>
              <a:ext cx="334432" cy="334432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4629489" y="3264154"/>
            <a:ext cx="155666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97173" marR="6773" indent="-281086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парсер 2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4735693" y="3787427"/>
            <a:ext cx="1100667" cy="2291927"/>
            <a:chOff x="3551770" y="2840570"/>
            <a:chExt cx="825500" cy="1718945"/>
          </a:xfrm>
        </p:grpSpPr>
        <p:sp>
          <p:nvSpPr>
            <p:cNvPr id="193" name="object 193"/>
            <p:cNvSpPr/>
            <p:nvPr/>
          </p:nvSpPr>
          <p:spPr>
            <a:xfrm>
              <a:off x="3551770" y="2840570"/>
              <a:ext cx="825500" cy="171872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602875" y="2870728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602875" y="2870720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673017" y="3027946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693566" y="350375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78859" y="331181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676370" y="3889568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004944" y="4110183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81056" y="2966631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4" h="345439">
                  <a:moveTo>
                    <a:pt x="158902" y="0"/>
                  </a:moveTo>
                  <a:lnTo>
                    <a:pt x="101726" y="4851"/>
                  </a:lnTo>
                  <a:lnTo>
                    <a:pt x="51562" y="17678"/>
                  </a:lnTo>
                  <a:lnTo>
                    <a:pt x="14859" y="36690"/>
                  </a:lnTo>
                  <a:lnTo>
                    <a:pt x="0" y="60248"/>
                  </a:lnTo>
                  <a:lnTo>
                    <a:pt x="12522" y="62382"/>
                  </a:lnTo>
                  <a:lnTo>
                    <a:pt x="13233" y="58166"/>
                  </a:lnTo>
                  <a:lnTo>
                    <a:pt x="14922" y="54787"/>
                  </a:lnTo>
                  <a:lnTo>
                    <a:pt x="56527" y="29362"/>
                  </a:lnTo>
                  <a:lnTo>
                    <a:pt x="104330" y="17284"/>
                  </a:lnTo>
                  <a:lnTo>
                    <a:pt x="158889" y="12712"/>
                  </a:lnTo>
                  <a:lnTo>
                    <a:pt x="171869" y="14478"/>
                  </a:lnTo>
                  <a:lnTo>
                    <a:pt x="211061" y="40170"/>
                  </a:lnTo>
                  <a:lnTo>
                    <a:pt x="235953" y="72517"/>
                  </a:lnTo>
                  <a:lnTo>
                    <a:pt x="258610" y="115023"/>
                  </a:lnTo>
                  <a:lnTo>
                    <a:pt x="277875" y="165620"/>
                  </a:lnTo>
                  <a:lnTo>
                    <a:pt x="292811" y="222377"/>
                  </a:lnTo>
                  <a:lnTo>
                    <a:pt x="299427" y="269697"/>
                  </a:lnTo>
                  <a:lnTo>
                    <a:pt x="268630" y="271906"/>
                  </a:lnTo>
                  <a:lnTo>
                    <a:pt x="312102" y="345186"/>
                  </a:lnTo>
                  <a:lnTo>
                    <a:pt x="344639" y="266446"/>
                  </a:lnTo>
                  <a:lnTo>
                    <a:pt x="312115" y="268782"/>
                  </a:lnTo>
                  <a:lnTo>
                    <a:pt x="305092" y="219151"/>
                  </a:lnTo>
                  <a:lnTo>
                    <a:pt x="289864" y="161417"/>
                  </a:lnTo>
                  <a:lnTo>
                    <a:pt x="270014" y="109435"/>
                  </a:lnTo>
                  <a:lnTo>
                    <a:pt x="246367" y="65239"/>
                  </a:lnTo>
                  <a:lnTo>
                    <a:pt x="219595" y="30759"/>
                  </a:lnTo>
                  <a:lnTo>
                    <a:pt x="174866" y="2057"/>
                  </a:lnTo>
                  <a:lnTo>
                    <a:pt x="1589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67048" y="3263354"/>
              <a:ext cx="76149" cy="24039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086834" y="3429571"/>
              <a:ext cx="203022" cy="23699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59225" y="3512680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70" h="929639">
                  <a:moveTo>
                    <a:pt x="366331" y="833742"/>
                  </a:moveTo>
                  <a:lnTo>
                    <a:pt x="353707" y="832332"/>
                  </a:lnTo>
                  <a:lnTo>
                    <a:pt x="352844" y="840079"/>
                  </a:lnTo>
                  <a:lnTo>
                    <a:pt x="350469" y="847242"/>
                  </a:lnTo>
                  <a:lnTo>
                    <a:pt x="305231" y="889381"/>
                  </a:lnTo>
                  <a:lnTo>
                    <a:pt x="254127" y="908989"/>
                  </a:lnTo>
                  <a:lnTo>
                    <a:pt x="195897" y="916368"/>
                  </a:lnTo>
                  <a:lnTo>
                    <a:pt x="181762" y="914730"/>
                  </a:lnTo>
                  <a:lnTo>
                    <a:pt x="139293" y="891057"/>
                  </a:lnTo>
                  <a:lnTo>
                    <a:pt x="112572" y="861441"/>
                  </a:lnTo>
                  <a:lnTo>
                    <a:pt x="88290" y="822604"/>
                  </a:lnTo>
                  <a:lnTo>
                    <a:pt x="67652" y="776389"/>
                  </a:lnTo>
                  <a:lnTo>
                    <a:pt x="51638" y="724496"/>
                  </a:lnTo>
                  <a:lnTo>
                    <a:pt x="44665" y="687768"/>
                  </a:lnTo>
                  <a:lnTo>
                    <a:pt x="75920" y="685088"/>
                  </a:lnTo>
                  <a:lnTo>
                    <a:pt x="31445" y="612419"/>
                  </a:lnTo>
                  <a:lnTo>
                    <a:pt x="0" y="691603"/>
                  </a:lnTo>
                  <a:lnTo>
                    <a:pt x="32042" y="688848"/>
                  </a:lnTo>
                  <a:lnTo>
                    <a:pt x="33362" y="700024"/>
                  </a:lnTo>
                  <a:lnTo>
                    <a:pt x="55892" y="781202"/>
                  </a:lnTo>
                  <a:lnTo>
                    <a:pt x="77292" y="828941"/>
                  </a:lnTo>
                  <a:lnTo>
                    <a:pt x="102743" y="869492"/>
                  </a:lnTo>
                  <a:lnTo>
                    <a:pt x="131533" y="901103"/>
                  </a:lnTo>
                  <a:lnTo>
                    <a:pt x="179628" y="927277"/>
                  </a:lnTo>
                  <a:lnTo>
                    <a:pt x="196151" y="929081"/>
                  </a:lnTo>
                  <a:lnTo>
                    <a:pt x="227571" y="926973"/>
                  </a:lnTo>
                  <a:lnTo>
                    <a:pt x="286473" y="911948"/>
                  </a:lnTo>
                  <a:lnTo>
                    <a:pt x="334035" y="885774"/>
                  </a:lnTo>
                  <a:lnTo>
                    <a:pt x="362356" y="851763"/>
                  </a:lnTo>
                  <a:lnTo>
                    <a:pt x="365391" y="842149"/>
                  </a:lnTo>
                  <a:lnTo>
                    <a:pt x="366331" y="833742"/>
                  </a:lnTo>
                  <a:close/>
                </a:path>
                <a:path w="394970" h="929639">
                  <a:moveTo>
                    <a:pt x="394741" y="519709"/>
                  </a:moveTo>
                  <a:lnTo>
                    <a:pt x="362826" y="521119"/>
                  </a:lnTo>
                  <a:lnTo>
                    <a:pt x="361899" y="505612"/>
                  </a:lnTo>
                  <a:lnTo>
                    <a:pt x="356539" y="460641"/>
                  </a:lnTo>
                  <a:lnTo>
                    <a:pt x="349300" y="416763"/>
                  </a:lnTo>
                  <a:lnTo>
                    <a:pt x="340296" y="374307"/>
                  </a:lnTo>
                  <a:lnTo>
                    <a:pt x="329704" y="333616"/>
                  </a:lnTo>
                  <a:lnTo>
                    <a:pt x="317639" y="295071"/>
                  </a:lnTo>
                  <a:lnTo>
                    <a:pt x="304253" y="258991"/>
                  </a:lnTo>
                  <a:lnTo>
                    <a:pt x="273989" y="195668"/>
                  </a:lnTo>
                  <a:lnTo>
                    <a:pt x="251764" y="161848"/>
                  </a:lnTo>
                  <a:lnTo>
                    <a:pt x="257048" y="92570"/>
                  </a:lnTo>
                  <a:lnTo>
                    <a:pt x="259461" y="342"/>
                  </a:lnTo>
                  <a:lnTo>
                    <a:pt x="246761" y="0"/>
                  </a:lnTo>
                  <a:lnTo>
                    <a:pt x="244348" y="92240"/>
                  </a:lnTo>
                  <a:lnTo>
                    <a:pt x="240169" y="146837"/>
                  </a:lnTo>
                  <a:lnTo>
                    <a:pt x="203454" y="114681"/>
                  </a:lnTo>
                  <a:lnTo>
                    <a:pt x="163906" y="102552"/>
                  </a:lnTo>
                  <a:lnTo>
                    <a:pt x="161988" y="115112"/>
                  </a:lnTo>
                  <a:lnTo>
                    <a:pt x="179590" y="117779"/>
                  </a:lnTo>
                  <a:lnTo>
                    <a:pt x="196494" y="125336"/>
                  </a:lnTo>
                  <a:lnTo>
                    <a:pt x="213563" y="137820"/>
                  </a:lnTo>
                  <a:lnTo>
                    <a:pt x="230784" y="155282"/>
                  </a:lnTo>
                  <a:lnTo>
                    <a:pt x="238734" y="165684"/>
                  </a:lnTo>
                  <a:lnTo>
                    <a:pt x="237553" y="181254"/>
                  </a:lnTo>
                  <a:lnTo>
                    <a:pt x="232714" y="223697"/>
                  </a:lnTo>
                  <a:lnTo>
                    <a:pt x="226999" y="264401"/>
                  </a:lnTo>
                  <a:lnTo>
                    <a:pt x="220522" y="302920"/>
                  </a:lnTo>
                  <a:lnTo>
                    <a:pt x="205524" y="371932"/>
                  </a:lnTo>
                  <a:lnTo>
                    <a:pt x="188683" y="426961"/>
                  </a:lnTo>
                  <a:lnTo>
                    <a:pt x="186690" y="429971"/>
                  </a:lnTo>
                  <a:lnTo>
                    <a:pt x="162394" y="411111"/>
                  </a:lnTo>
                  <a:lnTo>
                    <a:pt x="145757" y="494652"/>
                  </a:lnTo>
                  <a:lnTo>
                    <a:pt x="222580" y="457847"/>
                  </a:lnTo>
                  <a:lnTo>
                    <a:pt x="196748" y="437781"/>
                  </a:lnTo>
                  <a:lnTo>
                    <a:pt x="200037" y="432816"/>
                  </a:lnTo>
                  <a:lnTo>
                    <a:pt x="217893" y="374853"/>
                  </a:lnTo>
                  <a:lnTo>
                    <a:pt x="233045" y="305028"/>
                  </a:lnTo>
                  <a:lnTo>
                    <a:pt x="239585" y="266153"/>
                  </a:lnTo>
                  <a:lnTo>
                    <a:pt x="245325" y="225132"/>
                  </a:lnTo>
                  <a:lnTo>
                    <a:pt x="250215" y="182219"/>
                  </a:lnTo>
                  <a:lnTo>
                    <a:pt x="250253" y="181610"/>
                  </a:lnTo>
                  <a:lnTo>
                    <a:pt x="263220" y="202387"/>
                  </a:lnTo>
                  <a:lnTo>
                    <a:pt x="292620" y="264096"/>
                  </a:lnTo>
                  <a:lnTo>
                    <a:pt x="317588" y="337400"/>
                  </a:lnTo>
                  <a:lnTo>
                    <a:pt x="328015" y="377507"/>
                  </a:lnTo>
                  <a:lnTo>
                    <a:pt x="336867" y="419392"/>
                  </a:lnTo>
                  <a:lnTo>
                    <a:pt x="344004" y="462711"/>
                  </a:lnTo>
                  <a:lnTo>
                    <a:pt x="349288" y="507111"/>
                  </a:lnTo>
                  <a:lnTo>
                    <a:pt x="350139" y="521665"/>
                  </a:lnTo>
                  <a:lnTo>
                    <a:pt x="318617" y="523049"/>
                  </a:lnTo>
                  <a:lnTo>
                    <a:pt x="360019" y="597509"/>
                  </a:lnTo>
                  <a:lnTo>
                    <a:pt x="394741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100667" y="3920067"/>
            <a:ext cx="4402667" cy="2167467"/>
            <a:chOff x="825500" y="2940050"/>
            <a:chExt cx="3302000" cy="1625600"/>
          </a:xfrm>
        </p:grpSpPr>
        <p:sp>
          <p:nvSpPr>
            <p:cNvPr id="4" name="object 4"/>
            <p:cNvSpPr/>
            <p:nvPr/>
          </p:nvSpPr>
          <p:spPr>
            <a:xfrm>
              <a:off x="838200" y="295275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32766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3276600" y="16002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295275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0" y="0"/>
                  </a:moveTo>
                  <a:lnTo>
                    <a:pt x="3276601" y="0"/>
                  </a:lnTo>
                  <a:lnTo>
                    <a:pt x="3276601" y="1600200"/>
                  </a:lnTo>
                  <a:lnTo>
                    <a:pt x="0" y="1600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49709" y="3949629"/>
            <a:ext cx="4512731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Заједница отвореног кода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8493" y="219201"/>
            <a:ext cx="32063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7" dirty="0"/>
              <a:t>P4</a:t>
            </a:r>
            <a:r>
              <a:rPr sz="1800" spc="-7" dirty="0"/>
              <a:t>16</a:t>
            </a:r>
            <a:r>
              <a:rPr sz="3200" spc="-187" dirty="0"/>
              <a:t> </a:t>
            </a:r>
            <a:r>
              <a:rPr lang="sr-Cyrl-RS" sz="3200" spc="-7" dirty="0"/>
              <a:t>Приступ</a:t>
            </a:r>
            <a:endParaRPr sz="3200"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4733" y="982134"/>
          <a:ext cx="11582400" cy="212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Термин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Опис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sr-Cyrl-RS" sz="2100" spc="-5" dirty="0">
                          <a:latin typeface="Arial"/>
                          <a:cs typeface="Arial"/>
                        </a:rPr>
                        <a:t>П4 циљан хардвер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spc="10" dirty="0">
                          <a:latin typeface="Arial"/>
                          <a:cs typeface="Arial"/>
                        </a:rPr>
                        <a:t>Оличење специфичне хардверске имплементације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sr-Cyrl-RS" sz="2100" spc="-5" dirty="0">
                          <a:latin typeface="Arial"/>
                          <a:cs typeface="Arial"/>
                        </a:rPr>
                        <a:t>П4 архитектура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1515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450850">
                        <a:lnSpc>
                          <a:spcPct val="102200"/>
                        </a:lnSpc>
                        <a:spcBef>
                          <a:spcPts val="310"/>
                        </a:spcBef>
                      </a:pPr>
                      <a:r>
                        <a:rPr lang="sr-Cyrl-RS" sz="1700" spc="10" dirty="0">
                          <a:latin typeface="Arial"/>
                          <a:cs typeface="Arial"/>
                        </a:rPr>
                        <a:t>Сет специјализованих П4 програмабилних компоненти, екстерних метода као и њихових интерфејса доступних П4 програмеру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249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sr-Cyrl-RS" sz="2100" spc="-5" dirty="0">
                          <a:latin typeface="Arial"/>
                          <a:cs typeface="Arial"/>
                        </a:rPr>
                        <a:t>П4 платформа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spc="10" dirty="0">
                          <a:latin typeface="Arial"/>
                          <a:cs typeface="Arial"/>
                        </a:rPr>
                        <a:t>П4 архитектура имплементирана за одабрани хардвер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56267" y="4408312"/>
            <a:ext cx="1428043" cy="1428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686627" y="4823782"/>
            <a:ext cx="982980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5927" algn="ctr">
              <a:lnSpc>
                <a:spcPts val="1913"/>
              </a:lnSpc>
              <a:spcBef>
                <a:spcPts val="133"/>
              </a:spcBef>
            </a:pPr>
            <a:r>
              <a:rPr lang="sr-Cyrl-RS" sz="16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baseline="-17361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600" baseline="-17361" dirty="0">
              <a:latin typeface="Arial"/>
              <a:cs typeface="Arial"/>
            </a:endParaRPr>
          </a:p>
          <a:p>
            <a:pPr marR="6773" algn="ctr">
              <a:lnSpc>
                <a:spcPts val="1913"/>
              </a:lnSpc>
            </a:pPr>
            <a:r>
              <a:rPr lang="sr-Cyrl-RS" sz="1600" spc="-7" dirty="0">
                <a:solidFill>
                  <a:srgbClr val="FFFFFF"/>
                </a:solidFill>
                <a:latin typeface="Arial"/>
                <a:cs typeface="Arial"/>
              </a:rPr>
              <a:t>Језик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51200" y="4724401"/>
            <a:ext cx="1862667" cy="807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340194" y="4823782"/>
            <a:ext cx="1805787" cy="494067"/>
          </a:xfrm>
          <a:prstGeom prst="rect">
            <a:avLst/>
          </a:prstGeom>
        </p:spPr>
        <p:txBody>
          <a:bodyPr vert="horz" wrap="square" lIns="0" tIns="71967" rIns="0" bIns="0" rtlCol="0">
            <a:spAutoFit/>
          </a:bodyPr>
          <a:lstStyle/>
          <a:p>
            <a:pPr marL="171869" marR="40639" indent="-138849">
              <a:lnSpc>
                <a:spcPct val="79100"/>
              </a:lnSpc>
              <a:spcBef>
                <a:spcPts val="567"/>
              </a:spcBef>
            </a:pPr>
            <a:r>
              <a:rPr lang="sr-Cyrl-RS" sz="1733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33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700" baseline="-19607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700" spc="-109" baseline="-196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r-Cyrl-RS" sz="1733" spc="-7" dirty="0">
                <a:solidFill>
                  <a:srgbClr val="FFFFFF"/>
                </a:solidFill>
                <a:latin typeface="Arial"/>
                <a:cs typeface="Arial"/>
              </a:rPr>
              <a:t>Библиотека Језгра</a:t>
            </a:r>
            <a:endParaRPr sz="1733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23041" y="4868856"/>
            <a:ext cx="369993" cy="369993"/>
            <a:chOff x="4292280" y="3651641"/>
            <a:chExt cx="277495" cy="277495"/>
          </a:xfrm>
        </p:grpSpPr>
        <p:sp>
          <p:nvSpPr>
            <p:cNvPr id="14" name="object 14"/>
            <p:cNvSpPr/>
            <p:nvPr/>
          </p:nvSpPr>
          <p:spPr>
            <a:xfrm>
              <a:off x="4304982" y="3663949"/>
              <a:ext cx="252095" cy="252729"/>
            </a:xfrm>
            <a:custGeom>
              <a:avLst/>
              <a:gdLst/>
              <a:ahLst/>
              <a:cxnLst/>
              <a:rect l="l" t="t" r="r" b="b"/>
              <a:pathLst>
                <a:path w="252095" h="252729">
                  <a:moveTo>
                    <a:pt x="252006" y="86360"/>
                  </a:moveTo>
                  <a:lnTo>
                    <a:pt x="166331" y="86360"/>
                  </a:lnTo>
                  <a:lnTo>
                    <a:pt x="166331" y="0"/>
                  </a:lnTo>
                  <a:lnTo>
                    <a:pt x="85674" y="0"/>
                  </a:lnTo>
                  <a:lnTo>
                    <a:pt x="85674" y="86360"/>
                  </a:lnTo>
                  <a:lnTo>
                    <a:pt x="0" y="86360"/>
                  </a:lnTo>
                  <a:lnTo>
                    <a:pt x="0" y="166370"/>
                  </a:lnTo>
                  <a:lnTo>
                    <a:pt x="85674" y="166370"/>
                  </a:lnTo>
                  <a:lnTo>
                    <a:pt x="85674" y="252730"/>
                  </a:lnTo>
                  <a:lnTo>
                    <a:pt x="166331" y="252730"/>
                  </a:lnTo>
                  <a:lnTo>
                    <a:pt x="166331" y="166370"/>
                  </a:lnTo>
                  <a:lnTo>
                    <a:pt x="252006" y="166370"/>
                  </a:lnTo>
                  <a:lnTo>
                    <a:pt x="252006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304980" y="3664341"/>
              <a:ext cx="252095" cy="252095"/>
            </a:xfrm>
            <a:custGeom>
              <a:avLst/>
              <a:gdLst/>
              <a:ahLst/>
              <a:cxnLst/>
              <a:rect l="l" t="t" r="r" b="b"/>
              <a:pathLst>
                <a:path w="252095" h="252095">
                  <a:moveTo>
                    <a:pt x="0" y="85673"/>
                  </a:moveTo>
                  <a:lnTo>
                    <a:pt x="85673" y="85673"/>
                  </a:lnTo>
                  <a:lnTo>
                    <a:pt x="85673" y="0"/>
                  </a:lnTo>
                  <a:lnTo>
                    <a:pt x="166323" y="0"/>
                  </a:lnTo>
                  <a:lnTo>
                    <a:pt x="166323" y="85673"/>
                  </a:lnTo>
                  <a:lnTo>
                    <a:pt x="251996" y="85673"/>
                  </a:lnTo>
                  <a:lnTo>
                    <a:pt x="251996" y="166323"/>
                  </a:lnTo>
                  <a:lnTo>
                    <a:pt x="166323" y="166323"/>
                  </a:lnTo>
                  <a:lnTo>
                    <a:pt x="166323" y="251996"/>
                  </a:lnTo>
                  <a:lnTo>
                    <a:pt x="85673" y="251996"/>
                  </a:lnTo>
                  <a:lnTo>
                    <a:pt x="85673" y="166323"/>
                  </a:lnTo>
                  <a:lnTo>
                    <a:pt x="0" y="166323"/>
                  </a:lnTo>
                  <a:lnTo>
                    <a:pt x="0" y="8567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12628" y="3920067"/>
            <a:ext cx="4402667" cy="2167467"/>
            <a:chOff x="4734471" y="2940050"/>
            <a:chExt cx="3302000" cy="1625600"/>
          </a:xfrm>
        </p:grpSpPr>
        <p:sp>
          <p:nvSpPr>
            <p:cNvPr id="17" name="object 17"/>
            <p:cNvSpPr/>
            <p:nvPr/>
          </p:nvSpPr>
          <p:spPr>
            <a:xfrm>
              <a:off x="4747171" y="295275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32766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3276600" y="16002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7171" y="295275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0" y="0"/>
                  </a:moveTo>
                  <a:lnTo>
                    <a:pt x="3276601" y="0"/>
                  </a:lnTo>
                  <a:lnTo>
                    <a:pt x="3276601" y="1600200"/>
                  </a:lnTo>
                  <a:lnTo>
                    <a:pt x="0" y="1600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13210" y="3975353"/>
            <a:ext cx="288582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lang="sr-Cyrl-RS" sz="2400" spc="-133" dirty="0">
                <a:solidFill>
                  <a:srgbClr val="FFFFFF"/>
                </a:solidFill>
                <a:latin typeface="Arial"/>
                <a:cs typeface="Arial"/>
              </a:rPr>
              <a:t>Произвођач хардвера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62894" y="4560711"/>
            <a:ext cx="1732839" cy="140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6619817" y="4823782"/>
            <a:ext cx="1629536" cy="7201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6773" indent="143930">
              <a:lnSpc>
                <a:spcPts val="2840"/>
              </a:lnSpc>
              <a:spcBef>
                <a:spcPts val="260"/>
              </a:spcBef>
            </a:pPr>
            <a:r>
              <a:rPr lang="sr-Cyrl-RS" sz="2000" spc="-7" dirty="0">
                <a:solidFill>
                  <a:srgbClr val="FFFFFF"/>
                </a:solidFill>
                <a:latin typeface="Arial"/>
                <a:cs typeface="Arial"/>
              </a:rPr>
              <a:t>Екстерне библиотеке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02972" y="4560711"/>
            <a:ext cx="2331160" cy="140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 txBox="1"/>
          <p:nvPr/>
        </p:nvSpPr>
        <p:spPr>
          <a:xfrm>
            <a:off x="8479315" y="4778959"/>
            <a:ext cx="1978473" cy="7514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6949" marR="6773" indent="-177796" algn="ctr">
              <a:lnSpc>
                <a:spcPts val="2840"/>
              </a:lnSpc>
              <a:spcBef>
                <a:spcPts val="260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Дефиниција Архитектуре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67631" y="5539199"/>
            <a:ext cx="1158047" cy="428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2713" y="3089338"/>
            <a:ext cx="9663293" cy="1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3834" y="2451543"/>
            <a:ext cx="3178425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lnSpc>
                <a:spcPct val="100000"/>
              </a:lnSpc>
              <a:spcBef>
                <a:spcPts val="133"/>
              </a:spcBef>
            </a:pPr>
            <a:r>
              <a:rPr lang="sr-Cyrl-RS" spc="-7" dirty="0"/>
              <a:t>П</a:t>
            </a:r>
            <a:r>
              <a:rPr spc="-7" dirty="0"/>
              <a:t>4</a:t>
            </a:r>
            <a:r>
              <a:rPr spc="-9" baseline="-20061" dirty="0"/>
              <a:t>16</a:t>
            </a:r>
            <a:r>
              <a:rPr spc="369" baseline="-20061" dirty="0"/>
              <a:t> </a:t>
            </a:r>
            <a:r>
              <a:rPr lang="sr-Cyrl-RS" spc="-7" dirty="0"/>
              <a:t>Основе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775201" y="1693993"/>
            <a:ext cx="7331287" cy="4236720"/>
            <a:chOff x="3581400" y="1270495"/>
            <a:chExt cx="5498465" cy="3177540"/>
          </a:xfrm>
        </p:grpSpPr>
        <p:sp>
          <p:nvSpPr>
            <p:cNvPr id="4" name="object 4"/>
            <p:cNvSpPr/>
            <p:nvPr/>
          </p:nvSpPr>
          <p:spPr>
            <a:xfrm>
              <a:off x="5129377" y="2920936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84074" y="0"/>
                  </a:moveTo>
                  <a:lnTo>
                    <a:pt x="84074" y="101625"/>
                  </a:lnTo>
                  <a:lnTo>
                    <a:pt x="0" y="101625"/>
                  </a:lnTo>
                  <a:lnTo>
                    <a:pt x="0" y="304850"/>
                  </a:lnTo>
                  <a:lnTo>
                    <a:pt x="84074" y="304850"/>
                  </a:lnTo>
                  <a:lnTo>
                    <a:pt x="84074" y="406463"/>
                  </a:lnTo>
                  <a:lnTo>
                    <a:pt x="168148" y="203238"/>
                  </a:lnTo>
                  <a:lnTo>
                    <a:pt x="840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5129377" y="2920936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0" y="101615"/>
                  </a:moveTo>
                  <a:lnTo>
                    <a:pt x="84069" y="101615"/>
                  </a:lnTo>
                  <a:lnTo>
                    <a:pt x="84069" y="0"/>
                  </a:lnTo>
                  <a:lnTo>
                    <a:pt x="168138" y="203231"/>
                  </a:lnTo>
                  <a:lnTo>
                    <a:pt x="84069" y="406462"/>
                  </a:lnTo>
                  <a:lnTo>
                    <a:pt x="84069" y="304847"/>
                  </a:lnTo>
                  <a:lnTo>
                    <a:pt x="0" y="304847"/>
                  </a:lnTo>
                  <a:lnTo>
                    <a:pt x="0" y="10161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234840" y="2935503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84061" y="0"/>
                  </a:moveTo>
                  <a:lnTo>
                    <a:pt x="84061" y="101612"/>
                  </a:lnTo>
                  <a:lnTo>
                    <a:pt x="0" y="101612"/>
                  </a:lnTo>
                  <a:lnTo>
                    <a:pt x="0" y="304850"/>
                  </a:lnTo>
                  <a:lnTo>
                    <a:pt x="84061" y="304850"/>
                  </a:lnTo>
                  <a:lnTo>
                    <a:pt x="84061" y="406463"/>
                  </a:lnTo>
                  <a:lnTo>
                    <a:pt x="168135" y="203238"/>
                  </a:lnTo>
                  <a:lnTo>
                    <a:pt x="840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4234840" y="2935503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0" y="101615"/>
                  </a:moveTo>
                  <a:lnTo>
                    <a:pt x="84069" y="101615"/>
                  </a:lnTo>
                  <a:lnTo>
                    <a:pt x="84069" y="0"/>
                  </a:lnTo>
                  <a:lnTo>
                    <a:pt x="168138" y="203231"/>
                  </a:lnTo>
                  <a:lnTo>
                    <a:pt x="84069" y="406462"/>
                  </a:lnTo>
                  <a:lnTo>
                    <a:pt x="84069" y="304847"/>
                  </a:lnTo>
                  <a:lnTo>
                    <a:pt x="0" y="304847"/>
                  </a:lnTo>
                  <a:lnTo>
                    <a:pt x="0" y="10161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356100" y="2286003"/>
              <a:ext cx="825500" cy="17187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406061" y="2315761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6061" y="2315756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476203" y="247298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6765" y="294878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2045" y="2756839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9569" y="3334600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8131" y="355521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4242" y="2411666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4" h="345439">
                  <a:moveTo>
                    <a:pt x="158902" y="0"/>
                  </a:moveTo>
                  <a:lnTo>
                    <a:pt x="101726" y="4851"/>
                  </a:lnTo>
                  <a:lnTo>
                    <a:pt x="51562" y="17678"/>
                  </a:lnTo>
                  <a:lnTo>
                    <a:pt x="14859" y="36690"/>
                  </a:lnTo>
                  <a:lnTo>
                    <a:pt x="0" y="60248"/>
                  </a:lnTo>
                  <a:lnTo>
                    <a:pt x="12522" y="62382"/>
                  </a:lnTo>
                  <a:lnTo>
                    <a:pt x="13233" y="58165"/>
                  </a:lnTo>
                  <a:lnTo>
                    <a:pt x="14935" y="54787"/>
                  </a:lnTo>
                  <a:lnTo>
                    <a:pt x="56527" y="29362"/>
                  </a:lnTo>
                  <a:lnTo>
                    <a:pt x="104330" y="17271"/>
                  </a:lnTo>
                  <a:lnTo>
                    <a:pt x="158889" y="12712"/>
                  </a:lnTo>
                  <a:lnTo>
                    <a:pt x="171869" y="14465"/>
                  </a:lnTo>
                  <a:lnTo>
                    <a:pt x="211061" y="40157"/>
                  </a:lnTo>
                  <a:lnTo>
                    <a:pt x="235965" y="72516"/>
                  </a:lnTo>
                  <a:lnTo>
                    <a:pt x="258610" y="115023"/>
                  </a:lnTo>
                  <a:lnTo>
                    <a:pt x="277888" y="165607"/>
                  </a:lnTo>
                  <a:lnTo>
                    <a:pt x="292811" y="222376"/>
                  </a:lnTo>
                  <a:lnTo>
                    <a:pt x="299440" y="269697"/>
                  </a:lnTo>
                  <a:lnTo>
                    <a:pt x="268630" y="271906"/>
                  </a:lnTo>
                  <a:lnTo>
                    <a:pt x="312102" y="345173"/>
                  </a:lnTo>
                  <a:lnTo>
                    <a:pt x="344639" y="266445"/>
                  </a:lnTo>
                  <a:lnTo>
                    <a:pt x="312115" y="268782"/>
                  </a:lnTo>
                  <a:lnTo>
                    <a:pt x="305092" y="219138"/>
                  </a:lnTo>
                  <a:lnTo>
                    <a:pt x="289864" y="161416"/>
                  </a:lnTo>
                  <a:lnTo>
                    <a:pt x="270014" y="109423"/>
                  </a:lnTo>
                  <a:lnTo>
                    <a:pt x="246367" y="65239"/>
                  </a:lnTo>
                  <a:lnTo>
                    <a:pt x="219595" y="30746"/>
                  </a:lnTo>
                  <a:lnTo>
                    <a:pt x="174866" y="2057"/>
                  </a:lnTo>
                  <a:lnTo>
                    <a:pt x="1589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0020" y="2874606"/>
              <a:ext cx="203022" cy="2369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0234" y="2708389"/>
              <a:ext cx="76149" cy="2403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2411" y="2957715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70" h="929639">
                  <a:moveTo>
                    <a:pt x="366331" y="833742"/>
                  </a:moveTo>
                  <a:lnTo>
                    <a:pt x="353707" y="832319"/>
                  </a:lnTo>
                  <a:lnTo>
                    <a:pt x="352844" y="840066"/>
                  </a:lnTo>
                  <a:lnTo>
                    <a:pt x="350481" y="847242"/>
                  </a:lnTo>
                  <a:lnTo>
                    <a:pt x="305231" y="889368"/>
                  </a:lnTo>
                  <a:lnTo>
                    <a:pt x="254127" y="908977"/>
                  </a:lnTo>
                  <a:lnTo>
                    <a:pt x="195897" y="916368"/>
                  </a:lnTo>
                  <a:lnTo>
                    <a:pt x="181762" y="914730"/>
                  </a:lnTo>
                  <a:lnTo>
                    <a:pt x="139293" y="891044"/>
                  </a:lnTo>
                  <a:lnTo>
                    <a:pt x="112572" y="861441"/>
                  </a:lnTo>
                  <a:lnTo>
                    <a:pt x="88290" y="822591"/>
                  </a:lnTo>
                  <a:lnTo>
                    <a:pt x="67652" y="776376"/>
                  </a:lnTo>
                  <a:lnTo>
                    <a:pt x="51638" y="724484"/>
                  </a:lnTo>
                  <a:lnTo>
                    <a:pt x="44665" y="687755"/>
                  </a:lnTo>
                  <a:lnTo>
                    <a:pt x="75920" y="685088"/>
                  </a:lnTo>
                  <a:lnTo>
                    <a:pt x="31457" y="612419"/>
                  </a:lnTo>
                  <a:lnTo>
                    <a:pt x="0" y="691591"/>
                  </a:lnTo>
                  <a:lnTo>
                    <a:pt x="32042" y="688848"/>
                  </a:lnTo>
                  <a:lnTo>
                    <a:pt x="33362" y="700011"/>
                  </a:lnTo>
                  <a:lnTo>
                    <a:pt x="55905" y="781202"/>
                  </a:lnTo>
                  <a:lnTo>
                    <a:pt x="77292" y="828929"/>
                  </a:lnTo>
                  <a:lnTo>
                    <a:pt x="102743" y="869492"/>
                  </a:lnTo>
                  <a:lnTo>
                    <a:pt x="131533" y="901090"/>
                  </a:lnTo>
                  <a:lnTo>
                    <a:pt x="179628" y="927265"/>
                  </a:lnTo>
                  <a:lnTo>
                    <a:pt x="196151" y="929081"/>
                  </a:lnTo>
                  <a:lnTo>
                    <a:pt x="227571" y="926960"/>
                  </a:lnTo>
                  <a:lnTo>
                    <a:pt x="286473" y="911948"/>
                  </a:lnTo>
                  <a:lnTo>
                    <a:pt x="334035" y="885761"/>
                  </a:lnTo>
                  <a:lnTo>
                    <a:pt x="362356" y="851750"/>
                  </a:lnTo>
                  <a:lnTo>
                    <a:pt x="365391" y="842137"/>
                  </a:lnTo>
                  <a:lnTo>
                    <a:pt x="366331" y="833742"/>
                  </a:lnTo>
                  <a:close/>
                </a:path>
                <a:path w="394970" h="929639">
                  <a:moveTo>
                    <a:pt x="394741" y="519709"/>
                  </a:moveTo>
                  <a:lnTo>
                    <a:pt x="362826" y="521106"/>
                  </a:lnTo>
                  <a:lnTo>
                    <a:pt x="361899" y="505599"/>
                  </a:lnTo>
                  <a:lnTo>
                    <a:pt x="356539" y="460641"/>
                  </a:lnTo>
                  <a:lnTo>
                    <a:pt x="349300" y="416750"/>
                  </a:lnTo>
                  <a:lnTo>
                    <a:pt x="340309" y="374294"/>
                  </a:lnTo>
                  <a:lnTo>
                    <a:pt x="329704" y="333616"/>
                  </a:lnTo>
                  <a:lnTo>
                    <a:pt x="317639" y="295059"/>
                  </a:lnTo>
                  <a:lnTo>
                    <a:pt x="304253" y="258991"/>
                  </a:lnTo>
                  <a:lnTo>
                    <a:pt x="273989" y="195656"/>
                  </a:lnTo>
                  <a:lnTo>
                    <a:pt x="251764" y="161848"/>
                  </a:lnTo>
                  <a:lnTo>
                    <a:pt x="257048" y="92570"/>
                  </a:lnTo>
                  <a:lnTo>
                    <a:pt x="259461" y="330"/>
                  </a:lnTo>
                  <a:lnTo>
                    <a:pt x="246761" y="0"/>
                  </a:lnTo>
                  <a:lnTo>
                    <a:pt x="244348" y="92240"/>
                  </a:lnTo>
                  <a:lnTo>
                    <a:pt x="240169" y="146837"/>
                  </a:lnTo>
                  <a:lnTo>
                    <a:pt x="203454" y="114681"/>
                  </a:lnTo>
                  <a:lnTo>
                    <a:pt x="163906" y="102552"/>
                  </a:lnTo>
                  <a:lnTo>
                    <a:pt x="161988" y="115112"/>
                  </a:lnTo>
                  <a:lnTo>
                    <a:pt x="179590" y="117779"/>
                  </a:lnTo>
                  <a:lnTo>
                    <a:pt x="196507" y="125336"/>
                  </a:lnTo>
                  <a:lnTo>
                    <a:pt x="213563" y="137807"/>
                  </a:lnTo>
                  <a:lnTo>
                    <a:pt x="230784" y="155282"/>
                  </a:lnTo>
                  <a:lnTo>
                    <a:pt x="238734" y="165684"/>
                  </a:lnTo>
                  <a:lnTo>
                    <a:pt x="237553" y="181254"/>
                  </a:lnTo>
                  <a:lnTo>
                    <a:pt x="232714" y="223697"/>
                  </a:lnTo>
                  <a:lnTo>
                    <a:pt x="227012" y="264401"/>
                  </a:lnTo>
                  <a:lnTo>
                    <a:pt x="220522" y="302907"/>
                  </a:lnTo>
                  <a:lnTo>
                    <a:pt x="205536" y="371919"/>
                  </a:lnTo>
                  <a:lnTo>
                    <a:pt x="188683" y="426948"/>
                  </a:lnTo>
                  <a:lnTo>
                    <a:pt x="186690" y="429971"/>
                  </a:lnTo>
                  <a:lnTo>
                    <a:pt x="162394" y="411099"/>
                  </a:lnTo>
                  <a:lnTo>
                    <a:pt x="145757" y="494652"/>
                  </a:lnTo>
                  <a:lnTo>
                    <a:pt x="222580" y="457835"/>
                  </a:lnTo>
                  <a:lnTo>
                    <a:pt x="196748" y="437781"/>
                  </a:lnTo>
                  <a:lnTo>
                    <a:pt x="200037" y="432803"/>
                  </a:lnTo>
                  <a:lnTo>
                    <a:pt x="217893" y="374840"/>
                  </a:lnTo>
                  <a:lnTo>
                    <a:pt x="233045" y="305015"/>
                  </a:lnTo>
                  <a:lnTo>
                    <a:pt x="239585" y="266153"/>
                  </a:lnTo>
                  <a:lnTo>
                    <a:pt x="245325" y="225132"/>
                  </a:lnTo>
                  <a:lnTo>
                    <a:pt x="250215" y="182219"/>
                  </a:lnTo>
                  <a:lnTo>
                    <a:pt x="250253" y="181610"/>
                  </a:lnTo>
                  <a:lnTo>
                    <a:pt x="263220" y="202387"/>
                  </a:lnTo>
                  <a:lnTo>
                    <a:pt x="292620" y="264096"/>
                  </a:lnTo>
                  <a:lnTo>
                    <a:pt x="317588" y="337400"/>
                  </a:lnTo>
                  <a:lnTo>
                    <a:pt x="328015" y="377494"/>
                  </a:lnTo>
                  <a:lnTo>
                    <a:pt x="336867" y="419379"/>
                  </a:lnTo>
                  <a:lnTo>
                    <a:pt x="344017" y="462711"/>
                  </a:lnTo>
                  <a:lnTo>
                    <a:pt x="349288" y="507098"/>
                  </a:lnTo>
                  <a:lnTo>
                    <a:pt x="350151" y="521677"/>
                  </a:lnTo>
                  <a:lnTo>
                    <a:pt x="318617" y="523036"/>
                  </a:lnTo>
                  <a:lnTo>
                    <a:pt x="360019" y="597496"/>
                  </a:lnTo>
                  <a:lnTo>
                    <a:pt x="394741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7544" y="2920936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84074" y="0"/>
                  </a:moveTo>
                  <a:lnTo>
                    <a:pt x="84074" y="101625"/>
                  </a:lnTo>
                  <a:lnTo>
                    <a:pt x="0" y="101625"/>
                  </a:lnTo>
                  <a:lnTo>
                    <a:pt x="0" y="304850"/>
                  </a:lnTo>
                  <a:lnTo>
                    <a:pt x="84074" y="304850"/>
                  </a:lnTo>
                  <a:lnTo>
                    <a:pt x="84074" y="406463"/>
                  </a:lnTo>
                  <a:lnTo>
                    <a:pt x="168135" y="203238"/>
                  </a:lnTo>
                  <a:lnTo>
                    <a:pt x="840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7544" y="2920936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0" y="101615"/>
                  </a:moveTo>
                  <a:lnTo>
                    <a:pt x="84069" y="101615"/>
                  </a:lnTo>
                  <a:lnTo>
                    <a:pt x="84069" y="0"/>
                  </a:lnTo>
                  <a:lnTo>
                    <a:pt x="168138" y="203231"/>
                  </a:lnTo>
                  <a:lnTo>
                    <a:pt x="84069" y="406462"/>
                  </a:lnTo>
                  <a:lnTo>
                    <a:pt x="84069" y="304847"/>
                  </a:lnTo>
                  <a:lnTo>
                    <a:pt x="0" y="304847"/>
                  </a:lnTo>
                  <a:lnTo>
                    <a:pt x="0" y="10161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012787" y="2928137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84061" y="0"/>
                  </a:moveTo>
                  <a:lnTo>
                    <a:pt x="84061" y="101612"/>
                  </a:lnTo>
                  <a:lnTo>
                    <a:pt x="0" y="101612"/>
                  </a:lnTo>
                  <a:lnTo>
                    <a:pt x="0" y="304850"/>
                  </a:lnTo>
                  <a:lnTo>
                    <a:pt x="84061" y="304850"/>
                  </a:lnTo>
                  <a:lnTo>
                    <a:pt x="84061" y="406463"/>
                  </a:lnTo>
                  <a:lnTo>
                    <a:pt x="168135" y="203238"/>
                  </a:lnTo>
                  <a:lnTo>
                    <a:pt x="840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12787" y="2928137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0" y="101615"/>
                  </a:moveTo>
                  <a:lnTo>
                    <a:pt x="84069" y="101615"/>
                  </a:lnTo>
                  <a:lnTo>
                    <a:pt x="84069" y="0"/>
                  </a:lnTo>
                  <a:lnTo>
                    <a:pt x="168138" y="203231"/>
                  </a:lnTo>
                  <a:lnTo>
                    <a:pt x="84069" y="406462"/>
                  </a:lnTo>
                  <a:lnTo>
                    <a:pt x="84069" y="304847"/>
                  </a:lnTo>
                  <a:lnTo>
                    <a:pt x="0" y="304847"/>
                  </a:lnTo>
                  <a:lnTo>
                    <a:pt x="0" y="10161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5700" y="2286003"/>
              <a:ext cx="825500" cy="17187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9116" y="2315761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9116" y="2315756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359245" y="247298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379806" y="294878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665086" y="2756839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362611" y="3334600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691172" y="355521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467284" y="2411666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4" h="345439">
                  <a:moveTo>
                    <a:pt x="158915" y="0"/>
                  </a:moveTo>
                  <a:lnTo>
                    <a:pt x="101726" y="4851"/>
                  </a:lnTo>
                  <a:lnTo>
                    <a:pt x="51574" y="17678"/>
                  </a:lnTo>
                  <a:lnTo>
                    <a:pt x="14871" y="36690"/>
                  </a:lnTo>
                  <a:lnTo>
                    <a:pt x="0" y="60248"/>
                  </a:lnTo>
                  <a:lnTo>
                    <a:pt x="12522" y="62382"/>
                  </a:lnTo>
                  <a:lnTo>
                    <a:pt x="13246" y="58165"/>
                  </a:lnTo>
                  <a:lnTo>
                    <a:pt x="14935" y="54787"/>
                  </a:lnTo>
                  <a:lnTo>
                    <a:pt x="56540" y="29362"/>
                  </a:lnTo>
                  <a:lnTo>
                    <a:pt x="104343" y="17271"/>
                  </a:lnTo>
                  <a:lnTo>
                    <a:pt x="158889" y="12712"/>
                  </a:lnTo>
                  <a:lnTo>
                    <a:pt x="171869" y="14465"/>
                  </a:lnTo>
                  <a:lnTo>
                    <a:pt x="211074" y="40157"/>
                  </a:lnTo>
                  <a:lnTo>
                    <a:pt x="235966" y="72516"/>
                  </a:lnTo>
                  <a:lnTo>
                    <a:pt x="258622" y="115023"/>
                  </a:lnTo>
                  <a:lnTo>
                    <a:pt x="277888" y="165607"/>
                  </a:lnTo>
                  <a:lnTo>
                    <a:pt x="292823" y="222376"/>
                  </a:lnTo>
                  <a:lnTo>
                    <a:pt x="299440" y="269697"/>
                  </a:lnTo>
                  <a:lnTo>
                    <a:pt x="268643" y="271906"/>
                  </a:lnTo>
                  <a:lnTo>
                    <a:pt x="312102" y="345173"/>
                  </a:lnTo>
                  <a:lnTo>
                    <a:pt x="344639" y="266445"/>
                  </a:lnTo>
                  <a:lnTo>
                    <a:pt x="312115" y="268782"/>
                  </a:lnTo>
                  <a:lnTo>
                    <a:pt x="305104" y="219138"/>
                  </a:lnTo>
                  <a:lnTo>
                    <a:pt x="289877" y="161416"/>
                  </a:lnTo>
                  <a:lnTo>
                    <a:pt x="270014" y="109423"/>
                  </a:lnTo>
                  <a:lnTo>
                    <a:pt x="246379" y="65239"/>
                  </a:lnTo>
                  <a:lnTo>
                    <a:pt x="219595" y="30746"/>
                  </a:lnTo>
                  <a:lnTo>
                    <a:pt x="174358" y="1993"/>
                  </a:lnTo>
                  <a:lnTo>
                    <a:pt x="1589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453289" y="2708389"/>
              <a:ext cx="76149" cy="2403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773075" y="2874606"/>
              <a:ext cx="203022" cy="2369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5453" y="2957715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70" h="929639">
                  <a:moveTo>
                    <a:pt x="366331" y="833742"/>
                  </a:moveTo>
                  <a:lnTo>
                    <a:pt x="353720" y="832319"/>
                  </a:lnTo>
                  <a:lnTo>
                    <a:pt x="352844" y="840066"/>
                  </a:lnTo>
                  <a:lnTo>
                    <a:pt x="350481" y="847242"/>
                  </a:lnTo>
                  <a:lnTo>
                    <a:pt x="305244" y="889368"/>
                  </a:lnTo>
                  <a:lnTo>
                    <a:pt x="254139" y="908977"/>
                  </a:lnTo>
                  <a:lnTo>
                    <a:pt x="195910" y="916368"/>
                  </a:lnTo>
                  <a:lnTo>
                    <a:pt x="181762" y="914730"/>
                  </a:lnTo>
                  <a:lnTo>
                    <a:pt x="139306" y="891044"/>
                  </a:lnTo>
                  <a:lnTo>
                    <a:pt x="112572" y="861441"/>
                  </a:lnTo>
                  <a:lnTo>
                    <a:pt x="88303" y="822591"/>
                  </a:lnTo>
                  <a:lnTo>
                    <a:pt x="67640" y="776376"/>
                  </a:lnTo>
                  <a:lnTo>
                    <a:pt x="51638" y="724484"/>
                  </a:lnTo>
                  <a:lnTo>
                    <a:pt x="44678" y="687755"/>
                  </a:lnTo>
                  <a:lnTo>
                    <a:pt x="75933" y="685088"/>
                  </a:lnTo>
                  <a:lnTo>
                    <a:pt x="31457" y="612419"/>
                  </a:lnTo>
                  <a:lnTo>
                    <a:pt x="0" y="691591"/>
                  </a:lnTo>
                  <a:lnTo>
                    <a:pt x="32054" y="688848"/>
                  </a:lnTo>
                  <a:lnTo>
                    <a:pt x="33375" y="700011"/>
                  </a:lnTo>
                  <a:lnTo>
                    <a:pt x="55905" y="781202"/>
                  </a:lnTo>
                  <a:lnTo>
                    <a:pt x="77292" y="828929"/>
                  </a:lnTo>
                  <a:lnTo>
                    <a:pt x="102755" y="869492"/>
                  </a:lnTo>
                  <a:lnTo>
                    <a:pt x="131533" y="901090"/>
                  </a:lnTo>
                  <a:lnTo>
                    <a:pt x="179616" y="927265"/>
                  </a:lnTo>
                  <a:lnTo>
                    <a:pt x="196164" y="929081"/>
                  </a:lnTo>
                  <a:lnTo>
                    <a:pt x="227584" y="926960"/>
                  </a:lnTo>
                  <a:lnTo>
                    <a:pt x="286486" y="911948"/>
                  </a:lnTo>
                  <a:lnTo>
                    <a:pt x="334035" y="885761"/>
                  </a:lnTo>
                  <a:lnTo>
                    <a:pt x="362369" y="851750"/>
                  </a:lnTo>
                  <a:lnTo>
                    <a:pt x="365391" y="842137"/>
                  </a:lnTo>
                  <a:lnTo>
                    <a:pt x="366331" y="833742"/>
                  </a:lnTo>
                  <a:close/>
                </a:path>
                <a:path w="394970" h="929639">
                  <a:moveTo>
                    <a:pt x="394754" y="519709"/>
                  </a:moveTo>
                  <a:lnTo>
                    <a:pt x="362826" y="521106"/>
                  </a:lnTo>
                  <a:lnTo>
                    <a:pt x="361899" y="505599"/>
                  </a:lnTo>
                  <a:lnTo>
                    <a:pt x="356552" y="460641"/>
                  </a:lnTo>
                  <a:lnTo>
                    <a:pt x="349300" y="416750"/>
                  </a:lnTo>
                  <a:lnTo>
                    <a:pt x="340309" y="374294"/>
                  </a:lnTo>
                  <a:lnTo>
                    <a:pt x="329717" y="333616"/>
                  </a:lnTo>
                  <a:lnTo>
                    <a:pt x="317652" y="295059"/>
                  </a:lnTo>
                  <a:lnTo>
                    <a:pt x="304253" y="258991"/>
                  </a:lnTo>
                  <a:lnTo>
                    <a:pt x="274002" y="195656"/>
                  </a:lnTo>
                  <a:lnTo>
                    <a:pt x="251777" y="161848"/>
                  </a:lnTo>
                  <a:lnTo>
                    <a:pt x="257048" y="92570"/>
                  </a:lnTo>
                  <a:lnTo>
                    <a:pt x="259461" y="330"/>
                  </a:lnTo>
                  <a:lnTo>
                    <a:pt x="246773" y="0"/>
                  </a:lnTo>
                  <a:lnTo>
                    <a:pt x="244360" y="92240"/>
                  </a:lnTo>
                  <a:lnTo>
                    <a:pt x="240182" y="146824"/>
                  </a:lnTo>
                  <a:lnTo>
                    <a:pt x="203466" y="114681"/>
                  </a:lnTo>
                  <a:lnTo>
                    <a:pt x="163906" y="102552"/>
                  </a:lnTo>
                  <a:lnTo>
                    <a:pt x="162001" y="115112"/>
                  </a:lnTo>
                  <a:lnTo>
                    <a:pt x="179603" y="117779"/>
                  </a:lnTo>
                  <a:lnTo>
                    <a:pt x="196507" y="125336"/>
                  </a:lnTo>
                  <a:lnTo>
                    <a:pt x="213563" y="137807"/>
                  </a:lnTo>
                  <a:lnTo>
                    <a:pt x="230797" y="155282"/>
                  </a:lnTo>
                  <a:lnTo>
                    <a:pt x="238734" y="165671"/>
                  </a:lnTo>
                  <a:lnTo>
                    <a:pt x="237553" y="181254"/>
                  </a:lnTo>
                  <a:lnTo>
                    <a:pt x="232714" y="223697"/>
                  </a:lnTo>
                  <a:lnTo>
                    <a:pt x="227012" y="264401"/>
                  </a:lnTo>
                  <a:lnTo>
                    <a:pt x="220522" y="302907"/>
                  </a:lnTo>
                  <a:lnTo>
                    <a:pt x="205536" y="371919"/>
                  </a:lnTo>
                  <a:lnTo>
                    <a:pt x="188696" y="426948"/>
                  </a:lnTo>
                  <a:lnTo>
                    <a:pt x="186702" y="429971"/>
                  </a:lnTo>
                  <a:lnTo>
                    <a:pt x="162407" y="411099"/>
                  </a:lnTo>
                  <a:lnTo>
                    <a:pt x="145757" y="494652"/>
                  </a:lnTo>
                  <a:lnTo>
                    <a:pt x="222592" y="457835"/>
                  </a:lnTo>
                  <a:lnTo>
                    <a:pt x="196761" y="437781"/>
                  </a:lnTo>
                  <a:lnTo>
                    <a:pt x="200050" y="432803"/>
                  </a:lnTo>
                  <a:lnTo>
                    <a:pt x="217893" y="374840"/>
                  </a:lnTo>
                  <a:lnTo>
                    <a:pt x="233045" y="305015"/>
                  </a:lnTo>
                  <a:lnTo>
                    <a:pt x="239585" y="266153"/>
                  </a:lnTo>
                  <a:lnTo>
                    <a:pt x="245338" y="225132"/>
                  </a:lnTo>
                  <a:lnTo>
                    <a:pt x="250228" y="182219"/>
                  </a:lnTo>
                  <a:lnTo>
                    <a:pt x="250266" y="181610"/>
                  </a:lnTo>
                  <a:lnTo>
                    <a:pt x="263220" y="202387"/>
                  </a:lnTo>
                  <a:lnTo>
                    <a:pt x="292620" y="264096"/>
                  </a:lnTo>
                  <a:lnTo>
                    <a:pt x="317588" y="337400"/>
                  </a:lnTo>
                  <a:lnTo>
                    <a:pt x="328015" y="377494"/>
                  </a:lnTo>
                  <a:lnTo>
                    <a:pt x="336880" y="419379"/>
                  </a:lnTo>
                  <a:lnTo>
                    <a:pt x="344017" y="462711"/>
                  </a:lnTo>
                  <a:lnTo>
                    <a:pt x="349300" y="507098"/>
                  </a:lnTo>
                  <a:lnTo>
                    <a:pt x="350151" y="521677"/>
                  </a:lnTo>
                  <a:lnTo>
                    <a:pt x="318630" y="523036"/>
                  </a:lnTo>
                  <a:lnTo>
                    <a:pt x="360019" y="597496"/>
                  </a:lnTo>
                  <a:lnTo>
                    <a:pt x="394754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14695" y="2319350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309730" y="2310734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9730" y="2310739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5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376405" y="239865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76405" y="239864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376405" y="265171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376405" y="265170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376405" y="2906497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376405" y="290649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376405" y="3162593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376405" y="316260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376405" y="3668713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376405" y="3668712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376405" y="3415653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376405" y="3415652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8500" y="2370661"/>
              <a:ext cx="292100" cy="313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829173" y="239864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829174" y="239864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782729" y="2624667"/>
              <a:ext cx="292100" cy="3090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832500" y="265170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832501" y="265170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782729" y="2878661"/>
              <a:ext cx="292100" cy="3132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832500" y="2906496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2501" y="2906496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778500" y="3141132"/>
              <a:ext cx="292100" cy="3132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829173" y="3169310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829174" y="3169310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778500" y="3386662"/>
              <a:ext cx="292100" cy="3132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829173" y="3415652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829174" y="3415652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778500" y="3640665"/>
              <a:ext cx="292100" cy="3132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829173" y="3668712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829174" y="3668712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765800" y="2379132"/>
              <a:ext cx="262467" cy="2624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5826455" y="2420874"/>
              <a:ext cx="140207" cy="1401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826455" y="2420874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520270" y="2408761"/>
              <a:ext cx="254000" cy="2497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338229" y="2374896"/>
              <a:ext cx="292100" cy="2963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5765800" y="2650061"/>
              <a:ext cx="262467" cy="2624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826455" y="2691587"/>
              <a:ext cx="140207" cy="1401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5826455" y="2691587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5520270" y="2679703"/>
              <a:ext cx="254000" cy="2497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5338229" y="2645838"/>
              <a:ext cx="292100" cy="2963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800" y="2899832"/>
              <a:ext cx="262467" cy="26246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5826455" y="2941370"/>
              <a:ext cx="140207" cy="1401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5826455" y="2941370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5520270" y="2929462"/>
              <a:ext cx="254000" cy="2497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5338229" y="2895596"/>
              <a:ext cx="292100" cy="2963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5765800" y="3158062"/>
              <a:ext cx="262467" cy="2624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826455" y="3201771"/>
              <a:ext cx="140207" cy="14019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5826455" y="320177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5520270" y="3187700"/>
              <a:ext cx="254000" cy="2540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5338229" y="3158070"/>
              <a:ext cx="292100" cy="2921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765800" y="3424762"/>
              <a:ext cx="262467" cy="2624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826471" y="3465830"/>
              <a:ext cx="140191" cy="1401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826455" y="3465829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520270" y="3454403"/>
              <a:ext cx="254000" cy="2497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338229" y="3420529"/>
              <a:ext cx="292100" cy="2921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800" y="3653367"/>
              <a:ext cx="262467" cy="25823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826455" y="3694074"/>
              <a:ext cx="140207" cy="1402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826455" y="3694074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5520270" y="3683000"/>
              <a:ext cx="254000" cy="2497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5338229" y="3649132"/>
              <a:ext cx="292100" cy="2921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7999895" y="2913037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84074" y="0"/>
                  </a:moveTo>
                  <a:lnTo>
                    <a:pt x="84074" y="101612"/>
                  </a:lnTo>
                  <a:lnTo>
                    <a:pt x="0" y="101612"/>
                  </a:lnTo>
                  <a:lnTo>
                    <a:pt x="0" y="304850"/>
                  </a:lnTo>
                  <a:lnTo>
                    <a:pt x="84074" y="304850"/>
                  </a:lnTo>
                  <a:lnTo>
                    <a:pt x="84074" y="406463"/>
                  </a:lnTo>
                  <a:lnTo>
                    <a:pt x="168148" y="203225"/>
                  </a:lnTo>
                  <a:lnTo>
                    <a:pt x="840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999895" y="2913037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0" y="101615"/>
                  </a:moveTo>
                  <a:lnTo>
                    <a:pt x="84069" y="101615"/>
                  </a:lnTo>
                  <a:lnTo>
                    <a:pt x="84069" y="0"/>
                  </a:lnTo>
                  <a:lnTo>
                    <a:pt x="168138" y="203231"/>
                  </a:lnTo>
                  <a:lnTo>
                    <a:pt x="84069" y="406462"/>
                  </a:lnTo>
                  <a:lnTo>
                    <a:pt x="84069" y="304847"/>
                  </a:lnTo>
                  <a:lnTo>
                    <a:pt x="0" y="304847"/>
                  </a:lnTo>
                  <a:lnTo>
                    <a:pt x="0" y="10161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136470" y="2273300"/>
              <a:ext cx="804329" cy="17399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86267" y="2304999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70148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701485" y="1638350"/>
                  </a:lnTo>
                  <a:lnTo>
                    <a:pt x="70148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186267" y="2304999"/>
              <a:ext cx="701675" cy="1638935"/>
            </a:xfrm>
            <a:custGeom>
              <a:avLst/>
              <a:gdLst/>
              <a:ahLst/>
              <a:cxnLst/>
              <a:rect l="l" t="t" r="r" b="b"/>
              <a:pathLst>
                <a:path w="701675" h="1638935">
                  <a:moveTo>
                    <a:pt x="0" y="0"/>
                  </a:moveTo>
                  <a:lnTo>
                    <a:pt x="701486" y="0"/>
                  </a:lnTo>
                  <a:lnTo>
                    <a:pt x="701486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250770" y="2489200"/>
              <a:ext cx="563032" cy="2921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295678" y="2528773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06370" y="2501900"/>
              <a:ext cx="118533" cy="2794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666581" y="2528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04770" y="2501900"/>
              <a:ext cx="118533" cy="279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63914" y="2528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50770" y="2836329"/>
              <a:ext cx="563032" cy="2921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96300" y="2876448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06370" y="2849029"/>
              <a:ext cx="118533" cy="2794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667191" y="28764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504770" y="2849029"/>
              <a:ext cx="118533" cy="2794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64524" y="28764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250770" y="3183470"/>
              <a:ext cx="563032" cy="2921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96300" y="3224339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606370" y="3196170"/>
              <a:ext cx="118533" cy="2794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667191" y="32243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04770" y="3196170"/>
              <a:ext cx="118533" cy="2794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64524" y="32243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50770" y="3534832"/>
              <a:ext cx="563032" cy="28786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296922" y="3572014"/>
              <a:ext cx="459105" cy="172085"/>
            </a:xfrm>
            <a:custGeom>
              <a:avLst/>
              <a:gdLst/>
              <a:ahLst/>
              <a:cxnLst/>
              <a:rect l="l" t="t" r="r" b="b"/>
              <a:pathLst>
                <a:path w="459104" h="172085">
                  <a:moveTo>
                    <a:pt x="0" y="0"/>
                  </a:moveTo>
                  <a:lnTo>
                    <a:pt x="459097" y="3117"/>
                  </a:lnTo>
                  <a:lnTo>
                    <a:pt x="455482" y="171468"/>
                  </a:lnTo>
                  <a:lnTo>
                    <a:pt x="7229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610600" y="3547532"/>
              <a:ext cx="118533" cy="27516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667813" y="35720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04770" y="3547532"/>
              <a:ext cx="118533" cy="27516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65146" y="35720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201052" y="2319350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196073" y="2310734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196073" y="2310739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262761" y="239865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62761" y="239864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262761" y="265171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62761" y="265170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62761" y="2906497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62761" y="290649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62761" y="3162593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62761" y="3162604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62761" y="3668707"/>
              <a:ext cx="375920" cy="201930"/>
            </a:xfrm>
            <a:custGeom>
              <a:avLst/>
              <a:gdLst/>
              <a:ahLst/>
              <a:cxnLst/>
              <a:rect l="l" t="t" r="r" b="b"/>
              <a:pathLst>
                <a:path w="375920" h="201929">
                  <a:moveTo>
                    <a:pt x="375361" y="0"/>
                  </a:moveTo>
                  <a:lnTo>
                    <a:pt x="0" y="0"/>
                  </a:lnTo>
                  <a:lnTo>
                    <a:pt x="0" y="201858"/>
                  </a:lnTo>
                  <a:lnTo>
                    <a:pt x="375361" y="201858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62761" y="3668712"/>
              <a:ext cx="375920" cy="201930"/>
            </a:xfrm>
            <a:custGeom>
              <a:avLst/>
              <a:gdLst/>
              <a:ahLst/>
              <a:cxnLst/>
              <a:rect l="l" t="t" r="r" b="b"/>
              <a:pathLst>
                <a:path w="375920" h="201929">
                  <a:moveTo>
                    <a:pt x="0" y="0"/>
                  </a:moveTo>
                  <a:lnTo>
                    <a:pt x="375361" y="0"/>
                  </a:lnTo>
                  <a:lnTo>
                    <a:pt x="375361" y="201859"/>
                  </a:lnTo>
                  <a:lnTo>
                    <a:pt x="0" y="20185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62761" y="3415653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62761" y="3415652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662329" y="2370661"/>
              <a:ext cx="296332" cy="31326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710768" y="2393886"/>
              <a:ext cx="200900" cy="2192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66570" y="2624667"/>
              <a:ext cx="296329" cy="30903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14082" y="2646946"/>
              <a:ext cx="200900" cy="2192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66570" y="2878661"/>
              <a:ext cx="296329" cy="31326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714082" y="2901734"/>
              <a:ext cx="200900" cy="2192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662329" y="3141132"/>
              <a:ext cx="296332" cy="31326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710768" y="3164547"/>
              <a:ext cx="200900" cy="2192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62329" y="3386662"/>
              <a:ext cx="296332" cy="31326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710768" y="3410889"/>
              <a:ext cx="200900" cy="2192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62329" y="3640665"/>
              <a:ext cx="296332" cy="31326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10768" y="3663950"/>
              <a:ext cx="200900" cy="2192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85570" y="2362196"/>
              <a:ext cx="330200" cy="33443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85570" y="2620438"/>
              <a:ext cx="330200" cy="33443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85570" y="2878670"/>
              <a:ext cx="334432" cy="3302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85570" y="3124200"/>
              <a:ext cx="330200" cy="3302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81329" y="3378200"/>
              <a:ext cx="330200" cy="3302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81329" y="3627967"/>
              <a:ext cx="330200" cy="3302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899016" y="2920936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84074" y="0"/>
                  </a:moveTo>
                  <a:lnTo>
                    <a:pt x="84074" y="101625"/>
                  </a:lnTo>
                  <a:lnTo>
                    <a:pt x="0" y="101625"/>
                  </a:lnTo>
                  <a:lnTo>
                    <a:pt x="0" y="304850"/>
                  </a:lnTo>
                  <a:lnTo>
                    <a:pt x="84074" y="304850"/>
                  </a:lnTo>
                  <a:lnTo>
                    <a:pt x="84074" y="406463"/>
                  </a:lnTo>
                  <a:lnTo>
                    <a:pt x="168135" y="203238"/>
                  </a:lnTo>
                  <a:lnTo>
                    <a:pt x="840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899016" y="2920936"/>
              <a:ext cx="168275" cy="407034"/>
            </a:xfrm>
            <a:custGeom>
              <a:avLst/>
              <a:gdLst/>
              <a:ahLst/>
              <a:cxnLst/>
              <a:rect l="l" t="t" r="r" b="b"/>
              <a:pathLst>
                <a:path w="168275" h="407035">
                  <a:moveTo>
                    <a:pt x="0" y="101615"/>
                  </a:moveTo>
                  <a:lnTo>
                    <a:pt x="84069" y="101615"/>
                  </a:lnTo>
                  <a:lnTo>
                    <a:pt x="84069" y="0"/>
                  </a:lnTo>
                  <a:lnTo>
                    <a:pt x="168138" y="203231"/>
                  </a:lnTo>
                  <a:lnTo>
                    <a:pt x="84069" y="406462"/>
                  </a:lnTo>
                  <a:lnTo>
                    <a:pt x="84069" y="304847"/>
                  </a:lnTo>
                  <a:lnTo>
                    <a:pt x="0" y="304847"/>
                  </a:lnTo>
                  <a:lnTo>
                    <a:pt x="0" y="10161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581400" y="1270495"/>
              <a:ext cx="4994275" cy="3177540"/>
            </a:xfrm>
            <a:custGeom>
              <a:avLst/>
              <a:gdLst/>
              <a:ahLst/>
              <a:cxnLst/>
              <a:rect l="l" t="t" r="r" b="b"/>
              <a:pathLst>
                <a:path w="4994275" h="3177540">
                  <a:moveTo>
                    <a:pt x="653440" y="1868246"/>
                  </a:moveTo>
                  <a:lnTo>
                    <a:pt x="577240" y="1830146"/>
                  </a:lnTo>
                  <a:lnTo>
                    <a:pt x="598411" y="1861896"/>
                  </a:lnTo>
                  <a:lnTo>
                    <a:pt x="367868" y="1861896"/>
                  </a:lnTo>
                  <a:lnTo>
                    <a:pt x="365023" y="1864741"/>
                  </a:lnTo>
                  <a:lnTo>
                    <a:pt x="365023" y="1973440"/>
                  </a:lnTo>
                  <a:lnTo>
                    <a:pt x="89306" y="1973440"/>
                  </a:lnTo>
                  <a:lnTo>
                    <a:pt x="89306" y="1986140"/>
                  </a:lnTo>
                  <a:lnTo>
                    <a:pt x="374878" y="1986140"/>
                  </a:lnTo>
                  <a:lnTo>
                    <a:pt x="377723" y="1983295"/>
                  </a:lnTo>
                  <a:lnTo>
                    <a:pt x="377723" y="1874596"/>
                  </a:lnTo>
                  <a:lnTo>
                    <a:pt x="598411" y="1874596"/>
                  </a:lnTo>
                  <a:lnTo>
                    <a:pt x="577240" y="1906346"/>
                  </a:lnTo>
                  <a:lnTo>
                    <a:pt x="640740" y="1874596"/>
                  </a:lnTo>
                  <a:lnTo>
                    <a:pt x="653440" y="1868246"/>
                  </a:lnTo>
                  <a:close/>
                </a:path>
                <a:path w="4994275" h="3177540">
                  <a:moveTo>
                    <a:pt x="3907142" y="2676283"/>
                  </a:moveTo>
                  <a:lnTo>
                    <a:pt x="3896550" y="2655112"/>
                  </a:lnTo>
                  <a:lnTo>
                    <a:pt x="3869042" y="2600071"/>
                  </a:lnTo>
                  <a:lnTo>
                    <a:pt x="3830942" y="2676283"/>
                  </a:lnTo>
                  <a:lnTo>
                    <a:pt x="3862692" y="2655112"/>
                  </a:lnTo>
                  <a:lnTo>
                    <a:pt x="3862692" y="3164548"/>
                  </a:lnTo>
                  <a:lnTo>
                    <a:pt x="2071052" y="3164548"/>
                  </a:lnTo>
                  <a:lnTo>
                    <a:pt x="2071052" y="2643581"/>
                  </a:lnTo>
                  <a:lnTo>
                    <a:pt x="2102802" y="2664752"/>
                  </a:lnTo>
                  <a:lnTo>
                    <a:pt x="2092210" y="2643581"/>
                  </a:lnTo>
                  <a:lnTo>
                    <a:pt x="2064702" y="2588539"/>
                  </a:lnTo>
                  <a:lnTo>
                    <a:pt x="2026602" y="2664752"/>
                  </a:lnTo>
                  <a:lnTo>
                    <a:pt x="2058352" y="2643581"/>
                  </a:lnTo>
                  <a:lnTo>
                    <a:pt x="2058352" y="3164548"/>
                  </a:lnTo>
                  <a:lnTo>
                    <a:pt x="1910181" y="3164548"/>
                  </a:lnTo>
                  <a:lnTo>
                    <a:pt x="1910181" y="2653525"/>
                  </a:lnTo>
                  <a:lnTo>
                    <a:pt x="1941931" y="2674696"/>
                  </a:lnTo>
                  <a:lnTo>
                    <a:pt x="1931339" y="2653525"/>
                  </a:lnTo>
                  <a:lnTo>
                    <a:pt x="1903831" y="2598483"/>
                  </a:lnTo>
                  <a:lnTo>
                    <a:pt x="1865731" y="2674696"/>
                  </a:lnTo>
                  <a:lnTo>
                    <a:pt x="1897481" y="2653525"/>
                  </a:lnTo>
                  <a:lnTo>
                    <a:pt x="1897481" y="3164548"/>
                  </a:lnTo>
                  <a:lnTo>
                    <a:pt x="275158" y="3164548"/>
                  </a:lnTo>
                  <a:lnTo>
                    <a:pt x="275158" y="3177248"/>
                  </a:lnTo>
                  <a:lnTo>
                    <a:pt x="1907336" y="3177248"/>
                  </a:lnTo>
                  <a:lnTo>
                    <a:pt x="2068207" y="3177248"/>
                  </a:lnTo>
                  <a:lnTo>
                    <a:pt x="3872547" y="3177248"/>
                  </a:lnTo>
                  <a:lnTo>
                    <a:pt x="3875392" y="3174403"/>
                  </a:lnTo>
                  <a:lnTo>
                    <a:pt x="3875392" y="2655112"/>
                  </a:lnTo>
                  <a:lnTo>
                    <a:pt x="3907142" y="2676283"/>
                  </a:lnTo>
                  <a:close/>
                </a:path>
                <a:path w="4994275" h="3177540">
                  <a:moveTo>
                    <a:pt x="4993703" y="958303"/>
                  </a:moveTo>
                  <a:lnTo>
                    <a:pt x="4961953" y="979462"/>
                  </a:lnTo>
                  <a:lnTo>
                    <a:pt x="4961953" y="793724"/>
                  </a:lnTo>
                  <a:lnTo>
                    <a:pt x="4959121" y="790879"/>
                  </a:lnTo>
                  <a:lnTo>
                    <a:pt x="3075355" y="790879"/>
                  </a:lnTo>
                  <a:lnTo>
                    <a:pt x="3075355" y="2844"/>
                  </a:lnTo>
                  <a:lnTo>
                    <a:pt x="3072498" y="0"/>
                  </a:lnTo>
                  <a:lnTo>
                    <a:pt x="3062655" y="0"/>
                  </a:lnTo>
                  <a:lnTo>
                    <a:pt x="3062655" y="12700"/>
                  </a:lnTo>
                  <a:lnTo>
                    <a:pt x="3062655" y="790879"/>
                  </a:lnTo>
                  <a:lnTo>
                    <a:pt x="2132101" y="790879"/>
                  </a:lnTo>
                  <a:lnTo>
                    <a:pt x="1192301" y="790879"/>
                  </a:lnTo>
                  <a:lnTo>
                    <a:pt x="1192301" y="12700"/>
                  </a:lnTo>
                  <a:lnTo>
                    <a:pt x="3062655" y="12700"/>
                  </a:lnTo>
                  <a:lnTo>
                    <a:pt x="3062655" y="0"/>
                  </a:lnTo>
                  <a:lnTo>
                    <a:pt x="1189469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179601" y="12700"/>
                  </a:lnTo>
                  <a:lnTo>
                    <a:pt x="1179601" y="790879"/>
                  </a:lnTo>
                  <a:lnTo>
                    <a:pt x="0" y="790879"/>
                  </a:lnTo>
                  <a:lnTo>
                    <a:pt x="0" y="803579"/>
                  </a:lnTo>
                  <a:lnTo>
                    <a:pt x="1179601" y="803579"/>
                  </a:lnTo>
                  <a:lnTo>
                    <a:pt x="1179601" y="990231"/>
                  </a:lnTo>
                  <a:lnTo>
                    <a:pt x="1147851" y="969060"/>
                  </a:lnTo>
                  <a:lnTo>
                    <a:pt x="1185951" y="1045260"/>
                  </a:lnTo>
                  <a:lnTo>
                    <a:pt x="1224051" y="969060"/>
                  </a:lnTo>
                  <a:lnTo>
                    <a:pt x="1192301" y="990231"/>
                  </a:lnTo>
                  <a:lnTo>
                    <a:pt x="1192301" y="803579"/>
                  </a:lnTo>
                  <a:lnTo>
                    <a:pt x="2122246" y="803579"/>
                  </a:lnTo>
                  <a:lnTo>
                    <a:pt x="2122246" y="985202"/>
                  </a:lnTo>
                  <a:lnTo>
                    <a:pt x="2090496" y="964044"/>
                  </a:lnTo>
                  <a:lnTo>
                    <a:pt x="2128596" y="1040244"/>
                  </a:lnTo>
                  <a:lnTo>
                    <a:pt x="2166696" y="964044"/>
                  </a:lnTo>
                  <a:lnTo>
                    <a:pt x="2134946" y="985202"/>
                  </a:lnTo>
                  <a:lnTo>
                    <a:pt x="2134946" y="803579"/>
                  </a:lnTo>
                  <a:lnTo>
                    <a:pt x="3062655" y="803579"/>
                  </a:lnTo>
                  <a:lnTo>
                    <a:pt x="3062655" y="990231"/>
                  </a:lnTo>
                  <a:lnTo>
                    <a:pt x="3030905" y="969060"/>
                  </a:lnTo>
                  <a:lnTo>
                    <a:pt x="3069005" y="1045260"/>
                  </a:lnTo>
                  <a:lnTo>
                    <a:pt x="3107105" y="969060"/>
                  </a:lnTo>
                  <a:lnTo>
                    <a:pt x="3075355" y="990231"/>
                  </a:lnTo>
                  <a:lnTo>
                    <a:pt x="3075355" y="803579"/>
                  </a:lnTo>
                  <a:lnTo>
                    <a:pt x="4949253" y="803579"/>
                  </a:lnTo>
                  <a:lnTo>
                    <a:pt x="4949253" y="979462"/>
                  </a:lnTo>
                  <a:lnTo>
                    <a:pt x="4917503" y="958303"/>
                  </a:lnTo>
                  <a:lnTo>
                    <a:pt x="4955603" y="1034503"/>
                  </a:lnTo>
                  <a:lnTo>
                    <a:pt x="4993703" y="9583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4" name="object 164"/>
          <p:cNvSpPr txBox="1">
            <a:spLocks noGrp="1"/>
          </p:cNvSpPr>
          <p:nvPr>
            <p:ph type="title"/>
          </p:nvPr>
        </p:nvSpPr>
        <p:spPr>
          <a:xfrm>
            <a:off x="690457" y="238033"/>
            <a:ext cx="485055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</a:t>
            </a:r>
            <a:r>
              <a:rPr sz="3200" spc="-7" dirty="0"/>
              <a:t>4</a:t>
            </a:r>
            <a:r>
              <a:rPr sz="3200" spc="-9" baseline="-19097" dirty="0"/>
              <a:t>16 </a:t>
            </a:r>
            <a:r>
              <a:rPr lang="sr-Cyrl-RS" sz="3200" spc="-7" dirty="0"/>
              <a:t>Елементи Језика</a:t>
            </a:r>
            <a:endParaRPr sz="3200" dirty="0"/>
          </a:p>
        </p:txBody>
      </p:sp>
      <p:grpSp>
        <p:nvGrpSpPr>
          <p:cNvPr id="165" name="object 165"/>
          <p:cNvGrpSpPr/>
          <p:nvPr/>
        </p:nvGrpSpPr>
        <p:grpSpPr>
          <a:xfrm>
            <a:off x="440267" y="4819514"/>
            <a:ext cx="4047067" cy="910167"/>
            <a:chOff x="330200" y="3614635"/>
            <a:chExt cx="3035300" cy="682625"/>
          </a:xfrm>
        </p:grpSpPr>
        <p:sp>
          <p:nvSpPr>
            <p:cNvPr id="166" name="object 166"/>
            <p:cNvSpPr/>
            <p:nvPr/>
          </p:nvSpPr>
          <p:spPr>
            <a:xfrm>
              <a:off x="381000" y="3627335"/>
              <a:ext cx="2971800" cy="0"/>
            </a:xfrm>
            <a:custGeom>
              <a:avLst/>
              <a:gdLst/>
              <a:ahLst/>
              <a:cxnLst/>
              <a:rect l="l" t="t" r="r" b="b"/>
              <a:pathLst>
                <a:path w="2971800">
                  <a:moveTo>
                    <a:pt x="0" y="0"/>
                  </a:moveTo>
                  <a:lnTo>
                    <a:pt x="2971801" y="1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30200" y="3653365"/>
              <a:ext cx="2006600" cy="64346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1130301" y="4953560"/>
            <a:ext cx="1525963" cy="530059"/>
          </a:xfrm>
          <a:prstGeom prst="rect">
            <a:avLst/>
          </a:prstGeom>
        </p:spPr>
        <p:txBody>
          <a:bodyPr vert="horz" wrap="square" lIns="0" tIns="75353" rIns="0" bIns="0" rtlCol="0">
            <a:spAutoFit/>
          </a:bodyPr>
          <a:lstStyle/>
          <a:p>
            <a:pPr marL="55879" marR="6773" indent="-39792">
              <a:lnSpc>
                <a:spcPct val="79300"/>
              </a:lnSpc>
              <a:spcBef>
                <a:spcPts val="593"/>
              </a:spcBef>
            </a:pPr>
            <a:r>
              <a:rPr lang="sr-Cyrl-RS" sz="1867" dirty="0">
                <a:solidFill>
                  <a:srgbClr val="FFFFFF"/>
                </a:solidFill>
                <a:latin typeface="Arial"/>
                <a:cs typeface="Arial"/>
              </a:rPr>
              <a:t>Дефиниција Архитектуре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40267" y="5644446"/>
            <a:ext cx="2675467" cy="8015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0" name="object 170"/>
          <p:cNvSpPr txBox="1"/>
          <p:nvPr/>
        </p:nvSpPr>
        <p:spPr>
          <a:xfrm>
            <a:off x="1174729" y="5693464"/>
            <a:ext cx="2245806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pc="-7" dirty="0">
                <a:solidFill>
                  <a:srgbClr val="FFFFFF"/>
                </a:solidFill>
                <a:latin typeface="Arial"/>
                <a:cs typeface="Arial"/>
              </a:rPr>
              <a:t>Екстерне библиотеке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356185" y="5002874"/>
            <a:ext cx="1666240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sr-Cyrl-RS" sz="1333" spc="-7" dirty="0">
                <a:latin typeface="Arial"/>
                <a:cs typeface="Arial"/>
              </a:rPr>
              <a:t>Праграмабилне компоненте и њихови интерфејси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356186" y="5693464"/>
            <a:ext cx="1584113" cy="56684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6933" marR="6773">
              <a:lnSpc>
                <a:spcPct val="101899"/>
              </a:lnSpc>
              <a:spcBef>
                <a:spcPts val="107"/>
              </a:spcBef>
            </a:pPr>
            <a:r>
              <a:rPr lang="sr-Cyrl-RS" sz="1200" spc="-7" dirty="0">
                <a:latin typeface="Arial"/>
                <a:cs typeface="Arial"/>
              </a:rPr>
              <a:t>Подршка за специјализоване операције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440267" y="4024490"/>
            <a:ext cx="2675467" cy="80150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4" name="object 174"/>
          <p:cNvSpPr txBox="1"/>
          <p:nvPr/>
        </p:nvSpPr>
        <p:spPr>
          <a:xfrm>
            <a:off x="1247136" y="4171945"/>
            <a:ext cx="156972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Подаци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313261" y="4105334"/>
            <a:ext cx="1430020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sr-Cyrl-RS" sz="1333" spc="-7" dirty="0">
                <a:latin typeface="Arial"/>
                <a:cs typeface="Arial"/>
              </a:rPr>
              <a:t>Бит стрингови</a:t>
            </a:r>
            <a:r>
              <a:rPr sz="1333" spc="-7" dirty="0">
                <a:latin typeface="Arial"/>
                <a:cs typeface="Arial"/>
              </a:rPr>
              <a:t>,</a:t>
            </a:r>
            <a:r>
              <a:rPr sz="1333" spc="-73" dirty="0">
                <a:latin typeface="Arial"/>
                <a:cs typeface="Arial"/>
              </a:rPr>
              <a:t> </a:t>
            </a:r>
            <a:r>
              <a:rPr lang="sr-Cyrl-RS" sz="1333" spc="-13" dirty="0">
                <a:latin typeface="Arial"/>
                <a:cs typeface="Arial"/>
              </a:rPr>
              <a:t>заглавља</a:t>
            </a:r>
            <a:r>
              <a:rPr sz="1333" spc="-13" dirty="0">
                <a:latin typeface="Arial"/>
                <a:cs typeface="Arial"/>
              </a:rPr>
              <a:t>,  </a:t>
            </a:r>
            <a:r>
              <a:rPr lang="sr-Cyrl-RS" sz="1333" spc="-7" dirty="0">
                <a:latin typeface="Arial"/>
                <a:cs typeface="Arial"/>
              </a:rPr>
              <a:t>структуре</a:t>
            </a:r>
            <a:r>
              <a:rPr sz="1333" spc="-7" dirty="0">
                <a:latin typeface="Arial"/>
                <a:cs typeface="Arial"/>
              </a:rPr>
              <a:t>,</a:t>
            </a:r>
            <a:r>
              <a:rPr sz="1333" spc="-47" dirty="0">
                <a:latin typeface="Arial"/>
                <a:cs typeface="Arial"/>
              </a:rPr>
              <a:t> </a:t>
            </a:r>
            <a:r>
              <a:rPr lang="sr-Cyrl-RS" sz="1333" spc="-7" dirty="0">
                <a:latin typeface="Arial"/>
                <a:cs typeface="Arial"/>
              </a:rPr>
              <a:t>низови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68489" y="2252128"/>
            <a:ext cx="2675467" cy="97084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7" name="object 177"/>
          <p:cNvSpPr txBox="1"/>
          <p:nvPr/>
        </p:nvSpPr>
        <p:spPr>
          <a:xfrm>
            <a:off x="1141305" y="2503446"/>
            <a:ext cx="1421534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dirty="0">
                <a:solidFill>
                  <a:srgbClr val="FFFFFF"/>
                </a:solidFill>
                <a:latin typeface="Arial"/>
                <a:cs typeface="Arial"/>
              </a:rPr>
              <a:t>Контроле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313260" y="2462022"/>
            <a:ext cx="1117600" cy="537754"/>
          </a:xfrm>
          <a:prstGeom prst="rect">
            <a:avLst/>
          </a:prstGeom>
        </p:spPr>
        <p:txBody>
          <a:bodyPr vert="horz" wrap="square" lIns="0" tIns="37253" rIns="0" bIns="0" rtlCol="0">
            <a:spAutoFit/>
          </a:bodyPr>
          <a:lstStyle/>
          <a:p>
            <a:pPr marL="16933" marR="6773">
              <a:lnSpc>
                <a:spcPts val="1292"/>
              </a:lnSpc>
              <a:spcBef>
                <a:spcPts val="293"/>
              </a:spcBef>
            </a:pPr>
            <a:r>
              <a:rPr lang="sr-Cyrl-RS" sz="1200" spc="-7" dirty="0">
                <a:latin typeface="Arial"/>
                <a:cs typeface="Arial"/>
              </a:rPr>
              <a:t>Табеле, акције, наредбе за контролу тока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85423" y="1219205"/>
            <a:ext cx="2675467" cy="101035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0" name="object 180"/>
          <p:cNvSpPr txBox="1"/>
          <p:nvPr/>
        </p:nvSpPr>
        <p:spPr>
          <a:xfrm>
            <a:off x="1182624" y="1487810"/>
            <a:ext cx="1281064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Парсери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457200" y="3290705"/>
            <a:ext cx="2675467" cy="79586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2" name="object 182"/>
          <p:cNvSpPr txBox="1"/>
          <p:nvPr/>
        </p:nvSpPr>
        <p:spPr>
          <a:xfrm>
            <a:off x="1296323" y="3407872"/>
            <a:ext cx="1421534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Изрази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309942" y="3394626"/>
            <a:ext cx="1279313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sr-Cyrl-RS" sz="1333" spc="-7" dirty="0">
                <a:latin typeface="Arial"/>
                <a:cs typeface="Arial"/>
              </a:rPr>
              <a:t>Базичне операције и оператори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115735" y="1476012"/>
            <a:ext cx="1539238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sr-Cyrl-RS" sz="1333" spc="-7" dirty="0">
                <a:latin typeface="Arial"/>
                <a:cs typeface="Arial"/>
              </a:rPr>
              <a:t>Коначни аутомат, екстракција битова</a:t>
            </a:r>
            <a:endParaRPr sz="1333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 animBg="1"/>
      <p:bldP spid="170" grpId="0"/>
      <p:bldP spid="171" grpId="0"/>
      <p:bldP spid="172" grpId="0"/>
      <p:bldP spid="173" grpId="0" animBg="1"/>
      <p:bldP spid="174" grpId="0"/>
      <p:bldP spid="175" grpId="0"/>
      <p:bldP spid="176" grpId="0" animBg="1"/>
      <p:bldP spid="177" grpId="0"/>
      <p:bldP spid="178" grpId="0"/>
      <p:bldP spid="179" grpId="0" animBg="1"/>
      <p:bldP spid="180" grpId="0"/>
      <p:bldP spid="181" grpId="0" animBg="1"/>
      <p:bldP spid="182" grpId="0"/>
      <p:bldP spid="183" grpId="0"/>
      <p:bldP spid="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0433" y="698496"/>
              <a:ext cx="2556929" cy="3932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200" y="990601"/>
            <a:ext cx="5689600" cy="5054631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32173" rIns="0" bIns="0" rtlCol="0">
            <a:spAutoFit/>
          </a:bodyPr>
          <a:lstStyle/>
          <a:p>
            <a:pPr marL="60112">
              <a:spcBef>
                <a:spcPts val="253"/>
              </a:spcBef>
            </a:pPr>
            <a:r>
              <a:rPr lang="sr-Cyrl-RS" sz="1600" b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Пример</a:t>
            </a:r>
            <a:r>
              <a:rPr sz="1600" b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600" b="1" spc="-7" dirty="0">
                <a:latin typeface="Arial"/>
                <a:cs typeface="Arial"/>
              </a:rPr>
              <a:t> </a:t>
            </a:r>
            <a:r>
              <a:rPr lang="sr-Cyrl-RS" sz="1600" spc="-7" dirty="0">
                <a:latin typeface="Arial"/>
                <a:cs typeface="Arial"/>
              </a:rPr>
              <a:t>Деклерација Л2 заглавља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3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33" dirty="0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1333" dirty="0">
              <a:latin typeface="Arial"/>
              <a:cs typeface="Arial"/>
            </a:endParaRPr>
          </a:p>
          <a:p>
            <a:pPr marL="60112"/>
            <a:r>
              <a:rPr sz="1467" b="1" dirty="0">
                <a:latin typeface="DejaVu Sans Mono"/>
                <a:cs typeface="DejaVu Sans Mono"/>
              </a:rPr>
              <a:t>header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ethernet_t</a:t>
            </a:r>
            <a:r>
              <a:rPr sz="1467" b="1" spc="-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509681">
              <a:spcBef>
                <a:spcPts val="67"/>
              </a:spcBef>
              <a:tabLst>
                <a:tab pos="1855000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&lt;48&gt;	</a:t>
            </a:r>
            <a:r>
              <a:rPr sz="1467" dirty="0">
                <a:latin typeface="DejaVu Sans Mono"/>
                <a:cs typeface="DejaVu Sans Mono"/>
              </a:rPr>
              <a:t>dstAddr;</a:t>
            </a:r>
          </a:p>
          <a:p>
            <a:pPr marL="509681">
              <a:spcBef>
                <a:spcPts val="107"/>
              </a:spcBef>
              <a:tabLst>
                <a:tab pos="1855000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&lt;48&gt;	</a:t>
            </a:r>
            <a:r>
              <a:rPr sz="1467" dirty="0">
                <a:latin typeface="DejaVu Sans Mono"/>
                <a:cs typeface="DejaVu Sans Mono"/>
              </a:rPr>
              <a:t>srcAddr;</a:t>
            </a:r>
          </a:p>
          <a:p>
            <a:pPr marL="509681">
              <a:spcBef>
                <a:spcPts val="107"/>
              </a:spcBef>
              <a:tabLst>
                <a:tab pos="1855000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	</a:t>
            </a:r>
            <a:r>
              <a:rPr sz="1467" dirty="0">
                <a:latin typeface="DejaVu Sans Mono"/>
                <a:cs typeface="DejaVu Sans Mono"/>
              </a:rPr>
              <a:t>etherType;</a:t>
            </a:r>
          </a:p>
          <a:p>
            <a:pPr marL="60112">
              <a:spcBef>
                <a:spcPts val="60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0"/>
              </a:spcBef>
            </a:pPr>
            <a:endParaRPr sz="1600" dirty="0">
              <a:latin typeface="DejaVu Sans Mono"/>
              <a:cs typeface="DejaVu Sans Mono"/>
            </a:endParaRPr>
          </a:p>
          <a:p>
            <a:pPr marL="60112"/>
            <a:r>
              <a:rPr sz="1467" b="1" dirty="0">
                <a:latin typeface="DejaVu Sans Mono"/>
                <a:cs typeface="DejaVu Sans Mono"/>
              </a:rPr>
              <a:t>header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vlan_tag_t</a:t>
            </a:r>
            <a:r>
              <a:rPr sz="1467" b="1" spc="-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&lt;3&gt;	</a:t>
            </a:r>
            <a:r>
              <a:rPr sz="1467" dirty="0">
                <a:latin typeface="DejaVu Sans Mono"/>
                <a:cs typeface="DejaVu Sans Mono"/>
              </a:rPr>
              <a:t>pri;</a:t>
            </a:r>
          </a:p>
          <a:p>
            <a:pPr marL="509681">
              <a:spcBef>
                <a:spcPts val="6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&lt;1&gt;	</a:t>
            </a:r>
            <a:r>
              <a:rPr sz="1467" dirty="0">
                <a:latin typeface="DejaVu Sans Mono"/>
                <a:cs typeface="DejaVu Sans Mono"/>
              </a:rPr>
              <a:t>cfi;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&lt;12&gt;	</a:t>
            </a:r>
            <a:r>
              <a:rPr sz="1467" dirty="0">
                <a:latin typeface="DejaVu Sans Mono"/>
                <a:cs typeface="DejaVu Sans Mono"/>
              </a:rPr>
              <a:t>vid;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	</a:t>
            </a:r>
            <a:r>
              <a:rPr sz="1467" dirty="0">
                <a:latin typeface="DejaVu Sans Mono"/>
                <a:cs typeface="DejaVu Sans Mono"/>
              </a:rPr>
              <a:t>etherType;</a:t>
            </a:r>
          </a:p>
          <a:p>
            <a:pPr marL="60112">
              <a:spcBef>
                <a:spcPts val="60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33"/>
              </a:spcBef>
            </a:pPr>
            <a:endParaRPr sz="1533" dirty="0">
              <a:latin typeface="DejaVu Sans Mono"/>
              <a:cs typeface="DejaVu Sans Mono"/>
            </a:endParaRPr>
          </a:p>
          <a:p>
            <a:pPr marL="509681" marR="2589042" indent="-448722">
              <a:lnSpc>
                <a:spcPct val="106100"/>
              </a:lnSpc>
              <a:spcBef>
                <a:spcPts val="7"/>
              </a:spcBef>
              <a:tabLst>
                <a:tab pos="2079361" algn="l"/>
              </a:tabLst>
            </a:pPr>
            <a:r>
              <a:rPr sz="1467" b="1" dirty="0">
                <a:latin typeface="DejaVu Sans Mono"/>
                <a:cs typeface="DejaVu Sans Mono"/>
              </a:rPr>
              <a:t>struct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my_headers_t </a:t>
            </a:r>
            <a:r>
              <a:rPr sz="1467" dirty="0">
                <a:latin typeface="DejaVu Sans Mono"/>
                <a:cs typeface="DejaVu Sans Mono"/>
              </a:rPr>
              <a:t>{ 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ethernet_t	</a:t>
            </a:r>
            <a:r>
              <a:rPr sz="1467" dirty="0">
                <a:latin typeface="DejaVu Sans Mono"/>
                <a:cs typeface="DejaVu Sans Mono"/>
              </a:rPr>
              <a:t>ethernet; 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vlan_tag_t</a:t>
            </a:r>
            <a:r>
              <a:rPr sz="1467" dirty="0">
                <a:latin typeface="DejaVu Sans Mono"/>
                <a:cs typeface="DejaVu Sans Mono"/>
              </a:rPr>
              <a:t>[2]</a:t>
            </a:r>
            <a:r>
              <a:rPr sz="1467" spc="-133" dirty="0"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vlan_tag;</a:t>
            </a:r>
          </a:p>
          <a:p>
            <a:pPr marL="60112">
              <a:spcBef>
                <a:spcPts val="60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6775" y="248110"/>
            <a:ext cx="791244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Дефиниција једноставног заглавља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6200987" y="997947"/>
            <a:ext cx="5445760" cy="4284933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Основни типови</a:t>
            </a:r>
            <a:endParaRPr sz="2000" dirty="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bit&lt;n&gt;</a:t>
            </a:r>
            <a:r>
              <a:rPr b="1" spc="-612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Неозначен целобројни податак </a:t>
            </a:r>
            <a:r>
              <a:rPr spc="-7" dirty="0">
                <a:latin typeface="Arial"/>
                <a:cs typeface="Arial"/>
              </a:rPr>
              <a:t>(</a:t>
            </a:r>
            <a:r>
              <a:rPr b="1" i="1" spc="-7" dirty="0">
                <a:latin typeface="Arial"/>
                <a:cs typeface="Arial"/>
              </a:rPr>
              <a:t>bitsrting</a:t>
            </a:r>
            <a:r>
              <a:rPr spc="-7" dirty="0">
                <a:latin typeface="Arial"/>
                <a:cs typeface="Arial"/>
              </a:rPr>
              <a:t>) </a:t>
            </a:r>
            <a:r>
              <a:rPr lang="sr-Cyrl-RS" spc="-7" dirty="0">
                <a:latin typeface="Arial"/>
                <a:cs typeface="Arial"/>
              </a:rPr>
              <a:t>дужине Н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spcBef>
                <a:spcPts val="127"/>
              </a:spcBef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600" b="1" spc="-5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lang="sr-Cyrl-RS" sz="1600" b="1" spc="-513" dirty="0">
                <a:solidFill>
                  <a:srgbClr val="00B050"/>
                </a:solidFill>
                <a:latin typeface="DejaVu Sans Mono"/>
                <a:cs typeface="DejaVu Sans Mono"/>
              </a:rPr>
              <a:t>   </a:t>
            </a:r>
            <a:r>
              <a:rPr lang="sr-Cyrl-RS" sz="1600" spc="-7" dirty="0">
                <a:latin typeface="Arial"/>
                <a:cs typeface="Arial"/>
              </a:rPr>
              <a:t>је исто што и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DejaVu Sans Mono"/>
                <a:cs typeface="DejaVu Sans Mono"/>
              </a:rPr>
              <a:t>bit&lt;1&gt;</a:t>
            </a:r>
            <a:endParaRPr sz="1600" dirty="0"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int&lt;n&gt;</a:t>
            </a:r>
            <a:r>
              <a:rPr b="1" spc="-679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Означени цео број дужине Н </a:t>
            </a:r>
            <a:r>
              <a:rPr spc="-7" dirty="0">
                <a:latin typeface="Arial"/>
                <a:cs typeface="Arial"/>
              </a:rPr>
              <a:t>(&gt;=2)</a:t>
            </a:r>
            <a:endParaRPr dirty="0"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varbit&lt;n&gt;</a:t>
            </a:r>
            <a:r>
              <a:rPr b="1" spc="-63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13" dirty="0">
                <a:latin typeface="Arial"/>
                <a:cs typeface="Arial"/>
              </a:rPr>
              <a:t>битстринг произвољне дужине</a:t>
            </a:r>
            <a:endParaRPr dirty="0">
              <a:latin typeface="Arial"/>
              <a:cs typeface="Arial"/>
            </a:endParaRPr>
          </a:p>
          <a:p>
            <a:pPr marL="245527" indent="-228594">
              <a:spcBef>
                <a:spcPts val="305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Изведени типови</a:t>
            </a:r>
            <a:endParaRPr sz="2000" dirty="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latin typeface="DejaVu Sans Mono"/>
                <a:cs typeface="DejaVu Sans Mono"/>
              </a:rPr>
              <a:t>header</a:t>
            </a:r>
            <a:r>
              <a:rPr b="1" spc="-653" dirty="0"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Уређена колекција чланова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Поравнат на 1 бајт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бити валидан или невалидан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садржати основне типове</a:t>
            </a:r>
            <a:endParaRPr sz="1600" dirty="0">
              <a:latin typeface="Arial"/>
              <a:cs typeface="Arial"/>
            </a:endParaRPr>
          </a:p>
          <a:p>
            <a:pPr marL="474121" lvl="1" indent="-183722">
              <a:spcBef>
                <a:spcPts val="10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latin typeface="DejaVu Sans Mono"/>
                <a:cs typeface="DejaVu Sans Mono"/>
              </a:rPr>
              <a:t>struct</a:t>
            </a:r>
            <a:r>
              <a:rPr b="1" spc="-653" dirty="0"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Неуређена колекција чланова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Нема рестрикција у погледу поравнања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садржати и основне и изведене типове</a:t>
            </a:r>
            <a:endParaRPr sz="1600" dirty="0">
              <a:latin typeface="Arial"/>
              <a:cs typeface="Arial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b="1" spc="-7" dirty="0">
                <a:latin typeface="Arial"/>
                <a:cs typeface="Arial"/>
              </a:rPr>
              <a:t>Хедер Стек </a:t>
            </a:r>
            <a:r>
              <a:rPr lang="en-US" dirty="0">
                <a:latin typeface="Arial"/>
                <a:cs typeface="Arial"/>
              </a:rPr>
              <a:t>–</a:t>
            </a:r>
            <a:r>
              <a:rPr dirty="0">
                <a:latin typeface="Arial"/>
                <a:cs typeface="Arial"/>
              </a:rPr>
              <a:t> </a:t>
            </a:r>
            <a:r>
              <a:rPr lang="sr-Cyrl-RS" dirty="0">
                <a:latin typeface="Arial"/>
                <a:cs typeface="Arial"/>
              </a:rPr>
              <a:t>Низ хедера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0433" y="715441"/>
              <a:ext cx="3289300" cy="19600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200" y="990600"/>
            <a:ext cx="5689600" cy="2351263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55033" rIns="0" bIns="0" rtlCol="0">
            <a:spAutoFit/>
          </a:bodyPr>
          <a:lstStyle/>
          <a:p>
            <a:pPr marL="60112">
              <a:spcBef>
                <a:spcPts val="433"/>
              </a:spcBef>
            </a:pPr>
            <a:r>
              <a:rPr lang="sr-Cyrl-RS" sz="1600" b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Пример</a:t>
            </a:r>
            <a:r>
              <a:rPr sz="1600" b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600" b="1" spc="-7" dirty="0">
                <a:latin typeface="Arial"/>
                <a:cs typeface="Arial"/>
              </a:rPr>
              <a:t> </a:t>
            </a:r>
            <a:r>
              <a:rPr lang="sr-Cyrl-RS" sz="1600" spc="-7" dirty="0">
                <a:latin typeface="Arial"/>
                <a:cs typeface="Arial"/>
              </a:rPr>
              <a:t>Деклерација типа МАС адресе</a:t>
            </a:r>
            <a:endParaRPr sz="1600" dirty="0">
              <a:latin typeface="Arial"/>
              <a:cs typeface="Arial"/>
            </a:endParaRPr>
          </a:p>
          <a:p>
            <a:pPr marL="60112" marR="2589042">
              <a:lnSpc>
                <a:spcPts val="4040"/>
              </a:lnSpc>
              <a:spcBef>
                <a:spcPts val="447"/>
              </a:spcBef>
            </a:pPr>
            <a:r>
              <a:rPr sz="1467" b="1" dirty="0">
                <a:latin typeface="DejaVu Sans Mono"/>
                <a:cs typeface="DejaVu Sans Mono"/>
              </a:rPr>
              <a:t>typedef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&lt;48&gt;</a:t>
            </a:r>
            <a:r>
              <a:rPr sz="1467" spc="-13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mac_addr_t</a:t>
            </a:r>
            <a:r>
              <a:rPr sz="1467" b="1" dirty="0">
                <a:latin typeface="DejaVu Sans Mono"/>
                <a:cs typeface="DejaVu Sans Mono"/>
              </a:rPr>
              <a:t>;  header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ethernet_t</a:t>
            </a:r>
            <a:r>
              <a:rPr sz="1467" b="1" spc="-27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509681">
              <a:lnSpc>
                <a:spcPts val="1493"/>
              </a:lnSpc>
              <a:tabLst>
                <a:tab pos="1855000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mac_addr_t	</a:t>
            </a:r>
            <a:r>
              <a:rPr sz="1467" dirty="0">
                <a:latin typeface="DejaVu Sans Mono"/>
                <a:cs typeface="DejaVu Sans Mono"/>
              </a:rPr>
              <a:t>dstAddr;</a:t>
            </a:r>
          </a:p>
          <a:p>
            <a:pPr marL="509681">
              <a:spcBef>
                <a:spcPts val="287"/>
              </a:spcBef>
              <a:tabLst>
                <a:tab pos="1855000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mac_addr_t	</a:t>
            </a:r>
            <a:r>
              <a:rPr sz="1467" dirty="0">
                <a:latin typeface="DejaVu Sans Mono"/>
                <a:cs typeface="DejaVu Sans Mono"/>
              </a:rPr>
              <a:t>dstAddr;</a:t>
            </a:r>
          </a:p>
          <a:p>
            <a:pPr marL="509681">
              <a:spcBef>
                <a:spcPts val="280"/>
              </a:spcBef>
              <a:tabLst>
                <a:tab pos="1855000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	</a:t>
            </a:r>
            <a:r>
              <a:rPr sz="1467" dirty="0">
                <a:latin typeface="DejaVu Sans Mono"/>
                <a:cs typeface="DejaVu Sans Mono"/>
              </a:rPr>
              <a:t>etherType;</a:t>
            </a:r>
          </a:p>
          <a:p>
            <a:pPr marL="60112">
              <a:spcBef>
                <a:spcPts val="240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8010" y="207941"/>
            <a:ext cx="156210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247" dirty="0"/>
              <a:t>T</a:t>
            </a:r>
            <a:r>
              <a:rPr sz="3200" dirty="0"/>
              <a:t>y</a:t>
            </a:r>
            <a:r>
              <a:rPr sz="3200" spc="-7" dirty="0"/>
              <a:t>p</a:t>
            </a:r>
            <a:r>
              <a:rPr sz="3200" dirty="0"/>
              <a:t>e</a:t>
            </a:r>
            <a:r>
              <a:rPr sz="3200" spc="-7" dirty="0"/>
              <a:t>d</a:t>
            </a:r>
            <a:r>
              <a:rPr sz="3200" dirty="0"/>
              <a:t>ef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C95CFA6-BDA1-4AF7-9821-90C945F9D3DA}"/>
              </a:ext>
            </a:extLst>
          </p:cNvPr>
          <p:cNvSpPr txBox="1"/>
          <p:nvPr/>
        </p:nvSpPr>
        <p:spPr>
          <a:xfrm>
            <a:off x="6200987" y="997947"/>
            <a:ext cx="5445760" cy="4574756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Основни типови</a:t>
            </a:r>
            <a:endParaRPr sz="2000" dirty="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bit&lt;n&gt;</a:t>
            </a:r>
            <a:r>
              <a:rPr b="1" spc="-612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Неозначен целобројни податак </a:t>
            </a:r>
            <a:r>
              <a:rPr spc="-7" dirty="0">
                <a:latin typeface="Arial"/>
                <a:cs typeface="Arial"/>
              </a:rPr>
              <a:t>(</a:t>
            </a:r>
            <a:r>
              <a:rPr b="1" i="1" spc="-7" dirty="0">
                <a:latin typeface="Arial"/>
                <a:cs typeface="Arial"/>
              </a:rPr>
              <a:t>bitsrting</a:t>
            </a:r>
            <a:r>
              <a:rPr spc="-7" dirty="0">
                <a:latin typeface="Arial"/>
                <a:cs typeface="Arial"/>
              </a:rPr>
              <a:t>) </a:t>
            </a:r>
            <a:r>
              <a:rPr lang="sr-Cyrl-RS" spc="-7" dirty="0">
                <a:latin typeface="Arial"/>
                <a:cs typeface="Arial"/>
              </a:rPr>
              <a:t>дужине Н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spcBef>
                <a:spcPts val="127"/>
              </a:spcBef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600" b="1" spc="-5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lang="sr-Cyrl-RS" sz="1600" b="1" spc="-513" dirty="0">
                <a:solidFill>
                  <a:srgbClr val="00B050"/>
                </a:solidFill>
                <a:latin typeface="DejaVu Sans Mono"/>
                <a:cs typeface="DejaVu Sans Mono"/>
              </a:rPr>
              <a:t>   </a:t>
            </a:r>
            <a:r>
              <a:rPr lang="sr-Cyrl-RS" sz="1600" spc="-7" dirty="0">
                <a:latin typeface="Arial"/>
                <a:cs typeface="Arial"/>
              </a:rPr>
              <a:t>је исто што и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DejaVu Sans Mono"/>
                <a:cs typeface="DejaVu Sans Mono"/>
              </a:rPr>
              <a:t>bit&lt;1&gt;</a:t>
            </a:r>
            <a:endParaRPr sz="1600" dirty="0"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int&lt;n&gt;</a:t>
            </a:r>
            <a:r>
              <a:rPr b="1" spc="-679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Означени цео број дужине Н </a:t>
            </a:r>
            <a:r>
              <a:rPr spc="-7" dirty="0">
                <a:latin typeface="Arial"/>
                <a:cs typeface="Arial"/>
              </a:rPr>
              <a:t>(&gt;=2)</a:t>
            </a:r>
            <a:endParaRPr dirty="0"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varbit&lt;n&gt;</a:t>
            </a:r>
            <a:r>
              <a:rPr b="1" spc="-63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13" dirty="0">
                <a:latin typeface="Arial"/>
                <a:cs typeface="Arial"/>
              </a:rPr>
              <a:t>битстринг произвољне дужине</a:t>
            </a:r>
            <a:endParaRPr dirty="0">
              <a:latin typeface="Arial"/>
              <a:cs typeface="Arial"/>
            </a:endParaRPr>
          </a:p>
          <a:p>
            <a:pPr marL="245527" indent="-228594">
              <a:spcBef>
                <a:spcPts val="305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Изведени типови</a:t>
            </a:r>
            <a:endParaRPr sz="2000" dirty="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latin typeface="DejaVu Sans Mono"/>
                <a:cs typeface="DejaVu Sans Mono"/>
              </a:rPr>
              <a:t>header</a:t>
            </a:r>
            <a:r>
              <a:rPr b="1" spc="-653" dirty="0"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Уређена колекција чланова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Поравнат на 1 бајт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бити валидан или невалидан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садржати основне типове</a:t>
            </a:r>
            <a:endParaRPr sz="1600" dirty="0">
              <a:latin typeface="Arial"/>
              <a:cs typeface="Arial"/>
            </a:endParaRPr>
          </a:p>
          <a:p>
            <a:pPr marL="474121" lvl="1" indent="-183722">
              <a:spcBef>
                <a:spcPts val="10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latin typeface="DejaVu Sans Mono"/>
                <a:cs typeface="DejaVu Sans Mono"/>
              </a:rPr>
              <a:t>struct</a:t>
            </a:r>
            <a:r>
              <a:rPr b="1" spc="-653" dirty="0"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Неуређена колекција чланова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Нема рестрикција у погледу поравнања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садржати и основне и изведене типове</a:t>
            </a:r>
            <a:endParaRPr sz="1600" dirty="0">
              <a:latin typeface="Arial"/>
              <a:cs typeface="Arial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b="1" spc="-7" dirty="0">
                <a:latin typeface="Arial"/>
                <a:cs typeface="Arial"/>
              </a:rPr>
              <a:t>Хедер Стек </a:t>
            </a:r>
            <a:r>
              <a:rPr lang="en-US" dirty="0">
                <a:latin typeface="Arial"/>
                <a:cs typeface="Arial"/>
              </a:rPr>
              <a:t>–</a:t>
            </a:r>
            <a:r>
              <a:rPr dirty="0">
                <a:latin typeface="Arial"/>
                <a:cs typeface="Arial"/>
              </a:rPr>
              <a:t> </a:t>
            </a:r>
            <a:r>
              <a:rPr lang="sr-Cyrl-RS" dirty="0">
                <a:latin typeface="Arial"/>
                <a:cs typeface="Arial"/>
              </a:rPr>
              <a:t>Низ хедера</a:t>
            </a: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en-US" b="1" dirty="0">
                <a:latin typeface="Arial"/>
                <a:cs typeface="Arial"/>
              </a:rPr>
              <a:t>typedef – </a:t>
            </a:r>
            <a:r>
              <a:rPr lang="sr-Cyrl-RS" dirty="0">
                <a:latin typeface="Arial"/>
                <a:cs typeface="Arial"/>
              </a:rPr>
              <a:t>Давање имена типу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6C3-4C4E-4AA8-9E4E-4C44C7D6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78B25-F3F2-4917-A268-ED1A518863F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85376" y="552705"/>
            <a:ext cx="6763174" cy="47599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Varbit</a:t>
            </a:r>
            <a:r>
              <a:rPr lang="en-US" sz="3200" dirty="0"/>
              <a:t>&lt;N&gt; - </a:t>
            </a:r>
            <a:r>
              <a:rPr lang="sr-Cyrl-RS" sz="3200" dirty="0"/>
              <a:t>Пример </a:t>
            </a:r>
            <a:r>
              <a:rPr lang="en-US" sz="3200" dirty="0"/>
              <a:t>IPv4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64E1D-F80D-4E6D-B884-1F4FCCC3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028701"/>
            <a:ext cx="10763250" cy="31242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456447-42A1-4225-9F67-AAE9330DA200}"/>
              </a:ext>
            </a:extLst>
          </p:cNvPr>
          <p:cNvSpPr txBox="1">
            <a:spLocks/>
          </p:cNvSpPr>
          <p:nvPr/>
        </p:nvSpPr>
        <p:spPr>
          <a:xfrm>
            <a:off x="752051" y="4515105"/>
            <a:ext cx="8915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Internet Header Length (IHL) – </a:t>
            </a:r>
            <a:r>
              <a:rPr lang="sr-Cyrl-RS" dirty="0">
                <a:solidFill>
                  <a:srgbClr val="202122"/>
                </a:solidFill>
                <a:latin typeface="Arial" panose="020B0604020202020204" pitchFamily="34" charset="0"/>
              </a:rPr>
              <a:t>Укупан број бајтова у заглављу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240" y="2701561"/>
            <a:ext cx="4704085" cy="3185433"/>
          </a:xfrm>
        </p:spPr>
        <p:txBody>
          <a:bodyPr/>
          <a:lstStyle/>
          <a:p>
            <a:pPr marL="302683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1800" spc="-7" dirty="0">
                <a:solidFill>
                  <a:schemeClr val="accent4"/>
                </a:solidFill>
              </a:rPr>
              <a:t>Користи од програмабилне равни података</a:t>
            </a:r>
            <a:endParaRPr lang="ru-RU" sz="1800" dirty="0">
              <a:solidFill>
                <a:schemeClr val="accent4"/>
              </a:solidFill>
            </a:endParaRPr>
          </a:p>
          <a:p>
            <a:pPr marL="302683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1800" spc="-7" dirty="0"/>
              <a:t>Архитектура независна од протокола</a:t>
            </a:r>
            <a:endParaRPr lang="ru-RU" sz="1800" dirty="0"/>
          </a:p>
          <a:p>
            <a:pPr marL="336549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1800" spc="-7" dirty="0"/>
              <a:t>П4</a:t>
            </a:r>
            <a:r>
              <a:rPr lang="ru-RU" sz="1800" spc="-9" baseline="-19097" dirty="0"/>
              <a:t>16 </a:t>
            </a:r>
            <a:r>
              <a:rPr lang="ru-RU" sz="1800" spc="-7" dirty="0"/>
              <a:t>Елементи Језика</a:t>
            </a:r>
            <a:endParaRPr lang="ru-RU" sz="1800" dirty="0"/>
          </a:p>
          <a:p>
            <a:pPr marL="319616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1800" spc="-7" dirty="0"/>
              <a:t>Паресери у П4</a:t>
            </a:r>
            <a:r>
              <a:rPr lang="ru-RU" sz="1800" spc="-9" baseline="-19097" dirty="0"/>
              <a:t>16</a:t>
            </a:r>
            <a:endParaRPr lang="ru-RU" baseline="-19097" dirty="0"/>
          </a:p>
          <a:p>
            <a:pPr marL="319616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z="1800" spc="-7" dirty="0"/>
              <a:t>Програмирање </a:t>
            </a:r>
            <a:r>
              <a:rPr lang="ru-RU" sz="1800" i="1" spc="-7" dirty="0"/>
              <a:t>match/action </a:t>
            </a:r>
            <a:r>
              <a:rPr lang="ru-RU" sz="1800" spc="-7" dirty="0"/>
              <a:t>проточне обраде</a:t>
            </a:r>
          </a:p>
          <a:p>
            <a:pPr marL="302683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pc="-7" dirty="0"/>
              <a:t>Серијализација пакета (депарсер)</a:t>
            </a:r>
          </a:p>
          <a:p>
            <a:pPr marL="302683" indent="-285750">
              <a:lnSpc>
                <a:spcPct val="10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ru-RU" spc="-7" dirty="0"/>
              <a:t>Екстерне методе и објекти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82402" y="2212681"/>
            <a:ext cx="4499107" cy="2432638"/>
          </a:xfrm>
        </p:spPr>
        <p:txBody>
          <a:bodyPr/>
          <a:lstStyle/>
          <a:p>
            <a:r>
              <a:rPr lang="ru-RU" sz="2400" dirty="0"/>
              <a:t>Користи од програмабилне равни података</a:t>
            </a:r>
          </a:p>
        </p:txBody>
      </p:sp>
    </p:spTree>
    <p:extLst>
      <p:ext uri="{BB962C8B-B14F-4D97-AF65-F5344CB8AC3E}">
        <p14:creationId xmlns:p14="http://schemas.microsoft.com/office/powerpoint/2010/main" val="358274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0433" y="698503"/>
              <a:ext cx="2976029" cy="41190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200" y="990600"/>
            <a:ext cx="5689600" cy="5299185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32173" rIns="0" bIns="0" rtlCol="0">
            <a:spAutoFit/>
          </a:bodyPr>
          <a:lstStyle/>
          <a:p>
            <a:pPr marL="60112">
              <a:spcBef>
                <a:spcPts val="253"/>
              </a:spcBef>
            </a:pPr>
            <a:r>
              <a:rPr lang="sr-Cyrl-RS" sz="1600" b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Пример</a:t>
            </a:r>
            <a:r>
              <a:rPr sz="1600" b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600" b="1" spc="-7" dirty="0">
                <a:latin typeface="Arial"/>
                <a:cs typeface="Arial"/>
              </a:rPr>
              <a:t> </a:t>
            </a:r>
            <a:r>
              <a:rPr lang="sr-Cyrl-RS" sz="1600" spc="-7" dirty="0">
                <a:latin typeface="Arial"/>
                <a:cs typeface="Arial"/>
              </a:rPr>
              <a:t>Деклерација</a:t>
            </a:r>
            <a:r>
              <a:rPr sz="1600" spc="-7" dirty="0">
                <a:latin typeface="Arial"/>
                <a:cs typeface="Arial"/>
              </a:rPr>
              <a:t> IPv4 </a:t>
            </a:r>
            <a:r>
              <a:rPr lang="sr-Cyrl-RS" sz="1600" spc="-7" dirty="0">
                <a:latin typeface="Arial"/>
                <a:cs typeface="Arial"/>
              </a:rPr>
              <a:t>заглавља</a:t>
            </a:r>
            <a:endParaRPr sz="16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600" dirty="0">
              <a:latin typeface="Arial"/>
              <a:cs typeface="Arial"/>
            </a:endParaRPr>
          </a:p>
          <a:p>
            <a:pPr marL="60112"/>
            <a:r>
              <a:rPr sz="1467" b="1" dirty="0">
                <a:latin typeface="DejaVu Sans Mono"/>
                <a:cs typeface="DejaVu Sans Mono"/>
              </a:rPr>
              <a:t>typedef bit</a:t>
            </a:r>
            <a:r>
              <a:rPr sz="1467" dirty="0">
                <a:latin typeface="DejaVu Sans Mono"/>
                <a:cs typeface="DejaVu Sans Mono"/>
              </a:rPr>
              <a:t>&lt;32&gt;</a:t>
            </a:r>
            <a:r>
              <a:rPr sz="1467" spc="-13" dirty="0"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ipv4_addr_t;</a:t>
            </a:r>
          </a:p>
          <a:p>
            <a:pPr>
              <a:spcBef>
                <a:spcPts val="67"/>
              </a:spcBef>
            </a:pPr>
            <a:endParaRPr sz="1600" dirty="0">
              <a:latin typeface="DejaVu Sans Mono"/>
              <a:cs typeface="DejaVu Sans Mono"/>
            </a:endParaRPr>
          </a:p>
          <a:p>
            <a:pPr marL="60112"/>
            <a:r>
              <a:rPr sz="1467" b="1" dirty="0">
                <a:latin typeface="DejaVu Sans Mono"/>
                <a:cs typeface="DejaVu Sans Mono"/>
              </a:rPr>
              <a:t>header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ipv4_t</a:t>
            </a:r>
            <a:r>
              <a:rPr sz="1467" b="1" spc="-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509681">
              <a:spcBef>
                <a:spcPts val="60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&lt;4&gt;	</a:t>
            </a:r>
            <a:r>
              <a:rPr sz="1467" dirty="0">
                <a:latin typeface="DejaVu Sans Mono"/>
                <a:cs typeface="DejaVu Sans Mono"/>
              </a:rPr>
              <a:t>version;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&lt;4&gt;	</a:t>
            </a:r>
            <a:r>
              <a:rPr sz="1467" dirty="0">
                <a:latin typeface="DejaVu Sans Mono"/>
                <a:cs typeface="DejaVu Sans Mono"/>
              </a:rPr>
              <a:t>ihl;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&lt;8&gt;	</a:t>
            </a:r>
            <a:r>
              <a:rPr sz="1467" dirty="0">
                <a:latin typeface="DejaVu Sans Mono"/>
                <a:cs typeface="DejaVu Sans Mono"/>
              </a:rPr>
              <a:t>diffserv;</a:t>
            </a:r>
          </a:p>
          <a:p>
            <a:pPr marL="509681">
              <a:spcBef>
                <a:spcPts val="6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	</a:t>
            </a:r>
            <a:r>
              <a:rPr sz="1467" dirty="0">
                <a:latin typeface="DejaVu Sans Mono"/>
                <a:cs typeface="DejaVu Sans Mono"/>
              </a:rPr>
              <a:t>totalLen;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	</a:t>
            </a:r>
            <a:r>
              <a:rPr sz="1467" spc="-7" dirty="0">
                <a:latin typeface="DejaVu Sans Mono"/>
                <a:cs typeface="DejaVu Sans Mono"/>
              </a:rPr>
              <a:t>identification;</a:t>
            </a:r>
            <a:endParaRPr sz="1467" dirty="0">
              <a:latin typeface="DejaVu Sans Mono"/>
              <a:cs typeface="DejaVu Sans Mono"/>
            </a:endParaRP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&lt;3&gt;	</a:t>
            </a:r>
            <a:r>
              <a:rPr sz="1467" dirty="0">
                <a:latin typeface="DejaVu Sans Mono"/>
                <a:cs typeface="DejaVu Sans Mono"/>
              </a:rPr>
              <a:t>flags;</a:t>
            </a:r>
          </a:p>
          <a:p>
            <a:pPr marL="509681">
              <a:spcBef>
                <a:spcPts val="60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&lt;13&gt;	</a:t>
            </a:r>
            <a:r>
              <a:rPr sz="1467" dirty="0">
                <a:latin typeface="DejaVu Sans Mono"/>
                <a:cs typeface="DejaVu Sans Mono"/>
              </a:rPr>
              <a:t>fragOffset;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&lt;8&gt;	</a:t>
            </a:r>
            <a:r>
              <a:rPr sz="1467" dirty="0">
                <a:latin typeface="DejaVu Sans Mono"/>
                <a:cs typeface="DejaVu Sans Mono"/>
              </a:rPr>
              <a:t>ttl;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&lt;8&gt;	</a:t>
            </a:r>
            <a:r>
              <a:rPr sz="1467" dirty="0">
                <a:latin typeface="DejaVu Sans Mono"/>
                <a:cs typeface="DejaVu Sans Mono"/>
              </a:rPr>
              <a:t>protocol;</a:t>
            </a:r>
          </a:p>
          <a:p>
            <a:pPr marL="509681">
              <a:spcBef>
                <a:spcPts val="60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	</a:t>
            </a:r>
            <a:r>
              <a:rPr sz="1467" dirty="0">
                <a:latin typeface="DejaVu Sans Mono"/>
                <a:cs typeface="DejaVu Sans Mono"/>
              </a:rPr>
              <a:t>hdrChecksum;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ipv4_addr_t	</a:t>
            </a:r>
            <a:r>
              <a:rPr sz="1467" dirty="0">
                <a:latin typeface="DejaVu Sans Mono"/>
                <a:cs typeface="DejaVu Sans Mono"/>
              </a:rPr>
              <a:t>srcAddr;</a:t>
            </a:r>
          </a:p>
          <a:p>
            <a:pPr marL="509681">
              <a:spcBef>
                <a:spcPts val="6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ipv4_addr_t	</a:t>
            </a:r>
            <a:r>
              <a:rPr sz="1467" dirty="0">
                <a:latin typeface="DejaVu Sans Mono"/>
                <a:cs typeface="DejaVu Sans Mono"/>
              </a:rPr>
              <a:t>dstAddr;</a:t>
            </a:r>
          </a:p>
          <a:p>
            <a:pPr marL="60112">
              <a:spcBef>
                <a:spcPts val="107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60"/>
              </a:spcBef>
            </a:pPr>
            <a:endParaRPr sz="1600" dirty="0">
              <a:latin typeface="DejaVu Sans Mono"/>
              <a:cs typeface="DejaVu Sans Mono"/>
            </a:endParaRPr>
          </a:p>
          <a:p>
            <a:pPr marL="60112">
              <a:spcBef>
                <a:spcPts val="7"/>
              </a:spcBef>
            </a:pPr>
            <a:r>
              <a:rPr sz="1467" b="1" dirty="0">
                <a:latin typeface="DejaVu Sans Mono"/>
                <a:cs typeface="DejaVu Sans Mono"/>
              </a:rPr>
              <a:t>header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ipv4_options_t</a:t>
            </a:r>
            <a:r>
              <a:rPr sz="1467" b="1" spc="-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509681">
              <a:spcBef>
                <a:spcPts val="107"/>
              </a:spcBef>
              <a:tabLst>
                <a:tab pos="1967604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varbit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&lt;320&gt;	</a:t>
            </a:r>
            <a:r>
              <a:rPr sz="1467" dirty="0">
                <a:latin typeface="DejaVu Sans Mono"/>
                <a:cs typeface="DejaVu Sans Mono"/>
              </a:rPr>
              <a:t>options;</a:t>
            </a:r>
          </a:p>
          <a:p>
            <a:pPr marL="60112">
              <a:spcBef>
                <a:spcPts val="107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2634" y="257582"/>
            <a:ext cx="116332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180" dirty="0"/>
              <a:t>V</a:t>
            </a:r>
            <a:r>
              <a:rPr sz="3200" dirty="0"/>
              <a:t>ar</a:t>
            </a:r>
            <a:r>
              <a:rPr sz="3200" spc="-7" dirty="0"/>
              <a:t>b</a:t>
            </a:r>
            <a:r>
              <a:rPr sz="3200" spc="-13" dirty="0"/>
              <a:t>i</a:t>
            </a:r>
            <a:r>
              <a:rPr sz="3200" dirty="0"/>
              <a:t>t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D0E7BB1C-E462-4208-93C0-447C4356DC9C}"/>
              </a:ext>
            </a:extLst>
          </p:cNvPr>
          <p:cNvSpPr txBox="1"/>
          <p:nvPr/>
        </p:nvSpPr>
        <p:spPr>
          <a:xfrm>
            <a:off x="6200987" y="997947"/>
            <a:ext cx="5445760" cy="4574756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Основни типови</a:t>
            </a:r>
            <a:endParaRPr sz="2000" dirty="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bit&lt;n&gt;</a:t>
            </a:r>
            <a:r>
              <a:rPr b="1" spc="-612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Неозначен целобројни податак </a:t>
            </a:r>
            <a:r>
              <a:rPr spc="-7" dirty="0">
                <a:latin typeface="Arial"/>
                <a:cs typeface="Arial"/>
              </a:rPr>
              <a:t>(</a:t>
            </a:r>
            <a:r>
              <a:rPr b="1" i="1" spc="-7" dirty="0">
                <a:latin typeface="Arial"/>
                <a:cs typeface="Arial"/>
              </a:rPr>
              <a:t>bitsrting</a:t>
            </a:r>
            <a:r>
              <a:rPr spc="-7" dirty="0">
                <a:latin typeface="Arial"/>
                <a:cs typeface="Arial"/>
              </a:rPr>
              <a:t>) </a:t>
            </a:r>
            <a:r>
              <a:rPr lang="sr-Cyrl-RS" spc="-7" dirty="0">
                <a:latin typeface="Arial"/>
                <a:cs typeface="Arial"/>
              </a:rPr>
              <a:t>дужине Н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spcBef>
                <a:spcPts val="127"/>
              </a:spcBef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600" b="1" spc="-5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lang="sr-Cyrl-RS" sz="1600" b="1" spc="-513" dirty="0">
                <a:solidFill>
                  <a:srgbClr val="00B050"/>
                </a:solidFill>
                <a:latin typeface="DejaVu Sans Mono"/>
                <a:cs typeface="DejaVu Sans Mono"/>
              </a:rPr>
              <a:t>   </a:t>
            </a:r>
            <a:r>
              <a:rPr lang="sr-Cyrl-RS" sz="1600" spc="-7" dirty="0">
                <a:latin typeface="Arial"/>
                <a:cs typeface="Arial"/>
              </a:rPr>
              <a:t>је исто што и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DejaVu Sans Mono"/>
                <a:cs typeface="DejaVu Sans Mono"/>
              </a:rPr>
              <a:t>bit&lt;1&gt;</a:t>
            </a:r>
            <a:endParaRPr sz="1600" dirty="0"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int&lt;n&gt;</a:t>
            </a:r>
            <a:r>
              <a:rPr b="1" spc="-679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Означени цео број дужине Н </a:t>
            </a:r>
            <a:r>
              <a:rPr spc="-7" dirty="0">
                <a:latin typeface="Arial"/>
                <a:cs typeface="Arial"/>
              </a:rPr>
              <a:t>(&gt;=2)</a:t>
            </a:r>
            <a:endParaRPr dirty="0"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varbit&lt;n&gt;</a:t>
            </a:r>
            <a:r>
              <a:rPr b="1" spc="-63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13" dirty="0">
                <a:latin typeface="Arial"/>
                <a:cs typeface="Arial"/>
              </a:rPr>
              <a:t>битстринг произвољне дужине</a:t>
            </a:r>
            <a:endParaRPr dirty="0">
              <a:latin typeface="Arial"/>
              <a:cs typeface="Arial"/>
            </a:endParaRPr>
          </a:p>
          <a:p>
            <a:pPr marL="245527" indent="-228594">
              <a:spcBef>
                <a:spcPts val="305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Изведени типови</a:t>
            </a:r>
            <a:endParaRPr sz="2000" dirty="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latin typeface="DejaVu Sans Mono"/>
                <a:cs typeface="DejaVu Sans Mono"/>
              </a:rPr>
              <a:t>header</a:t>
            </a:r>
            <a:r>
              <a:rPr b="1" spc="-653" dirty="0"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Уређена колекција чланова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Поравнат на 1 бајт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бити валидан или невалидан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садржати основне типове</a:t>
            </a:r>
            <a:endParaRPr sz="1600" dirty="0">
              <a:latin typeface="Arial"/>
              <a:cs typeface="Arial"/>
            </a:endParaRPr>
          </a:p>
          <a:p>
            <a:pPr marL="474121" lvl="1" indent="-183722">
              <a:spcBef>
                <a:spcPts val="10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b="1" spc="-7" dirty="0">
                <a:latin typeface="DejaVu Sans Mono"/>
                <a:cs typeface="DejaVu Sans Mono"/>
              </a:rPr>
              <a:t>struct</a:t>
            </a:r>
            <a:r>
              <a:rPr b="1" spc="-653" dirty="0">
                <a:latin typeface="DejaVu Sans Mono"/>
                <a:cs typeface="DejaVu Sans Mono"/>
              </a:rPr>
              <a:t> </a:t>
            </a:r>
            <a:r>
              <a:rPr spc="7" dirty="0">
                <a:latin typeface="Arial"/>
                <a:cs typeface="Arial"/>
              </a:rPr>
              <a:t>– </a:t>
            </a:r>
            <a:r>
              <a:rPr lang="sr-Cyrl-RS" spc="-7" dirty="0">
                <a:latin typeface="Arial"/>
                <a:cs typeface="Arial"/>
              </a:rPr>
              <a:t>Неуређена колекција чланова</a:t>
            </a:r>
            <a:endParaRPr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Нема рестрикција у погледу поравнања</a:t>
            </a:r>
            <a:endParaRPr sz="1600" dirty="0"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 dirty="0">
                <a:latin typeface="Arial"/>
                <a:cs typeface="Arial"/>
              </a:rPr>
              <a:t>Може садржати и основне и изведене типове</a:t>
            </a:r>
            <a:endParaRPr sz="1600" dirty="0">
              <a:latin typeface="Arial"/>
              <a:cs typeface="Arial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b="1" spc="-7" dirty="0">
                <a:latin typeface="Arial"/>
                <a:cs typeface="Arial"/>
              </a:rPr>
              <a:t>Хедер Стек </a:t>
            </a:r>
            <a:r>
              <a:rPr lang="en-US" dirty="0">
                <a:latin typeface="Arial"/>
                <a:cs typeface="Arial"/>
              </a:rPr>
              <a:t>–</a:t>
            </a:r>
            <a:r>
              <a:rPr dirty="0">
                <a:latin typeface="Arial"/>
                <a:cs typeface="Arial"/>
              </a:rPr>
              <a:t> </a:t>
            </a:r>
            <a:r>
              <a:rPr lang="sr-Cyrl-RS" dirty="0">
                <a:latin typeface="Arial"/>
                <a:cs typeface="Arial"/>
              </a:rPr>
              <a:t>Низ хедера</a:t>
            </a: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en-US" b="1" dirty="0">
                <a:latin typeface="Arial"/>
                <a:cs typeface="Arial"/>
              </a:rPr>
              <a:t>typedef – </a:t>
            </a:r>
            <a:r>
              <a:rPr lang="sr-Cyrl-RS" dirty="0">
                <a:latin typeface="Arial"/>
                <a:cs typeface="Arial"/>
              </a:rPr>
              <a:t>Давање имена типу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4666" y="719662"/>
              <a:ext cx="4402670" cy="4072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267200" cy="4114800"/>
            </a:xfrm>
            <a:custGeom>
              <a:avLst/>
              <a:gdLst/>
              <a:ahLst/>
              <a:cxnLst/>
              <a:rect l="l" t="t" r="r" b="b"/>
              <a:pathLst>
                <a:path w="4267200" h="4114800">
                  <a:moveTo>
                    <a:pt x="42672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267200" y="41148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160" y="998508"/>
            <a:ext cx="5514339" cy="5224208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R="6773" algn="just">
              <a:lnSpc>
                <a:spcPct val="114900"/>
              </a:lnSpc>
              <a:spcBef>
                <a:spcPts val="107"/>
              </a:spcBef>
            </a:pPr>
            <a:r>
              <a:rPr sz="1467" b="1" dirty="0">
                <a:latin typeface="DejaVu Sans Mono"/>
                <a:cs typeface="DejaVu Sans Mono"/>
              </a:rPr>
              <a:t>typedef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&lt;9&gt; </a:t>
            </a:r>
            <a:r>
              <a:rPr sz="1467" dirty="0">
                <a:latin typeface="DejaVu Sans Mono"/>
                <a:cs typeface="DejaVu Sans Mono"/>
              </a:rPr>
              <a:t>port_id_t</a:t>
            </a:r>
            <a:r>
              <a:rPr sz="1467" b="1" dirty="0">
                <a:latin typeface="DejaVu Sans Mono"/>
                <a:cs typeface="DejaVu Sans Mono"/>
              </a:rPr>
              <a:t>; </a:t>
            </a:r>
            <a:r>
              <a:rPr sz="1467" dirty="0">
                <a:solidFill>
                  <a:srgbClr val="558ED5"/>
                </a:solidFill>
                <a:latin typeface="DejaVu Sans Mono"/>
                <a:cs typeface="DejaVu Sans Mono"/>
              </a:rPr>
              <a:t>/* Switch port *</a:t>
            </a:r>
            <a:r>
              <a:rPr lang="en-US" sz="1467" dirty="0">
                <a:solidFill>
                  <a:srgbClr val="558ED5"/>
                </a:solidFill>
                <a:latin typeface="DejaVu Sans Mono"/>
                <a:cs typeface="DejaVu Sans Mono"/>
              </a:rPr>
              <a:t>/</a:t>
            </a:r>
            <a:endParaRPr lang="sr-Cyrl-RS" sz="1467" dirty="0">
              <a:solidFill>
                <a:srgbClr val="558ED5"/>
              </a:solidFill>
              <a:latin typeface="DejaVu Sans Mono"/>
              <a:cs typeface="DejaVu Sans Mono"/>
            </a:endParaRPr>
          </a:p>
          <a:p>
            <a:pPr marR="6773" algn="just">
              <a:lnSpc>
                <a:spcPct val="114900"/>
              </a:lnSpc>
              <a:spcBef>
                <a:spcPts val="107"/>
              </a:spcBef>
            </a:pPr>
            <a:r>
              <a:rPr sz="1467" b="1" dirty="0">
                <a:latin typeface="DejaVu Sans Mono"/>
                <a:cs typeface="DejaVu Sans Mono"/>
              </a:rPr>
              <a:t>typedef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&lt;16&gt; </a:t>
            </a:r>
            <a:r>
              <a:rPr sz="1467" dirty="0">
                <a:latin typeface="DejaVu Sans Mono"/>
                <a:cs typeface="DejaVu Sans Mono"/>
              </a:rPr>
              <a:t>mgid_t; </a:t>
            </a:r>
            <a:r>
              <a:rPr sz="1467" dirty="0">
                <a:solidFill>
                  <a:srgbClr val="558ED5"/>
                </a:solidFill>
                <a:latin typeface="DejaVu Sans Mono"/>
                <a:cs typeface="DejaVu Sans Mono"/>
              </a:rPr>
              <a:t>/* Multicast Group */</a:t>
            </a:r>
            <a:endParaRPr lang="sr-Cyrl-RS" sz="1467" dirty="0">
              <a:solidFill>
                <a:srgbClr val="558ED5"/>
              </a:solidFill>
              <a:latin typeface="DejaVu Sans Mono"/>
              <a:cs typeface="DejaVu Sans Mono"/>
            </a:endParaRPr>
          </a:p>
          <a:p>
            <a:pPr marR="6773" algn="just">
              <a:lnSpc>
                <a:spcPct val="114900"/>
              </a:lnSpc>
              <a:spcBef>
                <a:spcPts val="107"/>
              </a:spcBef>
            </a:pPr>
            <a:r>
              <a:rPr sz="1467" b="1" dirty="0">
                <a:latin typeface="DejaVu Sans Mono"/>
                <a:cs typeface="DejaVu Sans Mono"/>
              </a:rPr>
              <a:t>typedef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&lt;5&gt; </a:t>
            </a:r>
            <a:r>
              <a:rPr sz="1467" dirty="0">
                <a:latin typeface="DejaVu Sans Mono"/>
                <a:cs typeface="DejaVu Sans Mono"/>
              </a:rPr>
              <a:t>qid_t; </a:t>
            </a:r>
            <a:r>
              <a:rPr sz="1467" dirty="0">
                <a:solidFill>
                  <a:srgbClr val="558ED5"/>
                </a:solidFill>
                <a:latin typeface="DejaVu Sans Mono"/>
                <a:cs typeface="DejaVu Sans Mono"/>
              </a:rPr>
              <a:t>/* Queue ID</a:t>
            </a:r>
            <a:r>
              <a:rPr sz="1467" spc="747" dirty="0">
                <a:solidFill>
                  <a:srgbClr val="558ED5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solidFill>
                  <a:srgbClr val="558ED5"/>
                </a:solidFill>
                <a:latin typeface="DejaVu Sans Mono"/>
                <a:cs typeface="DejaVu Sans Mono"/>
              </a:rPr>
              <a:t>*/</a:t>
            </a:r>
            <a:endParaRPr sz="1467" dirty="0">
              <a:latin typeface="DejaVu Sans Mono"/>
              <a:cs typeface="DejaVu Sans Mono"/>
            </a:endParaRPr>
          </a:p>
          <a:p>
            <a:pPr>
              <a:spcBef>
                <a:spcPts val="7"/>
              </a:spcBef>
            </a:pPr>
            <a:endParaRPr sz="1733" dirty="0">
              <a:latin typeface="DejaVu Sans Mono"/>
              <a:cs typeface="DejaVu Sans Mono"/>
            </a:endParaRPr>
          </a:p>
          <a:p>
            <a:pPr marL="448722" marR="2362141" indent="-448722">
              <a:lnSpc>
                <a:spcPct val="114900"/>
              </a:lnSpc>
              <a:tabLst>
                <a:tab pos="1569681" algn="l"/>
              </a:tabLst>
            </a:pPr>
            <a:r>
              <a:rPr sz="1467" b="1" dirty="0">
                <a:latin typeface="DejaVu Sans Mono"/>
                <a:cs typeface="DejaVu Sans Mono"/>
              </a:rPr>
              <a:t>struct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parser_input_t </a:t>
            </a:r>
            <a:r>
              <a:rPr sz="1467" dirty="0">
                <a:latin typeface="DejaVu Sans Mono"/>
                <a:cs typeface="DejaVu Sans Mono"/>
              </a:rPr>
              <a:t>{ 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port_id_t </a:t>
            </a:r>
            <a:r>
              <a:rPr sz="1467" spc="-7" dirty="0">
                <a:latin typeface="DejaVu Sans Mono"/>
                <a:cs typeface="DejaVu Sans Mono"/>
              </a:rPr>
              <a:t>ingress_port; 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&lt;1&gt;	</a:t>
            </a:r>
            <a:r>
              <a:rPr sz="1467" dirty="0">
                <a:latin typeface="DejaVu Sans Mono"/>
                <a:cs typeface="DejaVu Sans Mono"/>
              </a:rPr>
              <a:t>resubmit_fla</a:t>
            </a:r>
            <a:r>
              <a:rPr sz="1467" spc="-7" dirty="0">
                <a:latin typeface="DejaVu Sans Mono"/>
                <a:cs typeface="DejaVu Sans Mono"/>
              </a:rPr>
              <a:t>g</a:t>
            </a:r>
            <a:r>
              <a:rPr sz="1467" dirty="0">
                <a:latin typeface="DejaVu Sans Mono"/>
                <a:cs typeface="DejaVu Sans Mono"/>
              </a:rPr>
              <a:t>;</a:t>
            </a:r>
          </a:p>
          <a:p>
            <a:pPr>
              <a:spcBef>
                <a:spcPts val="287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33"/>
              </a:spcBef>
            </a:pPr>
            <a:endParaRPr sz="1933" dirty="0">
              <a:latin typeface="DejaVu Sans Mono"/>
              <a:cs typeface="DejaVu Sans Mono"/>
            </a:endParaRPr>
          </a:p>
          <a:p>
            <a:pPr>
              <a:lnSpc>
                <a:spcPct val="100000"/>
              </a:lnSpc>
            </a:pPr>
            <a:r>
              <a:rPr sz="1467" b="1" dirty="0">
                <a:latin typeface="DejaVu Sans Mono"/>
                <a:cs typeface="DejaVu Sans Mono"/>
              </a:rPr>
              <a:t>struct </a:t>
            </a: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ingress_input_t</a:t>
            </a:r>
            <a:r>
              <a:rPr sz="1467" b="1" spc="-13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448722">
              <a:spcBef>
                <a:spcPts val="287"/>
              </a:spcBef>
              <a:tabLst>
                <a:tab pos="2131007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portid_t	</a:t>
            </a:r>
            <a:r>
              <a:rPr sz="1467" spc="-7" dirty="0">
                <a:latin typeface="DejaVu Sans Mono"/>
                <a:cs typeface="DejaVu Sans Mono"/>
              </a:rPr>
              <a:t>ingress_port;</a:t>
            </a:r>
            <a:endParaRPr sz="1467" dirty="0">
              <a:latin typeface="DejaVu Sans Mono"/>
              <a:cs typeface="DejaVu Sans Mono"/>
            </a:endParaRPr>
          </a:p>
          <a:p>
            <a:pPr marL="448722">
              <a:spcBef>
                <a:spcPts val="240"/>
              </a:spcBef>
              <a:tabLst>
                <a:tab pos="2131007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timestamp_t	</a:t>
            </a:r>
            <a:r>
              <a:rPr sz="1467" spc="-7" dirty="0">
                <a:latin typeface="DejaVu Sans Mono"/>
                <a:cs typeface="DejaVu Sans Mono"/>
              </a:rPr>
              <a:t>ingress_timestamp;</a:t>
            </a:r>
            <a:endParaRPr sz="1467" dirty="0">
              <a:latin typeface="DejaVu Sans Mono"/>
              <a:cs typeface="DejaVu Sans Mono"/>
            </a:endParaRPr>
          </a:p>
          <a:p>
            <a:pPr>
              <a:spcBef>
                <a:spcPts val="280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33"/>
              </a:spcBef>
            </a:pPr>
            <a:endParaRPr sz="1933" dirty="0">
              <a:latin typeface="DejaVu Sans Mono"/>
              <a:cs typeface="DejaVu Sans Mono"/>
            </a:endParaRPr>
          </a:p>
          <a:p>
            <a:pPr>
              <a:lnSpc>
                <a:spcPct val="100000"/>
              </a:lnSpc>
            </a:pPr>
            <a:r>
              <a:rPr sz="1467" b="1" dirty="0">
                <a:latin typeface="DejaVu Sans Mono"/>
                <a:cs typeface="DejaVu Sans Mono"/>
              </a:rPr>
              <a:t>struct </a:t>
            </a:r>
            <a:r>
              <a:rPr sz="1467" dirty="0">
                <a:latin typeface="DejaVu Sans Mono"/>
                <a:cs typeface="DejaVu Sans Mono"/>
              </a:rPr>
              <a:t>ingress_output_t</a:t>
            </a:r>
            <a:r>
              <a:rPr sz="1467" spc="-13" dirty="0">
                <a:latin typeface="DejaVu Sans Mono"/>
                <a:cs typeface="DejaVu Sans Mono"/>
              </a:rPr>
              <a:t> </a:t>
            </a:r>
            <a:r>
              <a:rPr sz="1467" dirty="0">
                <a:latin typeface="DejaVu Sans Mono"/>
                <a:cs typeface="DejaVu Sans Mono"/>
              </a:rPr>
              <a:t>{</a:t>
            </a:r>
          </a:p>
          <a:p>
            <a:pPr marL="448722">
              <a:spcBef>
                <a:spcPts val="287"/>
              </a:spcBef>
              <a:tabLst>
                <a:tab pos="2131007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portid_t	</a:t>
            </a:r>
            <a:r>
              <a:rPr sz="1467" dirty="0">
                <a:latin typeface="DejaVu Sans Mono"/>
                <a:cs typeface="DejaVu Sans Mono"/>
              </a:rPr>
              <a:t>egress_port;</a:t>
            </a:r>
          </a:p>
          <a:p>
            <a:pPr marL="448722">
              <a:spcBef>
                <a:spcPts val="240"/>
              </a:spcBef>
              <a:tabLst>
                <a:tab pos="2131007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mgid_t	</a:t>
            </a:r>
            <a:r>
              <a:rPr sz="1467" dirty="0">
                <a:latin typeface="DejaVu Sans Mono"/>
                <a:cs typeface="DejaVu Sans Mono"/>
              </a:rPr>
              <a:t>mcast_group;</a:t>
            </a:r>
          </a:p>
          <a:p>
            <a:pPr marL="448722">
              <a:spcBef>
                <a:spcPts val="287"/>
              </a:spcBef>
              <a:tabLst>
                <a:tab pos="2131007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467" dirty="0">
                <a:solidFill>
                  <a:srgbClr val="00B050"/>
                </a:solidFill>
                <a:latin typeface="DejaVu Sans Mono"/>
                <a:cs typeface="DejaVu Sans Mono"/>
              </a:rPr>
              <a:t>&lt;1&gt;	</a:t>
            </a:r>
            <a:r>
              <a:rPr sz="1467" dirty="0">
                <a:latin typeface="DejaVu Sans Mono"/>
                <a:cs typeface="DejaVu Sans Mono"/>
              </a:rPr>
              <a:t>drop_flag;</a:t>
            </a:r>
          </a:p>
          <a:p>
            <a:pPr marL="448722">
              <a:spcBef>
                <a:spcPts val="240"/>
              </a:spcBef>
              <a:tabLst>
                <a:tab pos="2131007" algn="l"/>
              </a:tabLst>
            </a:pPr>
            <a:r>
              <a:rPr sz="1467" b="1" dirty="0">
                <a:solidFill>
                  <a:srgbClr val="00B050"/>
                </a:solidFill>
                <a:latin typeface="DejaVu Sans Mono"/>
                <a:cs typeface="DejaVu Sans Mono"/>
              </a:rPr>
              <a:t>qid_t	</a:t>
            </a:r>
            <a:r>
              <a:rPr sz="1467" spc="-7" dirty="0">
                <a:latin typeface="DejaVu Sans Mono"/>
                <a:cs typeface="DejaVu Sans Mono"/>
              </a:rPr>
              <a:t>egress_queue;</a:t>
            </a:r>
            <a:endParaRPr sz="1467" dirty="0">
              <a:latin typeface="DejaVu Sans Mono"/>
              <a:cs typeface="DejaVu Sans Mono"/>
            </a:endParaRPr>
          </a:p>
          <a:p>
            <a:pPr>
              <a:spcBef>
                <a:spcPts val="280"/>
              </a:spcBef>
            </a:pPr>
            <a:r>
              <a:rPr sz="1467" dirty="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0836" y="243380"/>
            <a:ext cx="810039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Структуре у функцији међурезултата </a:t>
            </a:r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6231467" y="3510843"/>
            <a:ext cx="5644439" cy="2573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6200987" y="1028954"/>
            <a:ext cx="4959772" cy="24254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marR="6773" indent="-228594" algn="just">
              <a:spcBef>
                <a:spcPts val="13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Метаподаци међурезултата програмабилних фаза протошне обраде се користе као интерфејс са остатком система</a:t>
            </a:r>
          </a:p>
          <a:p>
            <a:pPr marL="245527" marR="6773" indent="-228594" algn="just">
              <a:spcBef>
                <a:spcPts val="13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Дефиниције ових метаподатака испоручују хардвер дизајнери</a:t>
            </a:r>
            <a:endParaRPr sz="2000" dirty="0">
              <a:latin typeface="Arial"/>
              <a:cs typeface="Arial"/>
            </a:endParaRPr>
          </a:p>
          <a:p>
            <a:pPr marL="2047189">
              <a:spcBef>
                <a:spcPts val="1400"/>
              </a:spcBef>
            </a:pPr>
            <a:r>
              <a:rPr lang="sr-Cyrl-RS" sz="2400" spc="-7" dirty="0">
                <a:latin typeface="Arial"/>
                <a:cs typeface="Arial"/>
              </a:rPr>
              <a:t>П</a:t>
            </a:r>
            <a:r>
              <a:rPr sz="2400" spc="-7" dirty="0">
                <a:latin typeface="Arial"/>
                <a:cs typeface="Arial"/>
              </a:rPr>
              <a:t>4</a:t>
            </a:r>
            <a:r>
              <a:rPr sz="2400" spc="-113" dirty="0">
                <a:latin typeface="Arial"/>
                <a:cs typeface="Arial"/>
              </a:rPr>
              <a:t> </a:t>
            </a:r>
            <a:r>
              <a:rPr lang="sr-Cyrl-RS" sz="2400" spc="-7" dirty="0">
                <a:latin typeface="Arial"/>
                <a:cs typeface="Arial"/>
              </a:rPr>
              <a:t>Платформа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31467" y="3629383"/>
            <a:ext cx="4406900" cy="2291927"/>
            <a:chOff x="4673600" y="2722037"/>
            <a:chExt cx="3305175" cy="1718945"/>
          </a:xfrm>
        </p:grpSpPr>
        <p:sp>
          <p:nvSpPr>
            <p:cNvPr id="12" name="object 12"/>
            <p:cNvSpPr/>
            <p:nvPr/>
          </p:nvSpPr>
          <p:spPr>
            <a:xfrm>
              <a:off x="7165225" y="2753931"/>
              <a:ext cx="800735" cy="1632585"/>
            </a:xfrm>
            <a:custGeom>
              <a:avLst/>
              <a:gdLst/>
              <a:ahLst/>
              <a:cxnLst/>
              <a:rect l="l" t="t" r="r" b="b"/>
              <a:pathLst>
                <a:path w="800734" h="1632585">
                  <a:moveTo>
                    <a:pt x="0" y="0"/>
                  </a:moveTo>
                  <a:lnTo>
                    <a:pt x="800528" y="0"/>
                  </a:lnTo>
                  <a:lnTo>
                    <a:pt x="800528" y="1632410"/>
                  </a:lnTo>
                  <a:lnTo>
                    <a:pt x="0" y="163241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0200" y="2753931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9400" y="2722037"/>
              <a:ext cx="825500" cy="17187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410200" y="2753939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0200" y="2753931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29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0342" y="291115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0890" y="3386962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786183" y="3195027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483694" y="3772776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2269" y="3993395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8380" y="2849841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4" h="345439">
                  <a:moveTo>
                    <a:pt x="158902" y="0"/>
                  </a:moveTo>
                  <a:lnTo>
                    <a:pt x="101727" y="4851"/>
                  </a:lnTo>
                  <a:lnTo>
                    <a:pt x="51562" y="17678"/>
                  </a:lnTo>
                  <a:lnTo>
                    <a:pt x="14859" y="36690"/>
                  </a:lnTo>
                  <a:lnTo>
                    <a:pt x="0" y="60248"/>
                  </a:lnTo>
                  <a:lnTo>
                    <a:pt x="12522" y="62382"/>
                  </a:lnTo>
                  <a:lnTo>
                    <a:pt x="13233" y="58166"/>
                  </a:lnTo>
                  <a:lnTo>
                    <a:pt x="14922" y="54787"/>
                  </a:lnTo>
                  <a:lnTo>
                    <a:pt x="56527" y="29362"/>
                  </a:lnTo>
                  <a:lnTo>
                    <a:pt x="104330" y="17284"/>
                  </a:lnTo>
                  <a:lnTo>
                    <a:pt x="158877" y="12712"/>
                  </a:lnTo>
                  <a:lnTo>
                    <a:pt x="171869" y="14478"/>
                  </a:lnTo>
                  <a:lnTo>
                    <a:pt x="211061" y="40170"/>
                  </a:lnTo>
                  <a:lnTo>
                    <a:pt x="235953" y="72517"/>
                  </a:lnTo>
                  <a:lnTo>
                    <a:pt x="258610" y="115023"/>
                  </a:lnTo>
                  <a:lnTo>
                    <a:pt x="277876" y="165620"/>
                  </a:lnTo>
                  <a:lnTo>
                    <a:pt x="292811" y="222377"/>
                  </a:lnTo>
                  <a:lnTo>
                    <a:pt x="299427" y="269697"/>
                  </a:lnTo>
                  <a:lnTo>
                    <a:pt x="268630" y="271906"/>
                  </a:lnTo>
                  <a:lnTo>
                    <a:pt x="312102" y="345186"/>
                  </a:lnTo>
                  <a:lnTo>
                    <a:pt x="344627" y="266446"/>
                  </a:lnTo>
                  <a:lnTo>
                    <a:pt x="312115" y="268782"/>
                  </a:lnTo>
                  <a:lnTo>
                    <a:pt x="305092" y="219151"/>
                  </a:lnTo>
                  <a:lnTo>
                    <a:pt x="289864" y="161417"/>
                  </a:lnTo>
                  <a:lnTo>
                    <a:pt x="270014" y="109435"/>
                  </a:lnTo>
                  <a:lnTo>
                    <a:pt x="246367" y="65239"/>
                  </a:lnTo>
                  <a:lnTo>
                    <a:pt x="219595" y="30759"/>
                  </a:lnTo>
                  <a:lnTo>
                    <a:pt x="174866" y="2057"/>
                  </a:lnTo>
                  <a:lnTo>
                    <a:pt x="1589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4372" y="3146564"/>
              <a:ext cx="76149" cy="2403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894158" y="3312782"/>
              <a:ext cx="203022" cy="2369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6549" y="3395890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70" h="929639">
                  <a:moveTo>
                    <a:pt x="366331" y="833742"/>
                  </a:moveTo>
                  <a:lnTo>
                    <a:pt x="353707" y="832332"/>
                  </a:lnTo>
                  <a:lnTo>
                    <a:pt x="352831" y="840079"/>
                  </a:lnTo>
                  <a:lnTo>
                    <a:pt x="350469" y="847242"/>
                  </a:lnTo>
                  <a:lnTo>
                    <a:pt x="305231" y="889381"/>
                  </a:lnTo>
                  <a:lnTo>
                    <a:pt x="254127" y="908989"/>
                  </a:lnTo>
                  <a:lnTo>
                    <a:pt x="195897" y="916368"/>
                  </a:lnTo>
                  <a:lnTo>
                    <a:pt x="181749" y="914730"/>
                  </a:lnTo>
                  <a:lnTo>
                    <a:pt x="139293" y="891057"/>
                  </a:lnTo>
                  <a:lnTo>
                    <a:pt x="112572" y="861441"/>
                  </a:lnTo>
                  <a:lnTo>
                    <a:pt x="88290" y="822604"/>
                  </a:lnTo>
                  <a:lnTo>
                    <a:pt x="67640" y="776389"/>
                  </a:lnTo>
                  <a:lnTo>
                    <a:pt x="51638" y="724496"/>
                  </a:lnTo>
                  <a:lnTo>
                    <a:pt x="44665" y="687768"/>
                  </a:lnTo>
                  <a:lnTo>
                    <a:pt x="75920" y="685088"/>
                  </a:lnTo>
                  <a:lnTo>
                    <a:pt x="31445" y="612419"/>
                  </a:lnTo>
                  <a:lnTo>
                    <a:pt x="0" y="691603"/>
                  </a:lnTo>
                  <a:lnTo>
                    <a:pt x="32042" y="688848"/>
                  </a:lnTo>
                  <a:lnTo>
                    <a:pt x="33362" y="700024"/>
                  </a:lnTo>
                  <a:lnTo>
                    <a:pt x="55892" y="781202"/>
                  </a:lnTo>
                  <a:lnTo>
                    <a:pt x="77279" y="828941"/>
                  </a:lnTo>
                  <a:lnTo>
                    <a:pt x="102743" y="869492"/>
                  </a:lnTo>
                  <a:lnTo>
                    <a:pt x="131533" y="901103"/>
                  </a:lnTo>
                  <a:lnTo>
                    <a:pt x="179616" y="927277"/>
                  </a:lnTo>
                  <a:lnTo>
                    <a:pt x="196151" y="929081"/>
                  </a:lnTo>
                  <a:lnTo>
                    <a:pt x="227571" y="926973"/>
                  </a:lnTo>
                  <a:lnTo>
                    <a:pt x="286473" y="911948"/>
                  </a:lnTo>
                  <a:lnTo>
                    <a:pt x="334035" y="885774"/>
                  </a:lnTo>
                  <a:lnTo>
                    <a:pt x="362356" y="851763"/>
                  </a:lnTo>
                  <a:lnTo>
                    <a:pt x="365379" y="842149"/>
                  </a:lnTo>
                  <a:lnTo>
                    <a:pt x="366331" y="833742"/>
                  </a:lnTo>
                  <a:close/>
                </a:path>
                <a:path w="394970" h="929639">
                  <a:moveTo>
                    <a:pt x="394741" y="519709"/>
                  </a:moveTo>
                  <a:lnTo>
                    <a:pt x="362826" y="521119"/>
                  </a:lnTo>
                  <a:lnTo>
                    <a:pt x="361899" y="505612"/>
                  </a:lnTo>
                  <a:lnTo>
                    <a:pt x="356539" y="460641"/>
                  </a:lnTo>
                  <a:lnTo>
                    <a:pt x="349300" y="416750"/>
                  </a:lnTo>
                  <a:lnTo>
                    <a:pt x="340296" y="374294"/>
                  </a:lnTo>
                  <a:lnTo>
                    <a:pt x="329704" y="333616"/>
                  </a:lnTo>
                  <a:lnTo>
                    <a:pt x="317639" y="295071"/>
                  </a:lnTo>
                  <a:lnTo>
                    <a:pt x="304241" y="258991"/>
                  </a:lnTo>
                  <a:lnTo>
                    <a:pt x="273989" y="195656"/>
                  </a:lnTo>
                  <a:lnTo>
                    <a:pt x="251764" y="161848"/>
                  </a:lnTo>
                  <a:lnTo>
                    <a:pt x="257048" y="92570"/>
                  </a:lnTo>
                  <a:lnTo>
                    <a:pt x="259461" y="330"/>
                  </a:lnTo>
                  <a:lnTo>
                    <a:pt x="246761" y="0"/>
                  </a:lnTo>
                  <a:lnTo>
                    <a:pt x="244348" y="92240"/>
                  </a:lnTo>
                  <a:lnTo>
                    <a:pt x="240169" y="146837"/>
                  </a:lnTo>
                  <a:lnTo>
                    <a:pt x="203454" y="114681"/>
                  </a:lnTo>
                  <a:lnTo>
                    <a:pt x="163893" y="102552"/>
                  </a:lnTo>
                  <a:lnTo>
                    <a:pt x="161988" y="115112"/>
                  </a:lnTo>
                  <a:lnTo>
                    <a:pt x="179590" y="117779"/>
                  </a:lnTo>
                  <a:lnTo>
                    <a:pt x="196494" y="125336"/>
                  </a:lnTo>
                  <a:lnTo>
                    <a:pt x="213563" y="137820"/>
                  </a:lnTo>
                  <a:lnTo>
                    <a:pt x="230784" y="155282"/>
                  </a:lnTo>
                  <a:lnTo>
                    <a:pt x="238734" y="165684"/>
                  </a:lnTo>
                  <a:lnTo>
                    <a:pt x="237553" y="181254"/>
                  </a:lnTo>
                  <a:lnTo>
                    <a:pt x="232714" y="223697"/>
                  </a:lnTo>
                  <a:lnTo>
                    <a:pt x="226999" y="264401"/>
                  </a:lnTo>
                  <a:lnTo>
                    <a:pt x="220522" y="302920"/>
                  </a:lnTo>
                  <a:lnTo>
                    <a:pt x="205524" y="371932"/>
                  </a:lnTo>
                  <a:lnTo>
                    <a:pt x="188683" y="426948"/>
                  </a:lnTo>
                  <a:lnTo>
                    <a:pt x="186690" y="429971"/>
                  </a:lnTo>
                  <a:lnTo>
                    <a:pt x="162394" y="411099"/>
                  </a:lnTo>
                  <a:lnTo>
                    <a:pt x="145745" y="494652"/>
                  </a:lnTo>
                  <a:lnTo>
                    <a:pt x="222580" y="457835"/>
                  </a:lnTo>
                  <a:lnTo>
                    <a:pt x="196748" y="437781"/>
                  </a:lnTo>
                  <a:lnTo>
                    <a:pt x="200037" y="432803"/>
                  </a:lnTo>
                  <a:lnTo>
                    <a:pt x="217893" y="374840"/>
                  </a:lnTo>
                  <a:lnTo>
                    <a:pt x="233045" y="305028"/>
                  </a:lnTo>
                  <a:lnTo>
                    <a:pt x="239585" y="266153"/>
                  </a:lnTo>
                  <a:lnTo>
                    <a:pt x="245325" y="225132"/>
                  </a:lnTo>
                  <a:lnTo>
                    <a:pt x="250215" y="182219"/>
                  </a:lnTo>
                  <a:lnTo>
                    <a:pt x="250253" y="181622"/>
                  </a:lnTo>
                  <a:lnTo>
                    <a:pt x="263220" y="202387"/>
                  </a:lnTo>
                  <a:lnTo>
                    <a:pt x="292620" y="264096"/>
                  </a:lnTo>
                  <a:lnTo>
                    <a:pt x="317588" y="337400"/>
                  </a:lnTo>
                  <a:lnTo>
                    <a:pt x="328015" y="377494"/>
                  </a:lnTo>
                  <a:lnTo>
                    <a:pt x="336867" y="419379"/>
                  </a:lnTo>
                  <a:lnTo>
                    <a:pt x="344004" y="462711"/>
                  </a:lnTo>
                  <a:lnTo>
                    <a:pt x="349288" y="507111"/>
                  </a:lnTo>
                  <a:lnTo>
                    <a:pt x="350139" y="521665"/>
                  </a:lnTo>
                  <a:lnTo>
                    <a:pt x="318617" y="523049"/>
                  </a:lnTo>
                  <a:lnTo>
                    <a:pt x="360019" y="597509"/>
                  </a:lnTo>
                  <a:lnTo>
                    <a:pt x="394741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8629" y="3678767"/>
              <a:ext cx="719667" cy="723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3600" y="3801532"/>
              <a:ext cx="677332" cy="482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781397" y="3714750"/>
              <a:ext cx="614629" cy="6095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81397" y="3714749"/>
              <a:ext cx="614680" cy="609600"/>
            </a:xfrm>
            <a:custGeom>
              <a:avLst/>
              <a:gdLst/>
              <a:ahLst/>
              <a:cxnLst/>
              <a:rect l="l" t="t" r="r" b="b"/>
              <a:pathLst>
                <a:path w="614679" h="609600">
                  <a:moveTo>
                    <a:pt x="0" y="152400"/>
                  </a:moveTo>
                  <a:lnTo>
                    <a:pt x="309821" y="152400"/>
                  </a:lnTo>
                  <a:lnTo>
                    <a:pt x="309821" y="0"/>
                  </a:lnTo>
                  <a:lnTo>
                    <a:pt x="614621" y="304800"/>
                  </a:lnTo>
                  <a:lnTo>
                    <a:pt x="309821" y="609600"/>
                  </a:lnTo>
                  <a:lnTo>
                    <a:pt x="309821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80666" y="5134779"/>
            <a:ext cx="607060" cy="388141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50799" marR="6773" indent="-33866">
              <a:lnSpc>
                <a:spcPts val="1292"/>
              </a:lnSpc>
              <a:spcBef>
                <a:spcPts val="427"/>
              </a:spcBef>
            </a:pPr>
            <a:r>
              <a:rPr sz="1333" spc="-13" dirty="0">
                <a:latin typeface="Arial"/>
                <a:cs typeface="Arial"/>
              </a:rPr>
              <a:t>pa</a:t>
            </a:r>
            <a:r>
              <a:rPr sz="1333" dirty="0">
                <a:latin typeface="Arial"/>
                <a:cs typeface="Arial"/>
              </a:rPr>
              <a:t>rs</a:t>
            </a:r>
            <a:r>
              <a:rPr sz="1333" spc="-13" dirty="0">
                <a:latin typeface="Arial"/>
                <a:cs typeface="Arial"/>
              </a:rPr>
              <a:t>e</a:t>
            </a:r>
            <a:r>
              <a:rPr sz="1333" dirty="0">
                <a:latin typeface="Arial"/>
                <a:cs typeface="Arial"/>
              </a:rPr>
              <a:t>r_  </a:t>
            </a:r>
            <a:r>
              <a:rPr sz="1333" spc="-13" dirty="0">
                <a:latin typeface="Arial"/>
                <a:cs typeface="Arial"/>
              </a:rPr>
              <a:t>input_t</a:t>
            </a:r>
            <a:endParaRPr sz="1333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9625600" y="3779571"/>
          <a:ext cx="500380" cy="1973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8579560" y="3662357"/>
            <a:ext cx="2059093" cy="2208107"/>
            <a:chOff x="6434670" y="2746768"/>
            <a:chExt cx="1544320" cy="1656080"/>
          </a:xfrm>
        </p:grpSpPr>
        <p:sp>
          <p:nvSpPr>
            <p:cNvPr id="33" name="object 33"/>
            <p:cNvSpPr/>
            <p:nvPr/>
          </p:nvSpPr>
          <p:spPr>
            <a:xfrm>
              <a:off x="7170191" y="2768079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165225" y="2759467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165225" y="2759468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632699" y="2819403"/>
              <a:ext cx="296332" cy="3132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679907" y="2842615"/>
              <a:ext cx="200900" cy="2192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636929" y="3073400"/>
              <a:ext cx="292100" cy="30902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683234" y="3095675"/>
              <a:ext cx="200900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636929" y="3327403"/>
              <a:ext cx="292100" cy="313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683234" y="3350475"/>
              <a:ext cx="200900" cy="2192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632699" y="3589865"/>
              <a:ext cx="296332" cy="3132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679907" y="3613277"/>
              <a:ext cx="200900" cy="2192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632699" y="3835400"/>
              <a:ext cx="296332" cy="3132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679907" y="3859631"/>
              <a:ext cx="200900" cy="2192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632699" y="4089400"/>
              <a:ext cx="296332" cy="3132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679907" y="4112684"/>
              <a:ext cx="200900" cy="2192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481228" y="3674532"/>
              <a:ext cx="719667" cy="7238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4670" y="3822700"/>
              <a:ext cx="660399" cy="44026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533425" y="3712172"/>
              <a:ext cx="614629" cy="60959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533426" y="3712171"/>
              <a:ext cx="614680" cy="609600"/>
            </a:xfrm>
            <a:custGeom>
              <a:avLst/>
              <a:gdLst/>
              <a:ahLst/>
              <a:cxnLst/>
              <a:rect l="l" t="t" r="r" b="b"/>
              <a:pathLst>
                <a:path w="614679" h="609600">
                  <a:moveTo>
                    <a:pt x="0" y="152400"/>
                  </a:moveTo>
                  <a:lnTo>
                    <a:pt x="309821" y="152400"/>
                  </a:lnTo>
                  <a:lnTo>
                    <a:pt x="309821" y="0"/>
                  </a:lnTo>
                  <a:lnTo>
                    <a:pt x="614621" y="304800"/>
                  </a:lnTo>
                  <a:lnTo>
                    <a:pt x="309821" y="609600"/>
                  </a:lnTo>
                  <a:lnTo>
                    <a:pt x="309821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714587" y="5153180"/>
            <a:ext cx="610445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6198" marR="6773" indent="-59265">
              <a:lnSpc>
                <a:spcPts val="1159"/>
              </a:lnSpc>
              <a:spcBef>
                <a:spcPts val="400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spc="-7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ss_  </a:t>
            </a:r>
            <a:r>
              <a:rPr sz="1200" spc="-7" dirty="0">
                <a:latin typeface="Arial"/>
                <a:cs typeface="Arial"/>
              </a:rPr>
              <a:t>input_t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526894" y="4899377"/>
            <a:ext cx="1027853" cy="965200"/>
            <a:chOff x="7895170" y="3674533"/>
            <a:chExt cx="770890" cy="723900"/>
          </a:xfrm>
        </p:grpSpPr>
        <p:sp>
          <p:nvSpPr>
            <p:cNvPr id="54" name="object 54"/>
            <p:cNvSpPr/>
            <p:nvPr/>
          </p:nvSpPr>
          <p:spPr>
            <a:xfrm>
              <a:off x="7945970" y="3674533"/>
              <a:ext cx="719667" cy="72389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895170" y="3822700"/>
              <a:ext cx="660400" cy="440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995983" y="3712172"/>
              <a:ext cx="614616" cy="60959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995983" y="3712172"/>
              <a:ext cx="614680" cy="609600"/>
            </a:xfrm>
            <a:custGeom>
              <a:avLst/>
              <a:gdLst/>
              <a:ahLst/>
              <a:cxnLst/>
              <a:rect l="l" t="t" r="r" b="b"/>
              <a:pathLst>
                <a:path w="614679" h="609600">
                  <a:moveTo>
                    <a:pt x="0" y="152400"/>
                  </a:moveTo>
                  <a:lnTo>
                    <a:pt x="309821" y="152400"/>
                  </a:lnTo>
                  <a:lnTo>
                    <a:pt x="309821" y="0"/>
                  </a:lnTo>
                  <a:lnTo>
                    <a:pt x="614621" y="304800"/>
                  </a:lnTo>
                  <a:lnTo>
                    <a:pt x="309821" y="609600"/>
                  </a:lnTo>
                  <a:lnTo>
                    <a:pt x="309821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664647" y="5153180"/>
            <a:ext cx="610445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633" marR="6773" indent="-12700">
              <a:lnSpc>
                <a:spcPts val="1159"/>
              </a:lnSpc>
              <a:spcBef>
                <a:spcPts val="400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spc="-7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ss_  </a:t>
            </a:r>
            <a:r>
              <a:rPr sz="1200" spc="-7" dirty="0">
                <a:latin typeface="Arial"/>
                <a:cs typeface="Arial"/>
              </a:rPr>
              <a:t>output_t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2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41"/>
              <a:ext cx="3657600" cy="1490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267200" cy="4114800"/>
            </a:xfrm>
            <a:custGeom>
              <a:avLst/>
              <a:gdLst/>
              <a:ahLst/>
              <a:cxnLst/>
              <a:rect l="l" t="t" r="r" b="b"/>
              <a:pathLst>
                <a:path w="4267200" h="4114800">
                  <a:moveTo>
                    <a:pt x="42672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267200" y="41148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161" y="997255"/>
            <a:ext cx="654473" cy="6432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>
              <a:lnSpc>
                <a:spcPct val="117300"/>
              </a:lnSpc>
              <a:spcBef>
                <a:spcPts val="133"/>
              </a:spcBef>
            </a:pPr>
            <a:r>
              <a:rPr sz="1200"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 dirty="0">
                <a:solidFill>
                  <a:srgbClr val="00B050"/>
                </a:solidFill>
                <a:latin typeface="DejaVu Sans Mono"/>
                <a:cs typeface="DejaVu Sans Mono"/>
              </a:rPr>
              <a:t>&lt;16&gt;  </a:t>
            </a:r>
            <a:r>
              <a:rPr sz="1200"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 dirty="0">
                <a:solidFill>
                  <a:srgbClr val="00B050"/>
                </a:solidFill>
                <a:latin typeface="DejaVu Sans Mono"/>
                <a:cs typeface="DejaVu Sans Mono"/>
              </a:rPr>
              <a:t>&lt;8&gt;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8392" y="997255"/>
            <a:ext cx="1473200" cy="4272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>
              <a:lnSpc>
                <a:spcPct val="117300"/>
              </a:lnSpc>
              <a:spcBef>
                <a:spcPts val="133"/>
              </a:spcBef>
            </a:pPr>
            <a:r>
              <a:rPr sz="1200" spc="-7" dirty="0">
                <a:latin typeface="DejaVu Sans Mono"/>
                <a:cs typeface="DejaVu Sans Mono"/>
              </a:rPr>
              <a:t>my_var;  another_var </a:t>
            </a:r>
            <a:r>
              <a:rPr sz="1200" dirty="0">
                <a:latin typeface="DejaVu Sans Mono"/>
                <a:cs typeface="DejaVu Sans Mono"/>
              </a:rPr>
              <a:t>=</a:t>
            </a:r>
            <a:r>
              <a:rPr sz="1200" spc="-147" dirty="0"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5;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161" y="1646478"/>
            <a:ext cx="3475567" cy="44371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spcBef>
                <a:spcPts val="380"/>
              </a:spcBef>
            </a:pPr>
            <a:r>
              <a:rPr sz="1200" b="1" spc="-7" dirty="0">
                <a:latin typeface="DejaVu Sans Mono"/>
                <a:cs typeface="DejaVu Sans Mono"/>
              </a:rPr>
              <a:t>const </a:t>
            </a:r>
            <a:r>
              <a:rPr sz="1200"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 dirty="0">
                <a:solidFill>
                  <a:srgbClr val="00B050"/>
                </a:solidFill>
                <a:latin typeface="DejaVu Sans Mono"/>
                <a:cs typeface="DejaVu Sans Mono"/>
              </a:rPr>
              <a:t>&lt;16&gt; </a:t>
            </a:r>
            <a:r>
              <a:rPr sz="1200" spc="-7" dirty="0">
                <a:latin typeface="DejaVu Sans Mono"/>
                <a:cs typeface="DejaVu Sans Mono"/>
              </a:rPr>
              <a:t>ETHERTYPE_IPV4 </a:t>
            </a:r>
            <a:r>
              <a:rPr sz="1200" dirty="0">
                <a:latin typeface="DejaVu Sans Mono"/>
                <a:cs typeface="DejaVu Sans Mono"/>
              </a:rPr>
              <a:t>=</a:t>
            </a:r>
            <a:r>
              <a:rPr sz="1200" spc="-147" dirty="0"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0x0800;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47"/>
              </a:spcBef>
            </a:pPr>
            <a:r>
              <a:rPr sz="1200" b="1" spc="-7" dirty="0">
                <a:latin typeface="DejaVu Sans Mono"/>
                <a:cs typeface="DejaVu Sans Mono"/>
              </a:rPr>
              <a:t>const </a:t>
            </a:r>
            <a:r>
              <a:rPr sz="1200"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 dirty="0">
                <a:solidFill>
                  <a:srgbClr val="00B050"/>
                </a:solidFill>
                <a:latin typeface="DejaVu Sans Mono"/>
                <a:cs typeface="DejaVu Sans Mono"/>
              </a:rPr>
              <a:t>&lt;16&gt; </a:t>
            </a:r>
            <a:r>
              <a:rPr sz="1200" spc="-7" dirty="0">
                <a:latin typeface="DejaVu Sans Mono"/>
                <a:cs typeface="DejaVu Sans Mono"/>
              </a:rPr>
              <a:t>ETHERTYPE_IPV6 </a:t>
            </a:r>
            <a:r>
              <a:rPr sz="1200" dirty="0">
                <a:latin typeface="DejaVu Sans Mono"/>
                <a:cs typeface="DejaVu Sans Mono"/>
              </a:rPr>
              <a:t>=</a:t>
            </a:r>
            <a:r>
              <a:rPr sz="1200" spc="-147" dirty="0"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0x86DD;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161" y="2290014"/>
            <a:ext cx="927100" cy="43682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>
              <a:lnSpc>
                <a:spcPct val="120400"/>
              </a:lnSpc>
              <a:spcBef>
                <a:spcPts val="133"/>
              </a:spcBef>
            </a:pPr>
            <a:r>
              <a:rPr sz="1200" b="1" spc="-7" dirty="0">
                <a:solidFill>
                  <a:srgbClr val="00B050"/>
                </a:solidFill>
                <a:latin typeface="DejaVu Sans Mono"/>
                <a:cs typeface="DejaVu Sans Mono"/>
              </a:rPr>
              <a:t>ethernet_t  vlan_tag_t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8392" y="2290014"/>
            <a:ext cx="3293533" cy="462520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>
              <a:spcBef>
                <a:spcPts val="427"/>
              </a:spcBef>
            </a:pPr>
            <a:r>
              <a:rPr sz="1200" spc="-7" dirty="0">
                <a:latin typeface="DejaVu Sans Mono"/>
                <a:cs typeface="DejaVu Sans Mono"/>
              </a:rPr>
              <a:t>eth;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92"/>
              </a:spcBef>
            </a:pPr>
            <a:r>
              <a:rPr sz="1200" spc="-7" dirty="0">
                <a:latin typeface="DejaVu Sans Mono"/>
                <a:cs typeface="DejaVu Sans Mono"/>
              </a:rPr>
              <a:t>vtag </a:t>
            </a:r>
            <a:r>
              <a:rPr sz="1200" dirty="0">
                <a:latin typeface="DejaVu Sans Mono"/>
                <a:cs typeface="DejaVu Sans Mono"/>
              </a:rPr>
              <a:t>= { </a:t>
            </a:r>
            <a:r>
              <a:rPr sz="1200" b="1" spc="-7" dirty="0">
                <a:solidFill>
                  <a:srgbClr val="E46C0A"/>
                </a:solidFill>
                <a:latin typeface="DejaVu Sans Mono"/>
                <a:cs typeface="DejaVu Sans Mono"/>
              </a:rPr>
              <a:t>3w2</a:t>
            </a:r>
            <a:r>
              <a:rPr sz="1200" spc="-7" dirty="0">
                <a:latin typeface="DejaVu Sans Mono"/>
                <a:cs typeface="DejaVu Sans Mono"/>
              </a:rPr>
              <a:t>, </a:t>
            </a:r>
            <a:r>
              <a:rPr sz="1200" b="1" spc="-7" dirty="0">
                <a:solidFill>
                  <a:srgbClr val="E46C0A"/>
                </a:solidFill>
                <a:latin typeface="DejaVu Sans Mono"/>
                <a:cs typeface="DejaVu Sans Mono"/>
              </a:rPr>
              <a:t>0</a:t>
            </a:r>
            <a:r>
              <a:rPr sz="1200" spc="-7" dirty="0">
                <a:latin typeface="DejaVu Sans Mono"/>
                <a:cs typeface="DejaVu Sans Mono"/>
              </a:rPr>
              <a:t>, </a:t>
            </a:r>
            <a:r>
              <a:rPr sz="1200" b="1" spc="-7" dirty="0">
                <a:solidFill>
                  <a:srgbClr val="E46C0A"/>
                </a:solidFill>
                <a:latin typeface="DejaVu Sans Mono"/>
                <a:cs typeface="DejaVu Sans Mono"/>
              </a:rPr>
              <a:t>12w13</a:t>
            </a:r>
            <a:r>
              <a:rPr sz="1200" spc="-7" dirty="0">
                <a:latin typeface="DejaVu Sans Mono"/>
                <a:cs typeface="DejaVu Sans Mono"/>
              </a:rPr>
              <a:t>, </a:t>
            </a:r>
            <a:r>
              <a:rPr sz="1200" b="1" spc="-7" dirty="0">
                <a:solidFill>
                  <a:srgbClr val="E46C0A"/>
                </a:solidFill>
                <a:latin typeface="DejaVu Sans Mono"/>
                <a:cs typeface="DejaVu Sans Mono"/>
              </a:rPr>
              <a:t>16w0x8847</a:t>
            </a:r>
            <a:r>
              <a:rPr sz="1200" b="1" spc="-167" dirty="0">
                <a:solidFill>
                  <a:srgbClr val="E46C0A"/>
                </a:solidFill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};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7711" y="223196"/>
            <a:ext cx="9433136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2800" spc="-7" dirty="0"/>
              <a:t>Деклерација и иницијализација променљивих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6200988" y="1028953"/>
            <a:ext cx="5399193" cy="128667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marR="264153" indent="-228594">
              <a:spcBef>
                <a:spcPts val="13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Можете иницијализовати променљиве и основних и изведених типова</a:t>
            </a:r>
            <a:endParaRPr sz="2000" dirty="0">
              <a:latin typeface="Arial"/>
              <a:cs typeface="Arial"/>
            </a:endParaRPr>
          </a:p>
          <a:p>
            <a:pPr marL="245527" indent="-228594">
              <a:spcBef>
                <a:spcPts val="267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 dirty="0">
                <a:latin typeface="Arial"/>
                <a:cs typeface="Arial"/>
              </a:rPr>
              <a:t>Дефиниција константи чине код безбеднијим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58798" y="1176867"/>
            <a:ext cx="2151380" cy="798407"/>
            <a:chOff x="2819098" y="882650"/>
            <a:chExt cx="1613535" cy="598805"/>
          </a:xfrm>
        </p:grpSpPr>
        <p:sp>
          <p:nvSpPr>
            <p:cNvPr id="15" name="object 15"/>
            <p:cNvSpPr/>
            <p:nvPr/>
          </p:nvSpPr>
          <p:spPr>
            <a:xfrm>
              <a:off x="2831795" y="895350"/>
              <a:ext cx="1588135" cy="573405"/>
            </a:xfrm>
            <a:custGeom>
              <a:avLst/>
              <a:gdLst/>
              <a:ahLst/>
              <a:cxnLst/>
              <a:rect l="l" t="t" r="r" b="b"/>
              <a:pathLst>
                <a:path w="1588135" h="573405">
                  <a:moveTo>
                    <a:pt x="1511604" y="0"/>
                  </a:moveTo>
                  <a:lnTo>
                    <a:pt x="444804" y="0"/>
                  </a:lnTo>
                  <a:lnTo>
                    <a:pt x="415142" y="5987"/>
                  </a:lnTo>
                  <a:lnTo>
                    <a:pt x="390921" y="22317"/>
                  </a:lnTo>
                  <a:lnTo>
                    <a:pt x="374592" y="46537"/>
                  </a:lnTo>
                  <a:lnTo>
                    <a:pt x="368604" y="76200"/>
                  </a:lnTo>
                  <a:lnTo>
                    <a:pt x="368604" y="266700"/>
                  </a:lnTo>
                  <a:lnTo>
                    <a:pt x="0" y="572871"/>
                  </a:lnTo>
                  <a:lnTo>
                    <a:pt x="368604" y="381000"/>
                  </a:lnTo>
                  <a:lnTo>
                    <a:pt x="1587804" y="381000"/>
                  </a:lnTo>
                  <a:lnTo>
                    <a:pt x="1587804" y="76200"/>
                  </a:lnTo>
                  <a:lnTo>
                    <a:pt x="1581817" y="46537"/>
                  </a:lnTo>
                  <a:lnTo>
                    <a:pt x="1565487" y="22317"/>
                  </a:lnTo>
                  <a:lnTo>
                    <a:pt x="1541266" y="5987"/>
                  </a:lnTo>
                  <a:lnTo>
                    <a:pt x="1511604" y="0"/>
                  </a:lnTo>
                  <a:close/>
                </a:path>
                <a:path w="1588135" h="573405">
                  <a:moveTo>
                    <a:pt x="1587804" y="381000"/>
                  </a:moveTo>
                  <a:lnTo>
                    <a:pt x="368604" y="381000"/>
                  </a:lnTo>
                  <a:lnTo>
                    <a:pt x="374592" y="410662"/>
                  </a:lnTo>
                  <a:lnTo>
                    <a:pt x="390921" y="434882"/>
                  </a:lnTo>
                  <a:lnTo>
                    <a:pt x="415142" y="451212"/>
                  </a:lnTo>
                  <a:lnTo>
                    <a:pt x="444804" y="457200"/>
                  </a:lnTo>
                  <a:lnTo>
                    <a:pt x="1511604" y="457200"/>
                  </a:lnTo>
                  <a:lnTo>
                    <a:pt x="1541266" y="451212"/>
                  </a:lnTo>
                  <a:lnTo>
                    <a:pt x="1565487" y="434882"/>
                  </a:lnTo>
                  <a:lnTo>
                    <a:pt x="1581817" y="410662"/>
                  </a:lnTo>
                  <a:lnTo>
                    <a:pt x="1587804" y="3810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1798" y="895350"/>
              <a:ext cx="1588135" cy="573405"/>
            </a:xfrm>
            <a:custGeom>
              <a:avLst/>
              <a:gdLst/>
              <a:ahLst/>
              <a:cxnLst/>
              <a:rect l="l" t="t" r="r" b="b"/>
              <a:pathLst>
                <a:path w="1588135" h="573405">
                  <a:moveTo>
                    <a:pt x="368601" y="76201"/>
                  </a:moveTo>
                  <a:lnTo>
                    <a:pt x="374589" y="46540"/>
                  </a:lnTo>
                  <a:lnTo>
                    <a:pt x="390920" y="22318"/>
                  </a:lnTo>
                  <a:lnTo>
                    <a:pt x="415141" y="5988"/>
                  </a:lnTo>
                  <a:lnTo>
                    <a:pt x="444802" y="0"/>
                  </a:lnTo>
                  <a:lnTo>
                    <a:pt x="571801" y="0"/>
                  </a:lnTo>
                  <a:lnTo>
                    <a:pt x="876601" y="0"/>
                  </a:lnTo>
                  <a:lnTo>
                    <a:pt x="1511601" y="0"/>
                  </a:lnTo>
                  <a:lnTo>
                    <a:pt x="1541260" y="5988"/>
                  </a:lnTo>
                  <a:lnTo>
                    <a:pt x="1565481" y="22318"/>
                  </a:lnTo>
                  <a:lnTo>
                    <a:pt x="1581813" y="46540"/>
                  </a:lnTo>
                  <a:lnTo>
                    <a:pt x="1587801" y="76201"/>
                  </a:lnTo>
                  <a:lnTo>
                    <a:pt x="1587801" y="266700"/>
                  </a:lnTo>
                  <a:lnTo>
                    <a:pt x="1587801" y="381000"/>
                  </a:lnTo>
                  <a:lnTo>
                    <a:pt x="1581813" y="410659"/>
                  </a:lnTo>
                  <a:lnTo>
                    <a:pt x="1565481" y="434881"/>
                  </a:lnTo>
                  <a:lnTo>
                    <a:pt x="1541260" y="451211"/>
                  </a:lnTo>
                  <a:lnTo>
                    <a:pt x="1511601" y="457200"/>
                  </a:lnTo>
                  <a:lnTo>
                    <a:pt x="876601" y="457200"/>
                  </a:lnTo>
                  <a:lnTo>
                    <a:pt x="571801" y="457200"/>
                  </a:lnTo>
                  <a:lnTo>
                    <a:pt x="444802" y="457200"/>
                  </a:lnTo>
                  <a:lnTo>
                    <a:pt x="415141" y="451211"/>
                  </a:lnTo>
                  <a:lnTo>
                    <a:pt x="390920" y="434881"/>
                  </a:lnTo>
                  <a:lnTo>
                    <a:pt x="374589" y="410659"/>
                  </a:lnTo>
                  <a:lnTo>
                    <a:pt x="368601" y="380999"/>
                  </a:lnTo>
                  <a:lnTo>
                    <a:pt x="0" y="572872"/>
                  </a:lnTo>
                  <a:lnTo>
                    <a:pt x="368601" y="266700"/>
                  </a:lnTo>
                  <a:lnTo>
                    <a:pt x="368601" y="76201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94094" y="1213866"/>
            <a:ext cx="1734176" cy="461751"/>
          </a:xfrm>
          <a:prstGeom prst="rect">
            <a:avLst/>
          </a:prstGeom>
        </p:spPr>
        <p:txBody>
          <a:bodyPr vert="horz" wrap="square" lIns="0" tIns="71967" rIns="0" bIns="0" rtlCol="0">
            <a:spAutoFit/>
          </a:bodyPr>
          <a:lstStyle/>
          <a:p>
            <a:pPr marL="146470" marR="6773" indent="-147315">
              <a:lnSpc>
                <a:spcPct val="79100"/>
              </a:lnSpc>
              <a:spcBef>
                <a:spcPts val="567"/>
              </a:spcBef>
            </a:pPr>
            <a:r>
              <a:rPr lang="sr-Cyrl-RS" sz="1600" spc="-7" dirty="0">
                <a:solidFill>
                  <a:srgbClr val="FFFFFF"/>
                </a:solidFill>
                <a:latin typeface="Arial"/>
                <a:cs typeface="Arial"/>
              </a:rPr>
              <a:t>Боље од макроа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#define!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18087" y="2799826"/>
            <a:ext cx="3290147" cy="748453"/>
            <a:chOff x="1888565" y="2099869"/>
            <a:chExt cx="2467610" cy="561340"/>
          </a:xfrm>
        </p:grpSpPr>
        <p:sp>
          <p:nvSpPr>
            <p:cNvPr id="19" name="object 19"/>
            <p:cNvSpPr/>
            <p:nvPr/>
          </p:nvSpPr>
          <p:spPr>
            <a:xfrm>
              <a:off x="1901266" y="2112568"/>
              <a:ext cx="2442210" cy="535940"/>
            </a:xfrm>
            <a:custGeom>
              <a:avLst/>
              <a:gdLst/>
              <a:ahLst/>
              <a:cxnLst/>
              <a:rect l="l" t="t" r="r" b="b"/>
              <a:pathLst>
                <a:path w="2442210" h="535939">
                  <a:moveTo>
                    <a:pt x="0" y="0"/>
                  </a:moveTo>
                  <a:lnTo>
                    <a:pt x="384733" y="268681"/>
                  </a:lnTo>
                  <a:lnTo>
                    <a:pt x="384733" y="459181"/>
                  </a:lnTo>
                  <a:lnTo>
                    <a:pt x="390721" y="488843"/>
                  </a:lnTo>
                  <a:lnTo>
                    <a:pt x="407050" y="513064"/>
                  </a:lnTo>
                  <a:lnTo>
                    <a:pt x="431271" y="529393"/>
                  </a:lnTo>
                  <a:lnTo>
                    <a:pt x="460933" y="535381"/>
                  </a:lnTo>
                  <a:lnTo>
                    <a:pt x="2365933" y="535381"/>
                  </a:lnTo>
                  <a:lnTo>
                    <a:pt x="2395595" y="529393"/>
                  </a:lnTo>
                  <a:lnTo>
                    <a:pt x="2419816" y="513064"/>
                  </a:lnTo>
                  <a:lnTo>
                    <a:pt x="2436146" y="488843"/>
                  </a:lnTo>
                  <a:lnTo>
                    <a:pt x="2442133" y="459181"/>
                  </a:lnTo>
                  <a:lnTo>
                    <a:pt x="2442133" y="154381"/>
                  </a:lnTo>
                  <a:lnTo>
                    <a:pt x="384733" y="154381"/>
                  </a:lnTo>
                  <a:lnTo>
                    <a:pt x="0" y="0"/>
                  </a:lnTo>
                  <a:close/>
                </a:path>
                <a:path w="2442210" h="535939">
                  <a:moveTo>
                    <a:pt x="2365933" y="78181"/>
                  </a:moveTo>
                  <a:lnTo>
                    <a:pt x="460933" y="78181"/>
                  </a:lnTo>
                  <a:lnTo>
                    <a:pt x="431271" y="84168"/>
                  </a:lnTo>
                  <a:lnTo>
                    <a:pt x="407050" y="100498"/>
                  </a:lnTo>
                  <a:lnTo>
                    <a:pt x="390721" y="124719"/>
                  </a:lnTo>
                  <a:lnTo>
                    <a:pt x="384733" y="154381"/>
                  </a:lnTo>
                  <a:lnTo>
                    <a:pt x="2442133" y="154381"/>
                  </a:lnTo>
                  <a:lnTo>
                    <a:pt x="2436146" y="124719"/>
                  </a:lnTo>
                  <a:lnTo>
                    <a:pt x="2419816" y="100498"/>
                  </a:lnTo>
                  <a:lnTo>
                    <a:pt x="2395595" y="84168"/>
                  </a:lnTo>
                  <a:lnTo>
                    <a:pt x="2365933" y="7818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901265" y="2112569"/>
              <a:ext cx="2442210" cy="535940"/>
            </a:xfrm>
            <a:custGeom>
              <a:avLst/>
              <a:gdLst/>
              <a:ahLst/>
              <a:cxnLst/>
              <a:rect l="l" t="t" r="r" b="b"/>
              <a:pathLst>
                <a:path w="2442210" h="535939">
                  <a:moveTo>
                    <a:pt x="384734" y="154381"/>
                  </a:moveTo>
                  <a:lnTo>
                    <a:pt x="390722" y="124720"/>
                  </a:lnTo>
                  <a:lnTo>
                    <a:pt x="407052" y="100499"/>
                  </a:lnTo>
                  <a:lnTo>
                    <a:pt x="431274" y="84169"/>
                  </a:lnTo>
                  <a:lnTo>
                    <a:pt x="460934" y="78180"/>
                  </a:lnTo>
                  <a:lnTo>
                    <a:pt x="727634" y="78180"/>
                  </a:lnTo>
                  <a:lnTo>
                    <a:pt x="1241984" y="78180"/>
                  </a:lnTo>
                  <a:lnTo>
                    <a:pt x="2365935" y="78180"/>
                  </a:lnTo>
                  <a:lnTo>
                    <a:pt x="2395594" y="84169"/>
                  </a:lnTo>
                  <a:lnTo>
                    <a:pt x="2419815" y="100499"/>
                  </a:lnTo>
                  <a:lnTo>
                    <a:pt x="2436146" y="124720"/>
                  </a:lnTo>
                  <a:lnTo>
                    <a:pt x="2442135" y="154381"/>
                  </a:lnTo>
                  <a:lnTo>
                    <a:pt x="2442135" y="268681"/>
                  </a:lnTo>
                  <a:lnTo>
                    <a:pt x="2442135" y="459180"/>
                  </a:lnTo>
                  <a:lnTo>
                    <a:pt x="2436146" y="488841"/>
                  </a:lnTo>
                  <a:lnTo>
                    <a:pt x="2419815" y="513062"/>
                  </a:lnTo>
                  <a:lnTo>
                    <a:pt x="2395594" y="529392"/>
                  </a:lnTo>
                  <a:lnTo>
                    <a:pt x="2365935" y="535381"/>
                  </a:lnTo>
                  <a:lnTo>
                    <a:pt x="1241984" y="535381"/>
                  </a:lnTo>
                  <a:lnTo>
                    <a:pt x="727634" y="535381"/>
                  </a:lnTo>
                  <a:lnTo>
                    <a:pt x="460934" y="535381"/>
                  </a:lnTo>
                  <a:lnTo>
                    <a:pt x="431274" y="529392"/>
                  </a:lnTo>
                  <a:lnTo>
                    <a:pt x="407052" y="513062"/>
                  </a:lnTo>
                  <a:lnTo>
                    <a:pt x="390722" y="488841"/>
                  </a:lnTo>
                  <a:lnTo>
                    <a:pt x="384734" y="459180"/>
                  </a:lnTo>
                  <a:lnTo>
                    <a:pt x="384734" y="268681"/>
                  </a:lnTo>
                  <a:lnTo>
                    <a:pt x="0" y="0"/>
                  </a:lnTo>
                  <a:lnTo>
                    <a:pt x="384734" y="154381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80713" y="2865271"/>
            <a:ext cx="1834225" cy="704766"/>
          </a:xfrm>
          <a:prstGeom prst="rect">
            <a:avLst/>
          </a:prstGeom>
        </p:spPr>
        <p:txBody>
          <a:bodyPr vert="horz" wrap="square" lIns="0" tIns="71967" rIns="0" bIns="0" rtlCol="0">
            <a:spAutoFit/>
          </a:bodyPr>
          <a:lstStyle/>
          <a:p>
            <a:pPr marL="276006" marR="6773" indent="-276853" algn="ctr">
              <a:lnSpc>
                <a:spcPct val="79100"/>
              </a:lnSpc>
              <a:spcBef>
                <a:spcPts val="567"/>
              </a:spcBef>
            </a:pPr>
            <a:r>
              <a:rPr lang="sr-Cyrl-RS" sz="1733" spc="-7" dirty="0">
                <a:solidFill>
                  <a:srgbClr val="FFFFFF"/>
                </a:solidFill>
                <a:latin typeface="Arial"/>
                <a:cs typeface="Arial"/>
              </a:rPr>
              <a:t>Константне са експлицитним ширинама</a:t>
            </a:r>
            <a:endParaRPr sz="173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172" y="2040467"/>
            <a:ext cx="9663293" cy="1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1159" y="1402672"/>
            <a:ext cx="6604935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pc="-7" dirty="0"/>
              <a:t>Програмирање парсера</a:t>
            </a:r>
            <a:endParaRPr spc="-7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5296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10066" y="715432"/>
              <a:ext cx="3886200" cy="3975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419600" cy="4114800"/>
            </a:xfrm>
            <a:custGeom>
              <a:avLst/>
              <a:gdLst/>
              <a:ahLst/>
              <a:cxnLst/>
              <a:rect l="l" t="t" r="r" b="b"/>
              <a:pathLst>
                <a:path w="4419600" h="4114800">
                  <a:moveTo>
                    <a:pt x="44196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419600" y="411480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0" y="1338211"/>
              <a:ext cx="838200" cy="645160"/>
            </a:xfrm>
            <a:custGeom>
              <a:avLst/>
              <a:gdLst/>
              <a:ahLst/>
              <a:cxnLst/>
              <a:rect l="l" t="t" r="r" b="b"/>
              <a:pathLst>
                <a:path w="838200" h="645160">
                  <a:moveTo>
                    <a:pt x="515823" y="0"/>
                  </a:moveTo>
                  <a:lnTo>
                    <a:pt x="515823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515823" y="483565"/>
                  </a:lnTo>
                  <a:lnTo>
                    <a:pt x="515823" y="644753"/>
                  </a:lnTo>
                  <a:lnTo>
                    <a:pt x="838200" y="322376"/>
                  </a:lnTo>
                  <a:lnTo>
                    <a:pt x="515823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00" y="1338211"/>
              <a:ext cx="838200" cy="645160"/>
            </a:xfrm>
            <a:custGeom>
              <a:avLst/>
              <a:gdLst/>
              <a:ahLst/>
              <a:cxnLst/>
              <a:rect l="l" t="t" r="r" b="b"/>
              <a:pathLst>
                <a:path w="838200" h="645160">
                  <a:moveTo>
                    <a:pt x="0" y="161189"/>
                  </a:moveTo>
                  <a:lnTo>
                    <a:pt x="515823" y="161189"/>
                  </a:lnTo>
                  <a:lnTo>
                    <a:pt x="515823" y="0"/>
                  </a:lnTo>
                  <a:lnTo>
                    <a:pt x="838200" y="322378"/>
                  </a:lnTo>
                  <a:lnTo>
                    <a:pt x="515823" y="644755"/>
                  </a:lnTo>
                  <a:lnTo>
                    <a:pt x="515823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00" y="2108187"/>
              <a:ext cx="838200" cy="645160"/>
            </a:xfrm>
            <a:custGeom>
              <a:avLst/>
              <a:gdLst/>
              <a:ahLst/>
              <a:cxnLst/>
              <a:rect l="l" t="t" r="r" b="b"/>
              <a:pathLst>
                <a:path w="838200" h="645160">
                  <a:moveTo>
                    <a:pt x="515823" y="0"/>
                  </a:moveTo>
                  <a:lnTo>
                    <a:pt x="515823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515823" y="483565"/>
                  </a:lnTo>
                  <a:lnTo>
                    <a:pt x="515823" y="644753"/>
                  </a:lnTo>
                  <a:lnTo>
                    <a:pt x="838200" y="322376"/>
                  </a:lnTo>
                  <a:lnTo>
                    <a:pt x="515823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2108187"/>
              <a:ext cx="838200" cy="645160"/>
            </a:xfrm>
            <a:custGeom>
              <a:avLst/>
              <a:gdLst/>
              <a:ahLst/>
              <a:cxnLst/>
              <a:rect l="l" t="t" r="r" b="b"/>
              <a:pathLst>
                <a:path w="838200" h="645160">
                  <a:moveTo>
                    <a:pt x="0" y="161189"/>
                  </a:moveTo>
                  <a:lnTo>
                    <a:pt x="515823" y="161189"/>
                  </a:lnTo>
                  <a:lnTo>
                    <a:pt x="515823" y="0"/>
                  </a:lnTo>
                  <a:lnTo>
                    <a:pt x="838200" y="322378"/>
                  </a:lnTo>
                  <a:lnTo>
                    <a:pt x="515823" y="644755"/>
                  </a:lnTo>
                  <a:lnTo>
                    <a:pt x="515823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906429" y="2400303"/>
              <a:ext cx="224367" cy="4783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970782" y="2444546"/>
              <a:ext cx="113664" cy="366395"/>
            </a:xfrm>
            <a:custGeom>
              <a:avLst/>
              <a:gdLst/>
              <a:ahLst/>
              <a:cxnLst/>
              <a:rect l="l" t="t" r="r" b="b"/>
              <a:pathLst>
                <a:path w="113664" h="366394">
                  <a:moveTo>
                    <a:pt x="113307" y="0"/>
                  </a:moveTo>
                  <a:lnTo>
                    <a:pt x="0" y="0"/>
                  </a:lnTo>
                  <a:lnTo>
                    <a:pt x="0" y="366046"/>
                  </a:lnTo>
                </a:path>
              </a:pathLst>
            </a:custGeom>
            <a:ln w="38100">
              <a:solidFill>
                <a:srgbClr val="77933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7227" y="993869"/>
            <a:ext cx="1767840" cy="376298"/>
          </a:xfrm>
          <a:prstGeom prst="rect">
            <a:avLst/>
          </a:prstGeom>
        </p:spPr>
        <p:txBody>
          <a:bodyPr vert="horz" wrap="square" lIns="0" tIns="34712" rIns="0" bIns="0" rtlCol="0">
            <a:spAutoFit/>
          </a:bodyPr>
          <a:lstStyle/>
          <a:p>
            <a:pPr marL="16933">
              <a:spcBef>
                <a:spcPts val="272"/>
              </a:spcBef>
            </a:pPr>
            <a:r>
              <a:rPr sz="1067" b="1" dirty="0">
                <a:latin typeface="DejaVu Sans Mono"/>
                <a:cs typeface="DejaVu Sans Mono"/>
              </a:rPr>
              <a:t>#include</a:t>
            </a:r>
            <a:r>
              <a:rPr sz="1067" b="1" spc="-13" dirty="0">
                <a:latin typeface="DejaVu Sans Mono"/>
                <a:cs typeface="DejaVu Sans Mono"/>
              </a:rPr>
              <a:t> </a:t>
            </a:r>
            <a:r>
              <a:rPr sz="1067" spc="7" dirty="0">
                <a:solidFill>
                  <a:srgbClr val="E46C0A"/>
                </a:solidFill>
                <a:latin typeface="DejaVu Sans Mono"/>
                <a:cs typeface="DejaVu Sans Mono"/>
              </a:rPr>
              <a:t>&lt;core.p4&gt;</a:t>
            </a:r>
            <a:endParaRPr sz="1067">
              <a:latin typeface="DejaVu Sans Mono"/>
              <a:cs typeface="DejaVu Sans Mono"/>
            </a:endParaRPr>
          </a:p>
          <a:p>
            <a:pPr marL="16933">
              <a:spcBef>
                <a:spcPts val="147"/>
              </a:spcBef>
            </a:pPr>
            <a:r>
              <a:rPr sz="1067" b="1" dirty="0">
                <a:latin typeface="DejaVu Sans Mono"/>
                <a:cs typeface="DejaVu Sans Mono"/>
              </a:rPr>
              <a:t>#include</a:t>
            </a:r>
            <a:r>
              <a:rPr sz="1067" b="1" spc="-60" dirty="0">
                <a:latin typeface="DejaVu Sans Mono"/>
                <a:cs typeface="DejaVu Sans Mono"/>
              </a:rPr>
              <a:t> </a:t>
            </a:r>
            <a:r>
              <a:rPr sz="1067" spc="7" dirty="0">
                <a:solidFill>
                  <a:srgbClr val="E46C0A"/>
                </a:solidFill>
                <a:latin typeface="DejaVu Sans Mono"/>
                <a:cs typeface="DejaVu Sans Mono"/>
              </a:rPr>
              <a:t>&lt;v1model.p4&gt;</a:t>
            </a:r>
            <a:endParaRPr sz="1067">
              <a:latin typeface="DejaVu Sans Mono"/>
              <a:cs typeface="DejaVu Sans Mo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227" y="1535735"/>
            <a:ext cx="3088640" cy="74858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1200"/>
              </a:lnSpc>
              <a:spcBef>
                <a:spcPts val="133"/>
              </a:spcBef>
            </a:pPr>
            <a:r>
              <a:rPr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/* </a:t>
            </a:r>
            <a:r>
              <a:rPr lang="sr-Cyrl-RS"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Кориснички подаци </a:t>
            </a:r>
            <a:r>
              <a:rPr sz="1067" b="1" spc="7" dirty="0">
                <a:solidFill>
                  <a:srgbClr val="558ED5"/>
                </a:solidFill>
                <a:latin typeface="DejaVu Sans Mono"/>
                <a:cs typeface="DejaVu Sans Mono"/>
              </a:rPr>
              <a:t>*</a:t>
            </a:r>
            <a:r>
              <a:rPr lang="en-US" sz="1067" b="1" spc="7" dirty="0">
                <a:solidFill>
                  <a:srgbClr val="558ED5"/>
                </a:solidFill>
                <a:latin typeface="DejaVu Sans Mono"/>
                <a:cs typeface="DejaVu Sans Mono"/>
              </a:rPr>
              <a:t>/</a:t>
            </a:r>
            <a:endParaRPr lang="sr-Cyrl-RS" sz="1067" b="1" spc="7" dirty="0">
              <a:solidFill>
                <a:srgbClr val="558ED5"/>
              </a:solidFill>
              <a:latin typeface="DejaVu Sans Mono"/>
              <a:cs typeface="DejaVu Sans Mono"/>
            </a:endParaRPr>
          </a:p>
          <a:p>
            <a:pPr marL="16933" marR="6773">
              <a:lnSpc>
                <a:spcPct val="111200"/>
              </a:lnSpc>
              <a:spcBef>
                <a:spcPts val="133"/>
              </a:spcBef>
            </a:pPr>
            <a:r>
              <a:rPr lang="en-US" sz="1067" b="1" dirty="0">
                <a:latin typeface="DejaVu Sans Mono"/>
                <a:cs typeface="DejaVu Sans Mono"/>
              </a:rPr>
              <a:t>struct </a:t>
            </a:r>
            <a:r>
              <a:rPr lang="en-US" sz="1067" b="1" dirty="0" err="1">
                <a:solidFill>
                  <a:srgbClr val="00B050"/>
                </a:solidFill>
                <a:latin typeface="DejaVu Sans Mono"/>
                <a:cs typeface="DejaVu Sans Mono"/>
              </a:rPr>
              <a:t>my_headers_t</a:t>
            </a:r>
            <a:r>
              <a:rPr lang="en-US" sz="1067" b="1" spc="20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lang="en-US" sz="1067" dirty="0">
                <a:latin typeface="DejaVu Sans Mono"/>
                <a:cs typeface="DejaVu Sans Mono"/>
              </a:rPr>
              <a:t>{</a:t>
            </a:r>
          </a:p>
          <a:p>
            <a:pPr marL="347125">
              <a:spcBef>
                <a:spcPts val="140"/>
              </a:spcBef>
              <a:tabLst>
                <a:tab pos="1501949" algn="l"/>
              </a:tabLst>
            </a:pPr>
            <a:r>
              <a:rPr sz="1067" b="1" dirty="0" err="1">
                <a:solidFill>
                  <a:srgbClr val="00B050"/>
                </a:solidFill>
                <a:latin typeface="DejaVu Sans Mono"/>
                <a:cs typeface="DejaVu Sans Mono"/>
              </a:rPr>
              <a:t>ethernet_t</a:t>
            </a:r>
            <a:r>
              <a:rPr sz="1067" b="1" dirty="0">
                <a:solidFill>
                  <a:srgbClr val="00B050"/>
                </a:solidFill>
                <a:latin typeface="DejaVu Sans Mono"/>
                <a:cs typeface="DejaVu Sans Mono"/>
              </a:rPr>
              <a:t>	</a:t>
            </a:r>
            <a:r>
              <a:rPr sz="1067" dirty="0">
                <a:latin typeface="DejaVu Sans Mono"/>
                <a:cs typeface="DejaVu Sans Mono"/>
              </a:rPr>
              <a:t>ethernet;</a:t>
            </a:r>
          </a:p>
          <a:p>
            <a:pPr marL="347125">
              <a:spcBef>
                <a:spcPts val="140"/>
              </a:spcBef>
            </a:pPr>
            <a:r>
              <a:rPr sz="1067" b="1" dirty="0">
                <a:solidFill>
                  <a:srgbClr val="00B050"/>
                </a:solidFill>
                <a:latin typeface="DejaVu Sans Mono"/>
                <a:cs typeface="DejaVu Sans Mono"/>
              </a:rPr>
              <a:t>vlan_tag_t</a:t>
            </a:r>
            <a:r>
              <a:rPr sz="1067" dirty="0">
                <a:latin typeface="DejaVu Sans Mono"/>
                <a:cs typeface="DejaVu Sans Mono"/>
              </a:rPr>
              <a:t>[2]</a:t>
            </a:r>
            <a:r>
              <a:rPr sz="1067" spc="13" dirty="0">
                <a:latin typeface="DejaVu Sans Mono"/>
                <a:cs typeface="DejaVu Sans Mono"/>
              </a:rPr>
              <a:t> </a:t>
            </a:r>
            <a:r>
              <a:rPr sz="1067" dirty="0">
                <a:latin typeface="DejaVu Sans Mono"/>
                <a:cs typeface="DejaVu Sans Mono"/>
              </a:rPr>
              <a:t>vlan_tag;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7426" y="2264003"/>
            <a:ext cx="530013" cy="3558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7600"/>
              </a:lnSpc>
              <a:spcBef>
                <a:spcPts val="133"/>
              </a:spcBef>
            </a:pPr>
            <a:r>
              <a:rPr sz="1067" b="1" spc="7" dirty="0">
                <a:solidFill>
                  <a:srgbClr val="00B050"/>
                </a:solidFill>
                <a:latin typeface="DejaVu Sans Mono"/>
                <a:cs typeface="DejaVu Sans Mono"/>
              </a:rPr>
              <a:t>ipv4_t  ipv6_t</a:t>
            </a:r>
            <a:endParaRPr sz="1067">
              <a:latin typeface="DejaVu Sans Mono"/>
              <a:cs typeface="DejaVu Sans Mo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3125" y="2264003"/>
            <a:ext cx="447040" cy="3558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7600"/>
              </a:lnSpc>
              <a:spcBef>
                <a:spcPts val="133"/>
              </a:spcBef>
            </a:pPr>
            <a:r>
              <a:rPr sz="1067" spc="7" dirty="0">
                <a:latin typeface="DejaVu Sans Mono"/>
                <a:cs typeface="DejaVu Sans Mono"/>
              </a:rPr>
              <a:t>ipv4;  ipv6;</a:t>
            </a:r>
            <a:endParaRPr sz="1067">
              <a:latin typeface="DejaVu Sans Mono"/>
              <a:cs typeface="DejaVu Sans Mon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228" y="2632067"/>
            <a:ext cx="11599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DejaVu Sans Mono"/>
                <a:cs typeface="DejaVu Sans Mono"/>
              </a:rPr>
              <a:t>}</a:t>
            </a:r>
            <a:endParaRPr sz="1067">
              <a:latin typeface="DejaVu Sans Mono"/>
              <a:cs typeface="DejaVu Sans Mon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227" y="2975069"/>
            <a:ext cx="1849120" cy="553334"/>
          </a:xfrm>
          <a:prstGeom prst="rect">
            <a:avLst/>
          </a:prstGeom>
        </p:spPr>
        <p:txBody>
          <a:bodyPr vert="horz" wrap="square" lIns="0" tIns="34712" rIns="0" bIns="0" rtlCol="0">
            <a:spAutoFit/>
          </a:bodyPr>
          <a:lstStyle/>
          <a:p>
            <a:pPr marR="6773" algn="r">
              <a:spcBef>
                <a:spcPts val="272"/>
              </a:spcBef>
            </a:pPr>
            <a:r>
              <a:rPr sz="1067" b="1" dirty="0">
                <a:latin typeface="DejaVu Sans Mono"/>
                <a:cs typeface="DejaVu Sans Mono"/>
              </a:rPr>
              <a:t>struct </a:t>
            </a:r>
            <a:r>
              <a:rPr sz="1067" b="1" dirty="0">
                <a:solidFill>
                  <a:srgbClr val="00B050"/>
                </a:solidFill>
                <a:latin typeface="DejaVu Sans Mono"/>
                <a:cs typeface="DejaVu Sans Mono"/>
              </a:rPr>
              <a:t>my_metadata_t</a:t>
            </a:r>
            <a:r>
              <a:rPr sz="1067" b="1" spc="7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067" dirty="0">
                <a:latin typeface="DejaVu Sans Mono"/>
                <a:cs typeface="DejaVu Sans Mono"/>
              </a:rPr>
              <a:t>{</a:t>
            </a:r>
          </a:p>
          <a:p>
            <a:pPr marR="88051" algn="r">
              <a:spcBef>
                <a:spcPts val="147"/>
              </a:spcBef>
            </a:pPr>
            <a:r>
              <a:rPr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/* </a:t>
            </a:r>
            <a:r>
              <a:rPr lang="sr-Cyrl-RS"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За сада ништа </a:t>
            </a:r>
            <a:r>
              <a:rPr sz="1067" b="1" spc="7" dirty="0">
                <a:solidFill>
                  <a:srgbClr val="558ED5"/>
                </a:solidFill>
                <a:latin typeface="DejaVu Sans Mono"/>
                <a:cs typeface="DejaVu Sans Mono"/>
              </a:rPr>
              <a:t>*/</a:t>
            </a:r>
            <a:endParaRPr sz="1067" dirty="0">
              <a:latin typeface="DejaVu Sans Mono"/>
              <a:cs typeface="DejaVu Sans Mono"/>
            </a:endParaRPr>
          </a:p>
          <a:p>
            <a:pPr marL="16933">
              <a:spcBef>
                <a:spcPts val="140"/>
              </a:spcBef>
            </a:pPr>
            <a:r>
              <a:rPr sz="1067" b="1" dirty="0">
                <a:latin typeface="DejaVu Sans Mono"/>
                <a:cs typeface="DejaVu Sans Mono"/>
              </a:rPr>
              <a:t>}</a:t>
            </a:r>
            <a:endParaRPr sz="1067" dirty="0">
              <a:latin typeface="DejaVu Sans Mono"/>
              <a:cs typeface="DejaVu Sans Mon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227" y="3697832"/>
            <a:ext cx="3831167" cy="74858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1100"/>
              </a:lnSpc>
              <a:spcBef>
                <a:spcPts val="133"/>
              </a:spcBef>
            </a:pPr>
            <a:r>
              <a:rPr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/* </a:t>
            </a:r>
            <a:r>
              <a:rPr lang="sr-Cyrl-RS"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Улазни системски подаци </a:t>
            </a:r>
            <a:r>
              <a:rPr sz="1067" b="1" spc="7" dirty="0">
                <a:solidFill>
                  <a:srgbClr val="558ED5"/>
                </a:solidFill>
                <a:latin typeface="DejaVu Sans Mono"/>
                <a:cs typeface="DejaVu Sans Mono"/>
              </a:rPr>
              <a:t>*/</a:t>
            </a:r>
            <a:endParaRPr lang="sr-Cyrl-RS" sz="1067" b="1" spc="7" dirty="0">
              <a:solidFill>
                <a:srgbClr val="558ED5"/>
              </a:solidFill>
              <a:latin typeface="DejaVu Sans Mono"/>
              <a:cs typeface="DejaVu Sans Mono"/>
            </a:endParaRPr>
          </a:p>
          <a:p>
            <a:pPr marL="16933" marR="6773">
              <a:lnSpc>
                <a:spcPct val="111100"/>
              </a:lnSpc>
              <a:spcBef>
                <a:spcPts val="133"/>
              </a:spcBef>
            </a:pPr>
            <a:r>
              <a:rPr sz="1067" b="1" dirty="0">
                <a:latin typeface="DejaVu Sans Mono"/>
                <a:cs typeface="DejaVu Sans Mono"/>
              </a:rPr>
              <a:t>struct </a:t>
            </a:r>
            <a:r>
              <a:rPr sz="1067" b="1" dirty="0">
                <a:solidFill>
                  <a:srgbClr val="00B050"/>
                </a:solidFill>
                <a:latin typeface="DejaVu Sans Mono"/>
                <a:cs typeface="DejaVu Sans Mono"/>
              </a:rPr>
              <a:t>standard_metadata_t</a:t>
            </a:r>
            <a:r>
              <a:rPr sz="1067" b="1" spc="27" dirty="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067" dirty="0">
                <a:latin typeface="DejaVu Sans Mono"/>
                <a:cs typeface="DejaVu Sans Mono"/>
              </a:rPr>
              <a:t>{</a:t>
            </a:r>
          </a:p>
          <a:p>
            <a:pPr marL="347125">
              <a:spcBef>
                <a:spcPts val="140"/>
              </a:spcBef>
              <a:tabLst>
                <a:tab pos="1089631" algn="l"/>
              </a:tabLst>
            </a:pPr>
            <a:r>
              <a:rPr sz="1067" b="1" dirty="0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067" dirty="0">
                <a:solidFill>
                  <a:srgbClr val="00B050"/>
                </a:solidFill>
                <a:latin typeface="DejaVu Sans Mono"/>
                <a:cs typeface="DejaVu Sans Mono"/>
              </a:rPr>
              <a:t>&lt;9&gt;	</a:t>
            </a:r>
            <a:r>
              <a:rPr sz="1067" dirty="0">
                <a:latin typeface="DejaVu Sans Mono"/>
                <a:cs typeface="DejaVu Sans Mono"/>
              </a:rPr>
              <a:t>ingress_port;</a:t>
            </a:r>
          </a:p>
          <a:p>
            <a:pPr marL="347125">
              <a:spcBef>
                <a:spcPts val="140"/>
              </a:spcBef>
            </a:pPr>
            <a:r>
              <a:rPr sz="1067" dirty="0">
                <a:latin typeface="DejaVu Sans Mono"/>
                <a:cs typeface="DejaVu Sans Mono"/>
              </a:rPr>
              <a:t>. .</a:t>
            </a:r>
            <a:r>
              <a:rPr sz="1067" spc="13" dirty="0">
                <a:latin typeface="DejaVu Sans Mono"/>
                <a:cs typeface="DejaVu Sans Mono"/>
              </a:rPr>
              <a:t> </a:t>
            </a:r>
            <a:r>
              <a:rPr sz="1067" dirty="0">
                <a:latin typeface="DejaVu Sans Mono"/>
                <a:cs typeface="DejaVu Sans Mono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7228" y="4438227"/>
            <a:ext cx="11599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227" y="4775724"/>
            <a:ext cx="2216150" cy="3773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1100"/>
              </a:lnSpc>
              <a:spcBef>
                <a:spcPts val="133"/>
              </a:spcBef>
            </a:pPr>
            <a:r>
              <a:rPr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/* </a:t>
            </a:r>
            <a:r>
              <a:rPr lang="sr-Cyrl-RS" sz="1067" b="1" dirty="0">
                <a:solidFill>
                  <a:srgbClr val="558ED5"/>
                </a:solidFill>
                <a:latin typeface="DejaVu Sans Mono"/>
                <a:cs typeface="DejaVu Sans Mono"/>
              </a:rPr>
              <a:t>Деклерација парсера </a:t>
            </a:r>
            <a:r>
              <a:rPr sz="1067" b="1" spc="7" dirty="0">
                <a:solidFill>
                  <a:srgbClr val="558ED5"/>
                </a:solidFill>
                <a:latin typeface="DejaVu Sans Mono"/>
                <a:cs typeface="DejaVu Sans Mono"/>
              </a:rPr>
              <a:t>*/</a:t>
            </a:r>
            <a:endParaRPr lang="sr-Cyrl-RS" sz="1067" b="1" spc="7" dirty="0">
              <a:solidFill>
                <a:srgbClr val="558ED5"/>
              </a:solidFill>
              <a:latin typeface="DejaVu Sans Mono"/>
              <a:cs typeface="DejaVu Sans Mono"/>
            </a:endParaRPr>
          </a:p>
          <a:p>
            <a:pPr marL="16933" marR="6773">
              <a:lnSpc>
                <a:spcPct val="111100"/>
              </a:lnSpc>
              <a:spcBef>
                <a:spcPts val="133"/>
              </a:spcBef>
            </a:pPr>
            <a:r>
              <a:rPr sz="1067" b="1" dirty="0">
                <a:latin typeface="DejaVu Sans Mono"/>
                <a:cs typeface="DejaVu Sans Mono"/>
              </a:rPr>
              <a:t>parser</a:t>
            </a:r>
            <a:r>
              <a:rPr sz="1067" b="1" spc="-87" dirty="0">
                <a:latin typeface="DejaVu Sans Mono"/>
                <a:cs typeface="DejaVu Sans Mono"/>
              </a:rPr>
              <a:t> </a:t>
            </a:r>
            <a:r>
              <a:rPr sz="1067" spc="7" dirty="0">
                <a:latin typeface="DejaVu Sans Mono"/>
                <a:cs typeface="DejaVu Sans Mono"/>
              </a:rPr>
              <a:t>MyParser(</a:t>
            </a:r>
            <a:r>
              <a:rPr sz="1067" b="1" spc="7" dirty="0">
                <a:solidFill>
                  <a:srgbClr val="4F81BD"/>
                </a:solidFill>
                <a:latin typeface="DejaVu Sans Mono"/>
                <a:cs typeface="DejaVu Sans Mono"/>
              </a:rPr>
              <a:t>packet_in</a:t>
            </a:r>
            <a:endParaRPr sz="1067" dirty="0">
              <a:latin typeface="DejaVu Sans Mono"/>
              <a:cs typeface="DejaVu Sans Mon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8026" y="5137152"/>
            <a:ext cx="1932940" cy="5467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1100"/>
              </a:lnSpc>
              <a:spcBef>
                <a:spcPts val="133"/>
              </a:spcBef>
              <a:tabLst>
                <a:tab pos="511374" algn="l"/>
              </a:tabLst>
            </a:pPr>
            <a:r>
              <a:rPr sz="1067" dirty="0">
                <a:solidFill>
                  <a:srgbClr val="0070C0"/>
                </a:solidFill>
                <a:latin typeface="DejaVu Sans Mono"/>
                <a:cs typeface="DejaVu Sans Mono"/>
              </a:rPr>
              <a:t>out	</a:t>
            </a:r>
            <a:r>
              <a:rPr sz="1067" b="1" spc="7" dirty="0">
                <a:solidFill>
                  <a:srgbClr val="00B050"/>
                </a:solidFill>
                <a:latin typeface="DejaVu Sans Mono"/>
                <a:cs typeface="DejaVu Sans Mono"/>
              </a:rPr>
              <a:t>my_headers_t  </a:t>
            </a:r>
            <a:r>
              <a:rPr sz="1067" dirty="0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067" b="1" spc="7" dirty="0">
                <a:solidFill>
                  <a:srgbClr val="00B050"/>
                </a:solidFill>
                <a:latin typeface="DejaVu Sans Mono"/>
                <a:cs typeface="DejaVu Sans Mono"/>
              </a:rPr>
              <a:t>my_metadata_t  </a:t>
            </a:r>
            <a:r>
              <a:rPr sz="1067" dirty="0">
                <a:solidFill>
                  <a:srgbClr val="0070C0"/>
                </a:solidFill>
                <a:latin typeface="DejaVu Sans Mono"/>
                <a:cs typeface="DejaVu Sans Mono"/>
              </a:rPr>
              <a:t>inout</a:t>
            </a:r>
            <a:r>
              <a:rPr sz="1067" spc="-93" dirty="0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067" b="1" spc="7" dirty="0">
                <a:solidFill>
                  <a:srgbClr val="00B050"/>
                </a:solidFill>
                <a:latin typeface="DejaVu Sans Mono"/>
                <a:cs typeface="DejaVu Sans Mono"/>
              </a:rPr>
              <a:t>standard_metada_t</a:t>
            </a:r>
            <a:endParaRPr sz="1067">
              <a:latin typeface="DejaVu Sans Mono"/>
              <a:cs typeface="DejaVu Sans Mon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31776" y="4956273"/>
            <a:ext cx="1518920" cy="74101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914377">
              <a:lnSpc>
                <a:spcPct val="111100"/>
              </a:lnSpc>
              <a:spcBef>
                <a:spcPts val="133"/>
              </a:spcBef>
            </a:pPr>
            <a:r>
              <a:rPr sz="1067" spc="7" dirty="0">
                <a:latin typeface="DejaVu Sans Mono"/>
                <a:cs typeface="DejaVu Sans Mono"/>
              </a:rPr>
              <a:t>packet</a:t>
            </a:r>
            <a:r>
              <a:rPr sz="1067" dirty="0">
                <a:latin typeface="DejaVu Sans Mono"/>
                <a:cs typeface="DejaVu Sans Mono"/>
              </a:rPr>
              <a:t>,  hdr,  meta,</a:t>
            </a:r>
          </a:p>
          <a:p>
            <a:pPr marL="16933">
              <a:spcBef>
                <a:spcPts val="140"/>
              </a:spcBef>
            </a:pPr>
            <a:r>
              <a:rPr sz="1067" dirty="0">
                <a:latin typeface="DejaVu Sans Mono"/>
                <a:cs typeface="DejaVu Sans Mono"/>
              </a:rPr>
              <a:t>standard_metadata)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7227" y="5679016"/>
            <a:ext cx="693420" cy="376298"/>
          </a:xfrm>
          <a:prstGeom prst="rect">
            <a:avLst/>
          </a:prstGeom>
        </p:spPr>
        <p:txBody>
          <a:bodyPr vert="horz" wrap="square" lIns="0" tIns="34712" rIns="0" bIns="0" rtlCol="0">
            <a:spAutoFit/>
          </a:bodyPr>
          <a:lstStyle/>
          <a:p>
            <a:pPr marL="16933">
              <a:spcBef>
                <a:spcPts val="272"/>
              </a:spcBef>
            </a:pPr>
            <a:r>
              <a:rPr sz="1067" dirty="0">
                <a:latin typeface="DejaVu Sans Mono"/>
                <a:cs typeface="DejaVu Sans Mono"/>
              </a:rPr>
              <a:t>{</a:t>
            </a:r>
            <a:endParaRPr sz="1067">
              <a:latin typeface="DejaVu Sans Mono"/>
              <a:cs typeface="DejaVu Sans Mono"/>
            </a:endParaRPr>
          </a:p>
          <a:p>
            <a:pPr marL="264153">
              <a:spcBef>
                <a:spcPts val="140"/>
              </a:spcBef>
            </a:pPr>
            <a:r>
              <a:rPr sz="1067" dirty="0">
                <a:latin typeface="DejaVu Sans Mono"/>
                <a:cs typeface="DejaVu Sans Mono"/>
              </a:rPr>
              <a:t>. .</a:t>
            </a:r>
            <a:r>
              <a:rPr sz="1067" spc="-100" dirty="0">
                <a:latin typeface="DejaVu Sans Mono"/>
                <a:cs typeface="DejaVu Sans Mono"/>
              </a:rPr>
              <a:t> </a:t>
            </a:r>
            <a:r>
              <a:rPr sz="1067" dirty="0">
                <a:latin typeface="DejaVu Sans Mono"/>
                <a:cs typeface="DejaVu Sans Mono"/>
              </a:rPr>
              <a:t>.</a:t>
            </a:r>
            <a:endParaRPr sz="1067">
              <a:latin typeface="DejaVu Sans Mono"/>
              <a:cs typeface="DejaVu Sans Mon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64633" y="209744"/>
            <a:ext cx="681193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Парсер Модел</a:t>
            </a:r>
            <a:r>
              <a:rPr sz="3200" spc="-7" dirty="0"/>
              <a:t> (</a:t>
            </a:r>
            <a:r>
              <a:rPr lang="sr-Cyrl-RS" sz="3200" spc="-7" dirty="0"/>
              <a:t>В1 Архитектура</a:t>
            </a:r>
            <a:r>
              <a:rPr sz="3200" spc="-7" dirty="0"/>
              <a:t>)</a:t>
            </a:r>
            <a:endParaRPr sz="3200" dirty="0"/>
          </a:p>
        </p:txBody>
      </p:sp>
      <p:grpSp>
        <p:nvGrpSpPr>
          <p:cNvPr id="26" name="object 26"/>
          <p:cNvGrpSpPr/>
          <p:nvPr/>
        </p:nvGrpSpPr>
        <p:grpSpPr>
          <a:xfrm>
            <a:off x="6761852" y="1422501"/>
            <a:ext cx="3415453" cy="3889587"/>
            <a:chOff x="5071389" y="1066876"/>
            <a:chExt cx="2561590" cy="2917190"/>
          </a:xfrm>
        </p:grpSpPr>
        <p:sp>
          <p:nvSpPr>
            <p:cNvPr id="27" name="object 27"/>
            <p:cNvSpPr/>
            <p:nvPr/>
          </p:nvSpPr>
          <p:spPr>
            <a:xfrm>
              <a:off x="5943599" y="1079578"/>
              <a:ext cx="1676400" cy="2891790"/>
            </a:xfrm>
            <a:custGeom>
              <a:avLst/>
              <a:gdLst/>
              <a:ahLst/>
              <a:cxnLst/>
              <a:rect l="l" t="t" r="r" b="b"/>
              <a:pathLst>
                <a:path w="1676400" h="2891790">
                  <a:moveTo>
                    <a:pt x="1676400" y="0"/>
                  </a:moveTo>
                  <a:lnTo>
                    <a:pt x="0" y="0"/>
                  </a:lnTo>
                  <a:lnTo>
                    <a:pt x="0" y="2891459"/>
                  </a:lnTo>
                  <a:lnTo>
                    <a:pt x="1676400" y="2891459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3599" y="1079576"/>
              <a:ext cx="1676400" cy="2891790"/>
            </a:xfrm>
            <a:custGeom>
              <a:avLst/>
              <a:gdLst/>
              <a:ahLst/>
              <a:cxnLst/>
              <a:rect l="l" t="t" r="r" b="b"/>
              <a:pathLst>
                <a:path w="1676400" h="2891790">
                  <a:moveTo>
                    <a:pt x="0" y="0"/>
                  </a:moveTo>
                  <a:lnTo>
                    <a:pt x="1676400" y="0"/>
                  </a:lnTo>
                  <a:lnTo>
                    <a:pt x="1676400" y="2891461"/>
                  </a:lnTo>
                  <a:lnTo>
                    <a:pt x="0" y="289146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4089" y="3539286"/>
              <a:ext cx="838200" cy="304800"/>
            </a:xfrm>
            <a:custGeom>
              <a:avLst/>
              <a:gdLst/>
              <a:ahLst/>
              <a:cxnLst/>
              <a:rect l="l" t="t" r="r" b="b"/>
              <a:pathLst>
                <a:path w="838200" h="304800">
                  <a:moveTo>
                    <a:pt x="685800" y="0"/>
                  </a:moveTo>
                  <a:lnTo>
                    <a:pt x="685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85800" y="228600"/>
                  </a:lnTo>
                  <a:lnTo>
                    <a:pt x="685800" y="304800"/>
                  </a:lnTo>
                  <a:lnTo>
                    <a:pt x="838200" y="152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084089" y="3539286"/>
              <a:ext cx="838200" cy="304800"/>
            </a:xfrm>
            <a:custGeom>
              <a:avLst/>
              <a:gdLst/>
              <a:ahLst/>
              <a:cxnLst/>
              <a:rect l="l" t="t" r="r" b="b"/>
              <a:pathLst>
                <a:path w="838200" h="304800">
                  <a:moveTo>
                    <a:pt x="0" y="76199"/>
                  </a:moveTo>
                  <a:lnTo>
                    <a:pt x="685801" y="76199"/>
                  </a:lnTo>
                  <a:lnTo>
                    <a:pt x="685801" y="0"/>
                  </a:lnTo>
                  <a:lnTo>
                    <a:pt x="838200" y="152401"/>
                  </a:lnTo>
                  <a:lnTo>
                    <a:pt x="685801" y="304800"/>
                  </a:lnTo>
                  <a:lnTo>
                    <a:pt x="685801" y="228600"/>
                  </a:lnTo>
                  <a:lnTo>
                    <a:pt x="0" y="228600"/>
                  </a:lnTo>
                  <a:lnTo>
                    <a:pt x="0" y="7619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363130" y="3541300"/>
              <a:ext cx="91440" cy="333375"/>
            </a:xfrm>
            <a:custGeom>
              <a:avLst/>
              <a:gdLst/>
              <a:ahLst/>
              <a:cxnLst/>
              <a:rect l="l" t="t" r="r" b="b"/>
              <a:pathLst>
                <a:path w="91439" h="333375">
                  <a:moveTo>
                    <a:pt x="91437" y="0"/>
                  </a:moveTo>
                  <a:lnTo>
                    <a:pt x="0" y="333320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405794" y="4545534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29787" y="4789018"/>
            <a:ext cx="9618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_po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1333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91835" y="2088337"/>
            <a:ext cx="2760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hdr</a:t>
            </a:r>
            <a:endParaRPr sz="13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84664" y="3111619"/>
            <a:ext cx="40978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84726" y="2338188"/>
            <a:ext cx="3628813" cy="1368213"/>
            <a:chOff x="3213544" y="1753641"/>
            <a:chExt cx="2721610" cy="1026160"/>
          </a:xfrm>
        </p:grpSpPr>
        <p:sp>
          <p:nvSpPr>
            <p:cNvPr id="37" name="object 37"/>
            <p:cNvSpPr/>
            <p:nvPr/>
          </p:nvSpPr>
          <p:spPr>
            <a:xfrm>
              <a:off x="5084089" y="2122157"/>
              <a:ext cx="838200" cy="645160"/>
            </a:xfrm>
            <a:custGeom>
              <a:avLst/>
              <a:gdLst/>
              <a:ahLst/>
              <a:cxnLst/>
              <a:rect l="l" t="t" r="r" b="b"/>
              <a:pathLst>
                <a:path w="838200" h="645160">
                  <a:moveTo>
                    <a:pt x="515823" y="0"/>
                  </a:moveTo>
                  <a:lnTo>
                    <a:pt x="515823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515823" y="483565"/>
                  </a:lnTo>
                  <a:lnTo>
                    <a:pt x="515823" y="644753"/>
                  </a:lnTo>
                  <a:lnTo>
                    <a:pt x="838200" y="322389"/>
                  </a:lnTo>
                  <a:lnTo>
                    <a:pt x="515823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084089" y="2122157"/>
              <a:ext cx="838200" cy="645160"/>
            </a:xfrm>
            <a:custGeom>
              <a:avLst/>
              <a:gdLst/>
              <a:ahLst/>
              <a:cxnLst/>
              <a:rect l="l" t="t" r="r" b="b"/>
              <a:pathLst>
                <a:path w="838200" h="645160">
                  <a:moveTo>
                    <a:pt x="0" y="161189"/>
                  </a:moveTo>
                  <a:lnTo>
                    <a:pt x="515823" y="161189"/>
                  </a:lnTo>
                  <a:lnTo>
                    <a:pt x="515823" y="0"/>
                  </a:lnTo>
                  <a:lnTo>
                    <a:pt x="838200" y="322378"/>
                  </a:lnTo>
                  <a:lnTo>
                    <a:pt x="515823" y="644755"/>
                  </a:lnTo>
                  <a:lnTo>
                    <a:pt x="515823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226244" y="1766341"/>
              <a:ext cx="1689100" cy="821055"/>
            </a:xfrm>
            <a:custGeom>
              <a:avLst/>
              <a:gdLst/>
              <a:ahLst/>
              <a:cxnLst/>
              <a:rect l="l" t="t" r="r" b="b"/>
              <a:pathLst>
                <a:path w="1689100" h="821055">
                  <a:moveTo>
                    <a:pt x="1322743" y="454952"/>
                  </a:moveTo>
                  <a:lnTo>
                    <a:pt x="925918" y="454952"/>
                  </a:lnTo>
                  <a:lnTo>
                    <a:pt x="1688782" y="820686"/>
                  </a:lnTo>
                  <a:lnTo>
                    <a:pt x="1322743" y="454952"/>
                  </a:lnTo>
                  <a:close/>
                </a:path>
                <a:path w="1689100" h="821055">
                  <a:moveTo>
                    <a:pt x="1511465" y="0"/>
                  </a:moveTo>
                  <a:lnTo>
                    <a:pt x="75831" y="0"/>
                  </a:lnTo>
                  <a:lnTo>
                    <a:pt x="46318" y="5958"/>
                  </a:lnTo>
                  <a:lnTo>
                    <a:pt x="22213" y="22209"/>
                  </a:lnTo>
                  <a:lnTo>
                    <a:pt x="5960" y="46312"/>
                  </a:lnTo>
                  <a:lnTo>
                    <a:pt x="0" y="75831"/>
                  </a:lnTo>
                  <a:lnTo>
                    <a:pt x="2" y="379133"/>
                  </a:lnTo>
                  <a:lnTo>
                    <a:pt x="5960" y="408639"/>
                  </a:lnTo>
                  <a:lnTo>
                    <a:pt x="22213" y="432742"/>
                  </a:lnTo>
                  <a:lnTo>
                    <a:pt x="46318" y="448993"/>
                  </a:lnTo>
                  <a:lnTo>
                    <a:pt x="75831" y="454952"/>
                  </a:lnTo>
                  <a:lnTo>
                    <a:pt x="1511465" y="454952"/>
                  </a:lnTo>
                  <a:lnTo>
                    <a:pt x="1565082" y="432742"/>
                  </a:lnTo>
                  <a:lnTo>
                    <a:pt x="1587294" y="379133"/>
                  </a:lnTo>
                  <a:lnTo>
                    <a:pt x="1587296" y="75831"/>
                  </a:lnTo>
                  <a:lnTo>
                    <a:pt x="1581336" y="46312"/>
                  </a:lnTo>
                  <a:lnTo>
                    <a:pt x="1565082" y="22209"/>
                  </a:lnTo>
                  <a:lnTo>
                    <a:pt x="1540978" y="5958"/>
                  </a:lnTo>
                  <a:lnTo>
                    <a:pt x="1511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226244" y="1766341"/>
              <a:ext cx="1689100" cy="821055"/>
            </a:xfrm>
            <a:custGeom>
              <a:avLst/>
              <a:gdLst/>
              <a:ahLst/>
              <a:cxnLst/>
              <a:rect l="l" t="t" r="r" b="b"/>
              <a:pathLst>
                <a:path w="1689100" h="821055">
                  <a:moveTo>
                    <a:pt x="0" y="75826"/>
                  </a:moveTo>
                  <a:lnTo>
                    <a:pt x="5958" y="46311"/>
                  </a:lnTo>
                  <a:lnTo>
                    <a:pt x="22209" y="22209"/>
                  </a:lnTo>
                  <a:lnTo>
                    <a:pt x="46311" y="5958"/>
                  </a:lnTo>
                  <a:lnTo>
                    <a:pt x="75826" y="0"/>
                  </a:lnTo>
                  <a:lnTo>
                    <a:pt x="925917" y="0"/>
                  </a:lnTo>
                  <a:lnTo>
                    <a:pt x="1322740" y="0"/>
                  </a:lnTo>
                  <a:lnTo>
                    <a:pt x="1511460" y="0"/>
                  </a:lnTo>
                  <a:lnTo>
                    <a:pt x="1540977" y="5958"/>
                  </a:lnTo>
                  <a:lnTo>
                    <a:pt x="1565080" y="22209"/>
                  </a:lnTo>
                  <a:lnTo>
                    <a:pt x="1581331" y="46311"/>
                  </a:lnTo>
                  <a:lnTo>
                    <a:pt x="1587290" y="75826"/>
                  </a:lnTo>
                  <a:lnTo>
                    <a:pt x="1587290" y="265388"/>
                  </a:lnTo>
                  <a:lnTo>
                    <a:pt x="1587290" y="379125"/>
                  </a:lnTo>
                  <a:lnTo>
                    <a:pt x="1581331" y="408638"/>
                  </a:lnTo>
                  <a:lnTo>
                    <a:pt x="1565080" y="432740"/>
                  </a:lnTo>
                  <a:lnTo>
                    <a:pt x="1540977" y="448991"/>
                  </a:lnTo>
                  <a:lnTo>
                    <a:pt x="1511460" y="454950"/>
                  </a:lnTo>
                  <a:lnTo>
                    <a:pt x="1322740" y="454950"/>
                  </a:lnTo>
                  <a:lnTo>
                    <a:pt x="1688780" y="820690"/>
                  </a:lnTo>
                  <a:lnTo>
                    <a:pt x="925917" y="454950"/>
                  </a:lnTo>
                  <a:lnTo>
                    <a:pt x="75826" y="454950"/>
                  </a:lnTo>
                  <a:lnTo>
                    <a:pt x="46311" y="448991"/>
                  </a:lnTo>
                  <a:lnTo>
                    <a:pt x="22209" y="432740"/>
                  </a:lnTo>
                  <a:lnTo>
                    <a:pt x="5958" y="408638"/>
                  </a:lnTo>
                  <a:lnTo>
                    <a:pt x="0" y="379123"/>
                  </a:lnTo>
                  <a:lnTo>
                    <a:pt x="0" y="265388"/>
                  </a:lnTo>
                  <a:lnTo>
                    <a:pt x="0" y="75826"/>
                  </a:lnTo>
                  <a:close/>
                </a:path>
              </a:pathLst>
            </a:custGeom>
            <a:ln w="2540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20320" y="3111619"/>
            <a:ext cx="40978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3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2139" y="2435329"/>
            <a:ext cx="2279344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200" spc="-7" dirty="0">
                <a:latin typeface="Arial"/>
                <a:cs typeface="Arial"/>
              </a:rPr>
              <a:t>Платформа је задужена да иницијализује податак са 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88650" y="4464965"/>
            <a:ext cx="278553" cy="900007"/>
          </a:xfrm>
          <a:custGeom>
            <a:avLst/>
            <a:gdLst/>
            <a:ahLst/>
            <a:cxnLst/>
            <a:rect l="l" t="t" r="r" b="b"/>
            <a:pathLst>
              <a:path w="208914" h="675004">
                <a:moveTo>
                  <a:pt x="208580" y="674782"/>
                </a:moveTo>
                <a:lnTo>
                  <a:pt x="167985" y="673416"/>
                </a:lnTo>
                <a:lnTo>
                  <a:pt x="134835" y="669691"/>
                </a:lnTo>
                <a:lnTo>
                  <a:pt x="112485" y="664166"/>
                </a:lnTo>
                <a:lnTo>
                  <a:pt x="104290" y="657401"/>
                </a:lnTo>
                <a:lnTo>
                  <a:pt x="104290" y="354772"/>
                </a:lnTo>
                <a:lnTo>
                  <a:pt x="96094" y="348006"/>
                </a:lnTo>
                <a:lnTo>
                  <a:pt x="73744" y="342482"/>
                </a:lnTo>
                <a:lnTo>
                  <a:pt x="40594" y="338757"/>
                </a:lnTo>
                <a:lnTo>
                  <a:pt x="0" y="337391"/>
                </a:lnTo>
                <a:lnTo>
                  <a:pt x="40594" y="336025"/>
                </a:lnTo>
                <a:lnTo>
                  <a:pt x="73744" y="332300"/>
                </a:lnTo>
                <a:lnTo>
                  <a:pt x="96094" y="326775"/>
                </a:lnTo>
                <a:lnTo>
                  <a:pt x="104290" y="320010"/>
                </a:lnTo>
                <a:lnTo>
                  <a:pt x="104290" y="17381"/>
                </a:lnTo>
                <a:lnTo>
                  <a:pt x="112485" y="10615"/>
                </a:lnTo>
                <a:lnTo>
                  <a:pt x="134836" y="5090"/>
                </a:lnTo>
                <a:lnTo>
                  <a:pt x="167986" y="1365"/>
                </a:lnTo>
                <a:lnTo>
                  <a:pt x="208581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 txBox="1"/>
          <p:nvPr/>
        </p:nvSpPr>
        <p:spPr>
          <a:xfrm>
            <a:off x="6190534" y="4374337"/>
            <a:ext cx="243656" cy="17788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spc="-7" dirty="0">
                <a:latin typeface="Arial"/>
                <a:cs typeface="Arial"/>
              </a:rPr>
              <a:t>standard_metadata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329680" y="2019690"/>
            <a:ext cx="1584113" cy="2239433"/>
            <a:chOff x="4747259" y="1514767"/>
            <a:chExt cx="1188085" cy="1679575"/>
          </a:xfrm>
        </p:grpSpPr>
        <p:sp>
          <p:nvSpPr>
            <p:cNvPr id="47" name="object 47"/>
            <p:cNvSpPr/>
            <p:nvPr/>
          </p:nvSpPr>
          <p:spPr>
            <a:xfrm>
              <a:off x="5084089" y="1527467"/>
              <a:ext cx="838200" cy="381635"/>
            </a:xfrm>
            <a:custGeom>
              <a:avLst/>
              <a:gdLst/>
              <a:ahLst/>
              <a:cxnLst/>
              <a:rect l="l" t="t" r="r" b="b"/>
              <a:pathLst>
                <a:path w="838200" h="381635">
                  <a:moveTo>
                    <a:pt x="647407" y="0"/>
                  </a:moveTo>
                  <a:lnTo>
                    <a:pt x="647407" y="95402"/>
                  </a:lnTo>
                  <a:lnTo>
                    <a:pt x="0" y="95402"/>
                  </a:lnTo>
                  <a:lnTo>
                    <a:pt x="95389" y="190792"/>
                  </a:lnTo>
                  <a:lnTo>
                    <a:pt x="0" y="286181"/>
                  </a:lnTo>
                  <a:lnTo>
                    <a:pt x="647407" y="286181"/>
                  </a:lnTo>
                  <a:lnTo>
                    <a:pt x="647407" y="381584"/>
                  </a:lnTo>
                  <a:lnTo>
                    <a:pt x="838200" y="190792"/>
                  </a:lnTo>
                  <a:lnTo>
                    <a:pt x="647407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084089" y="1527467"/>
              <a:ext cx="838200" cy="381635"/>
            </a:xfrm>
            <a:custGeom>
              <a:avLst/>
              <a:gdLst/>
              <a:ahLst/>
              <a:cxnLst/>
              <a:rect l="l" t="t" r="r" b="b"/>
              <a:pathLst>
                <a:path w="838200" h="381635">
                  <a:moveTo>
                    <a:pt x="0" y="95395"/>
                  </a:moveTo>
                  <a:lnTo>
                    <a:pt x="647410" y="95395"/>
                  </a:lnTo>
                  <a:lnTo>
                    <a:pt x="647410" y="0"/>
                  </a:lnTo>
                  <a:lnTo>
                    <a:pt x="838200" y="190792"/>
                  </a:lnTo>
                  <a:lnTo>
                    <a:pt x="647410" y="381582"/>
                  </a:lnTo>
                  <a:lnTo>
                    <a:pt x="647410" y="286186"/>
                  </a:lnTo>
                  <a:lnTo>
                    <a:pt x="0" y="286186"/>
                  </a:lnTo>
                  <a:lnTo>
                    <a:pt x="95395" y="190792"/>
                  </a:lnTo>
                  <a:lnTo>
                    <a:pt x="0" y="95395"/>
                  </a:lnTo>
                  <a:close/>
                </a:path>
              </a:pathLst>
            </a:custGeom>
            <a:ln w="25400">
              <a:solidFill>
                <a:srgbClr val="357D9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813541" y="2960197"/>
              <a:ext cx="314960" cy="80645"/>
            </a:xfrm>
            <a:custGeom>
              <a:avLst/>
              <a:gdLst/>
              <a:ahLst/>
              <a:cxnLst/>
              <a:rect l="l" t="t" r="r" b="b"/>
              <a:pathLst>
                <a:path w="314960" h="80644">
                  <a:moveTo>
                    <a:pt x="314485" y="0"/>
                  </a:moveTo>
                  <a:lnTo>
                    <a:pt x="0" y="0"/>
                  </a:lnTo>
                  <a:lnTo>
                    <a:pt x="0" y="80068"/>
                  </a:lnTo>
                  <a:lnTo>
                    <a:pt x="314485" y="80068"/>
                  </a:lnTo>
                  <a:lnTo>
                    <a:pt x="31448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813541" y="2960204"/>
              <a:ext cx="314960" cy="80645"/>
            </a:xfrm>
            <a:custGeom>
              <a:avLst/>
              <a:gdLst/>
              <a:ahLst/>
              <a:cxnLst/>
              <a:rect l="l" t="t" r="r" b="b"/>
              <a:pathLst>
                <a:path w="314960" h="80644">
                  <a:moveTo>
                    <a:pt x="0" y="0"/>
                  </a:moveTo>
                  <a:lnTo>
                    <a:pt x="314485" y="0"/>
                  </a:lnTo>
                  <a:lnTo>
                    <a:pt x="314485" y="80068"/>
                  </a:lnTo>
                  <a:lnTo>
                    <a:pt x="0" y="8006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894579" y="3112356"/>
              <a:ext cx="134620" cy="69215"/>
            </a:xfrm>
            <a:custGeom>
              <a:avLst/>
              <a:gdLst/>
              <a:ahLst/>
              <a:cxnLst/>
              <a:rect l="l" t="t" r="r" b="b"/>
              <a:pathLst>
                <a:path w="134620" h="69214">
                  <a:moveTo>
                    <a:pt x="134620" y="0"/>
                  </a:moveTo>
                  <a:lnTo>
                    <a:pt x="0" y="0"/>
                  </a:lnTo>
                  <a:lnTo>
                    <a:pt x="0" y="68994"/>
                  </a:lnTo>
                  <a:lnTo>
                    <a:pt x="134620" y="68994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894579" y="3112350"/>
              <a:ext cx="134620" cy="69215"/>
            </a:xfrm>
            <a:custGeom>
              <a:avLst/>
              <a:gdLst/>
              <a:ahLst/>
              <a:cxnLst/>
              <a:rect l="l" t="t" r="r" b="b"/>
              <a:pathLst>
                <a:path w="134620" h="69214">
                  <a:moveTo>
                    <a:pt x="0" y="0"/>
                  </a:moveTo>
                  <a:lnTo>
                    <a:pt x="134620" y="0"/>
                  </a:lnTo>
                  <a:lnTo>
                    <a:pt x="134620" y="68994"/>
                  </a:lnTo>
                  <a:lnTo>
                    <a:pt x="0" y="6899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759959" y="2810584"/>
              <a:ext cx="421640" cy="78105"/>
            </a:xfrm>
            <a:custGeom>
              <a:avLst/>
              <a:gdLst/>
              <a:ahLst/>
              <a:cxnLst/>
              <a:rect l="l" t="t" r="r" b="b"/>
              <a:pathLst>
                <a:path w="421639" h="78105">
                  <a:moveTo>
                    <a:pt x="421638" y="0"/>
                  </a:moveTo>
                  <a:lnTo>
                    <a:pt x="0" y="0"/>
                  </a:lnTo>
                  <a:lnTo>
                    <a:pt x="0" y="77535"/>
                  </a:lnTo>
                  <a:lnTo>
                    <a:pt x="421638" y="77535"/>
                  </a:lnTo>
                  <a:lnTo>
                    <a:pt x="421638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759959" y="2810586"/>
              <a:ext cx="421640" cy="78105"/>
            </a:xfrm>
            <a:custGeom>
              <a:avLst/>
              <a:gdLst/>
              <a:ahLst/>
              <a:cxnLst/>
              <a:rect l="l" t="t" r="r" b="b"/>
              <a:pathLst>
                <a:path w="421639" h="78105">
                  <a:moveTo>
                    <a:pt x="0" y="0"/>
                  </a:moveTo>
                  <a:lnTo>
                    <a:pt x="421639" y="0"/>
                  </a:lnTo>
                  <a:lnTo>
                    <a:pt x="421639" y="77535"/>
                  </a:lnTo>
                  <a:lnTo>
                    <a:pt x="0" y="775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016443" y="1477789"/>
            <a:ext cx="1695027" cy="8223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3371">
              <a:spcBef>
                <a:spcPts val="133"/>
              </a:spcBef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MyParser</a:t>
            </a:r>
            <a:endParaRPr sz="2400">
              <a:latin typeface="Arial"/>
              <a:cs typeface="Arial"/>
            </a:endParaRPr>
          </a:p>
          <a:p>
            <a:pPr marL="16933">
              <a:spcBef>
                <a:spcPts val="18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packet_in</a:t>
            </a:r>
            <a:endParaRPr sz="1333">
              <a:latin typeface="Arial"/>
              <a:cs typeface="Arial"/>
            </a:endParaRPr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12BA6079-33BD-4629-9504-760E8116A586}"/>
              </a:ext>
            </a:extLst>
          </p:cNvPr>
          <p:cNvSpPr/>
          <p:nvPr/>
        </p:nvSpPr>
        <p:spPr>
          <a:xfrm>
            <a:off x="3736032" y="3771023"/>
            <a:ext cx="1249536" cy="607335"/>
          </a:xfrm>
          <a:prstGeom prst="wedgeRectCallout">
            <a:avLst>
              <a:gd name="adj1" fmla="val -166355"/>
              <a:gd name="adj2" fmla="val 158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Кључна реч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558" y="194920"/>
            <a:ext cx="351874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866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Паресери у П</a:t>
            </a:r>
            <a:r>
              <a:rPr sz="3200" spc="-7" dirty="0"/>
              <a:t>4</a:t>
            </a:r>
            <a:r>
              <a:rPr sz="3200" spc="-9" baseline="-19097" dirty="0"/>
              <a:t>16</a:t>
            </a:r>
            <a:endParaRPr sz="3200" baseline="-19097" dirty="0"/>
          </a:p>
        </p:txBody>
      </p:sp>
      <p:sp>
        <p:nvSpPr>
          <p:cNvPr id="4" name="object 4"/>
          <p:cNvSpPr txBox="1"/>
          <p:nvPr/>
        </p:nvSpPr>
        <p:spPr>
          <a:xfrm>
            <a:off x="308184" y="1023366"/>
            <a:ext cx="8235181" cy="3628343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291246" marR="19472" indent="-274313">
              <a:lnSpc>
                <a:spcPct val="100499"/>
              </a:lnSpc>
              <a:spcBef>
                <a:spcPts val="11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13" dirty="0">
                <a:latin typeface="Arial"/>
                <a:cs typeface="Arial"/>
              </a:rPr>
              <a:t>Паресери су специјалне функције које дефинишу стања коначног аутомата</a:t>
            </a:r>
            <a:endParaRPr sz="2800" dirty="0">
              <a:latin typeface="Arial"/>
              <a:cs typeface="Arial"/>
            </a:endParaRPr>
          </a:p>
          <a:p>
            <a:pPr marL="291246" indent="-274313">
              <a:spcBef>
                <a:spcPts val="24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13" dirty="0">
                <a:latin typeface="Arial"/>
                <a:cs typeface="Arial"/>
              </a:rPr>
              <a:t>Паресери имају 3 предефинисана стања</a:t>
            </a:r>
            <a:endParaRPr sz="2800" dirty="0">
              <a:latin typeface="Arial"/>
              <a:cs typeface="Arial"/>
            </a:endParaRPr>
          </a:p>
          <a:p>
            <a:pPr marL="565559" lvl="1" indent="-267540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sz="2400" spc="-7" dirty="0">
                <a:latin typeface="Arial"/>
                <a:cs typeface="Arial"/>
              </a:rPr>
              <a:t>start</a:t>
            </a:r>
            <a:endParaRPr sz="2400" dirty="0">
              <a:latin typeface="Arial"/>
              <a:cs typeface="Arial"/>
            </a:endParaRPr>
          </a:p>
          <a:p>
            <a:pPr marL="565559" lvl="1" indent="-267540">
              <a:spcBef>
                <a:spcPts val="272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sz="2400" spc="-7" dirty="0">
                <a:latin typeface="Arial"/>
                <a:cs typeface="Arial"/>
              </a:rPr>
              <a:t>accept</a:t>
            </a:r>
            <a:endParaRPr sz="2400" dirty="0">
              <a:latin typeface="Arial"/>
              <a:cs typeface="Arial"/>
            </a:endParaRPr>
          </a:p>
          <a:p>
            <a:pPr marL="565559" lvl="1" indent="-267540">
              <a:spcBef>
                <a:spcPts val="279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sz="2400" spc="-7" dirty="0">
                <a:latin typeface="Arial"/>
                <a:cs typeface="Arial"/>
              </a:rPr>
              <a:t>reject</a:t>
            </a:r>
            <a:endParaRPr sz="2400" dirty="0">
              <a:latin typeface="Arial"/>
              <a:cs typeface="Arial"/>
            </a:endParaRPr>
          </a:p>
          <a:p>
            <a:pPr marL="748435" lvl="2" indent="-215048">
              <a:spcBef>
                <a:spcPts val="140"/>
              </a:spcBef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dirty="0">
                <a:latin typeface="Arial"/>
                <a:cs typeface="Arial"/>
              </a:rPr>
              <a:t>До овог стања се може стићи имплицитно и експлицитно</a:t>
            </a:r>
            <a:endParaRPr sz="2000" dirty="0">
              <a:latin typeface="Arial"/>
              <a:cs typeface="Arial"/>
            </a:endParaRPr>
          </a:p>
          <a:p>
            <a:pPr marL="748435" lvl="2" indent="-215048"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spc="-7" dirty="0">
                <a:latin typeface="Arial"/>
                <a:cs typeface="Arial"/>
              </a:rPr>
              <a:t>Одговор на ово стање дефинише архитектура</a:t>
            </a:r>
            <a:endParaRPr sz="2000" dirty="0">
              <a:latin typeface="Arial"/>
              <a:cs typeface="Arial"/>
            </a:endParaRPr>
          </a:p>
          <a:p>
            <a:pPr marL="291246" indent="-274313">
              <a:spcBef>
                <a:spcPts val="8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Остала стања дефинише корисник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8667" y="1297415"/>
            <a:ext cx="3234267" cy="4891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250307" y="1525423"/>
            <a:ext cx="594360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267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2267" spc="-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6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2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0950" y="5631433"/>
            <a:ext cx="58335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dirty="0">
                <a:solidFill>
                  <a:srgbClr val="FFFFFF"/>
                </a:solidFill>
                <a:latin typeface="Arial"/>
                <a:cs typeface="Arial"/>
              </a:rPr>
              <a:t>accept</a:t>
            </a:r>
            <a:endParaRPr sz="146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82783" y="5584272"/>
            <a:ext cx="574040" cy="2837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733" spc="-7" dirty="0">
                <a:solidFill>
                  <a:srgbClr val="FFFFFF"/>
                </a:solidFill>
                <a:latin typeface="Arial"/>
                <a:cs typeface="Arial"/>
              </a:rPr>
              <a:t>reject</a:t>
            </a:r>
            <a:endParaRPr sz="17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1055506"/>
            <a:ext cx="6017260" cy="5803053"/>
            <a:chOff x="1" y="791629"/>
            <a:chExt cx="4512945" cy="4352290"/>
          </a:xfrm>
        </p:grpSpPr>
        <p:sp>
          <p:nvSpPr>
            <p:cNvPr id="3" name="object 3"/>
            <p:cNvSpPr/>
            <p:nvPr/>
          </p:nvSpPr>
          <p:spPr>
            <a:xfrm>
              <a:off x="122766" y="791629"/>
              <a:ext cx="4377270" cy="4148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01600" y="791629"/>
              <a:ext cx="4411129" cy="4123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52399" y="819150"/>
              <a:ext cx="4267200" cy="4038600"/>
            </a:xfrm>
            <a:custGeom>
              <a:avLst/>
              <a:gdLst/>
              <a:ahLst/>
              <a:cxnLst/>
              <a:rect l="l" t="t" r="r" b="b"/>
              <a:pathLst>
                <a:path w="4267200" h="4038600">
                  <a:moveTo>
                    <a:pt x="4267200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4267200" y="40386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9826" y="191981"/>
            <a:ext cx="689610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Имплементација Парсера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264161" y="1098855"/>
            <a:ext cx="3202940" cy="607303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>
              <a:spcBef>
                <a:spcPts val="247"/>
              </a:spcBef>
            </a:pPr>
            <a:r>
              <a:rPr sz="1200" b="1" spc="-7" dirty="0">
                <a:latin typeface="DejaVu Sans Mono"/>
                <a:cs typeface="DejaVu Sans Mono"/>
              </a:rPr>
              <a:t>parser</a:t>
            </a:r>
            <a:r>
              <a:rPr sz="1200" b="1" spc="-27" dirty="0"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MyParser(</a:t>
            </a:r>
            <a:r>
              <a:rPr sz="1200" b="1" spc="-7" dirty="0">
                <a:solidFill>
                  <a:srgbClr val="4F81BD"/>
                </a:solidFill>
                <a:latin typeface="DejaVu Sans Mono"/>
                <a:cs typeface="DejaVu Sans Mono"/>
              </a:rPr>
              <a:t>packet_in</a:t>
            </a:r>
            <a:endParaRPr sz="1200">
              <a:latin typeface="DejaVu Sans Mono"/>
              <a:cs typeface="DejaVu Sans Mono"/>
            </a:endParaRPr>
          </a:p>
          <a:p>
            <a:pPr marL="1456230" marR="6773">
              <a:lnSpc>
                <a:spcPts val="1600"/>
              </a:lnSpc>
              <a:spcBef>
                <a:spcPts val="40"/>
              </a:spcBef>
              <a:tabLst>
                <a:tab pos="2001470" algn="l"/>
              </a:tabLst>
            </a:pPr>
            <a:r>
              <a:rPr sz="1200" spc="-7" dirty="0">
                <a:solidFill>
                  <a:srgbClr val="0070C0"/>
                </a:solidFill>
                <a:latin typeface="DejaVu Sans Mono"/>
                <a:cs typeface="DejaVu Sans Mono"/>
              </a:rPr>
              <a:t>out	</a:t>
            </a:r>
            <a:r>
              <a:rPr sz="1200" spc="-7" dirty="0">
                <a:latin typeface="DejaVu Sans Mono"/>
                <a:cs typeface="DejaVu Sans Mono"/>
              </a:rPr>
              <a:t>my_headers_t  </a:t>
            </a:r>
            <a:r>
              <a:rPr sz="1200" spc="-7" dirty="0">
                <a:solidFill>
                  <a:srgbClr val="0070C0"/>
                </a:solidFill>
                <a:latin typeface="DejaVu Sans Mono"/>
                <a:cs typeface="DejaVu Sans Mono"/>
              </a:rPr>
              <a:t>inout</a:t>
            </a:r>
            <a:r>
              <a:rPr sz="1200" spc="-140" dirty="0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my_metadata_t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0426" y="1717599"/>
            <a:ext cx="22927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  <a:tabLst>
                <a:tab pos="545240" algn="l"/>
              </a:tabLst>
            </a:pPr>
            <a:r>
              <a:rPr sz="1200" spc="-7" dirty="0">
                <a:solidFill>
                  <a:srgbClr val="0070C0"/>
                </a:solidFill>
                <a:latin typeface="DejaVu Sans Mono"/>
                <a:cs typeface="DejaVu Sans Mono"/>
              </a:rPr>
              <a:t>i</a:t>
            </a:r>
            <a:r>
              <a:rPr sz="1200" dirty="0">
                <a:solidFill>
                  <a:srgbClr val="0070C0"/>
                </a:solidFill>
                <a:latin typeface="DejaVu Sans Mono"/>
                <a:cs typeface="DejaVu Sans Mono"/>
              </a:rPr>
              <a:t>n	</a:t>
            </a:r>
            <a:r>
              <a:rPr sz="1200" spc="-7" dirty="0">
                <a:latin typeface="DejaVu Sans Mono"/>
                <a:cs typeface="DejaVu Sans Mono"/>
              </a:rPr>
              <a:t>standard_metadata_t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7876" y="1098856"/>
            <a:ext cx="1656080" cy="833391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R="1008355">
              <a:lnSpc>
                <a:spcPct val="109600"/>
              </a:lnSpc>
              <a:spcBef>
                <a:spcPts val="107"/>
              </a:spcBef>
            </a:pPr>
            <a:r>
              <a:rPr sz="1200" spc="-7" dirty="0">
                <a:latin typeface="DejaVu Sans Mono"/>
                <a:cs typeface="DejaVu Sans Mono"/>
              </a:rPr>
              <a:t>packet,  hdr,  meta,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160"/>
              </a:spcBef>
            </a:pPr>
            <a:r>
              <a:rPr sz="1200" spc="-7" dirty="0">
                <a:latin typeface="DejaVu Sans Mono"/>
                <a:cs typeface="DejaVu Sans Mono"/>
              </a:rPr>
              <a:t>standard_metadata</a:t>
            </a:r>
            <a:r>
              <a:rPr sz="1200" dirty="0">
                <a:latin typeface="DejaVu Sans Mono"/>
                <a:cs typeface="DejaVu Sans Mono"/>
              </a:rPr>
              <a:t>)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161" y="1915125"/>
            <a:ext cx="1092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dirty="0">
                <a:latin typeface="DejaVu Sans Mono"/>
                <a:cs typeface="DejaVu Sans Mono"/>
              </a:rPr>
              <a:t>{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729826" y="2113767"/>
            <a:ext cx="6334196" cy="4473298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247"/>
              </a:spcBef>
              <a:buNone/>
            </a:pPr>
            <a:r>
              <a:rPr b="1" spc="-7" dirty="0"/>
              <a:t>state </a:t>
            </a:r>
            <a:r>
              <a:rPr spc="-7" dirty="0"/>
              <a:t>start</a:t>
            </a:r>
            <a:r>
              <a:rPr spc="-27" dirty="0"/>
              <a:t> </a:t>
            </a:r>
            <a:r>
              <a:rPr dirty="0"/>
              <a:t>{</a:t>
            </a:r>
          </a:p>
          <a:p>
            <a:pPr marL="135458" indent="0">
              <a:lnSpc>
                <a:spcPct val="100000"/>
              </a:lnSpc>
              <a:spcBef>
                <a:spcPts val="113"/>
              </a:spcBef>
              <a:buNone/>
            </a:pPr>
            <a:r>
              <a:rPr spc="-7" dirty="0"/>
              <a:t>packet.</a:t>
            </a:r>
            <a:r>
              <a:rPr b="1" spc="-7" dirty="0">
                <a:solidFill>
                  <a:srgbClr val="0070C0"/>
                </a:solidFill>
              </a:rPr>
              <a:t>extract</a:t>
            </a:r>
            <a:r>
              <a:rPr spc="-7" dirty="0"/>
              <a:t>(hdr.ethernet);</a:t>
            </a:r>
          </a:p>
          <a:p>
            <a:pPr marL="363210" marR="461422" indent="0">
              <a:lnSpc>
                <a:spcPct val="109600"/>
              </a:lnSpc>
              <a:spcBef>
                <a:spcPts val="27"/>
              </a:spcBef>
              <a:buNone/>
              <a:tabLst>
                <a:tab pos="1455384" algn="l"/>
              </a:tabLst>
            </a:pPr>
            <a:r>
              <a:rPr b="1" spc="-7" dirty="0"/>
              <a:t>transition select</a:t>
            </a:r>
            <a:r>
              <a:rPr spc="-7" dirty="0"/>
              <a:t>(hdr.ethernet.etherType)</a:t>
            </a:r>
            <a:r>
              <a:rPr spc="-140" dirty="0"/>
              <a:t> </a:t>
            </a:r>
            <a:r>
              <a:rPr dirty="0"/>
              <a:t>{</a:t>
            </a:r>
            <a:endParaRPr lang="sr-Cyrl-RS" dirty="0"/>
          </a:p>
          <a:p>
            <a:pPr marL="363210" marR="461422" indent="0">
              <a:lnSpc>
                <a:spcPct val="109600"/>
              </a:lnSpc>
              <a:spcBef>
                <a:spcPts val="27"/>
              </a:spcBef>
              <a:buNone/>
              <a:tabLst>
                <a:tab pos="1455384" algn="l"/>
              </a:tabLst>
            </a:pPr>
            <a:r>
              <a:rPr spc="-7" dirty="0"/>
              <a:t>0x8100 </a:t>
            </a:r>
            <a:r>
              <a:rPr b="1" spc="-7" dirty="0"/>
              <a:t>&amp;&amp;&amp; </a:t>
            </a:r>
            <a:r>
              <a:rPr spc="-7" dirty="0"/>
              <a:t>0xEFFF </a:t>
            </a:r>
            <a:r>
              <a:rPr dirty="0"/>
              <a:t>: </a:t>
            </a:r>
            <a:r>
              <a:rPr spc="-7" dirty="0" err="1"/>
              <a:t>parse_vlan_tag</a:t>
            </a:r>
            <a:r>
              <a:rPr spc="-7" dirty="0"/>
              <a:t>;</a:t>
            </a:r>
            <a:endParaRPr lang="sr-Cyrl-RS" spc="-7" dirty="0"/>
          </a:p>
          <a:p>
            <a:pPr marL="363210" marR="461422" indent="0">
              <a:lnSpc>
                <a:spcPct val="109600"/>
              </a:lnSpc>
              <a:spcBef>
                <a:spcPts val="27"/>
              </a:spcBef>
              <a:buNone/>
              <a:tabLst>
                <a:tab pos="1455384" algn="l"/>
              </a:tabLst>
            </a:pPr>
            <a:r>
              <a:rPr spc="-7" dirty="0"/>
              <a:t>0x0800	</a:t>
            </a:r>
            <a:r>
              <a:rPr dirty="0"/>
              <a:t>:</a:t>
            </a:r>
            <a:r>
              <a:rPr spc="-27" dirty="0"/>
              <a:t> </a:t>
            </a:r>
            <a:r>
              <a:rPr spc="-7" dirty="0"/>
              <a:t>parse_ipv4;</a:t>
            </a:r>
            <a:endParaRPr lang="sr-Cyrl-RS" spc="-7" dirty="0"/>
          </a:p>
          <a:p>
            <a:pPr marL="363210" marR="461422" indent="0">
              <a:lnSpc>
                <a:spcPct val="109600"/>
              </a:lnSpc>
              <a:spcBef>
                <a:spcPts val="27"/>
              </a:spcBef>
              <a:buNone/>
              <a:tabLst>
                <a:tab pos="1455384" algn="l"/>
              </a:tabLst>
            </a:pPr>
            <a:r>
              <a:rPr spc="-7" dirty="0"/>
              <a:t>0x86DD	</a:t>
            </a:r>
            <a:r>
              <a:rPr dirty="0"/>
              <a:t>:</a:t>
            </a:r>
            <a:r>
              <a:rPr spc="-147" dirty="0"/>
              <a:t> </a:t>
            </a:r>
            <a:r>
              <a:rPr spc="-7" dirty="0"/>
              <a:t>parse_ipv6;</a:t>
            </a:r>
            <a:endParaRPr lang="sr-Cyrl-RS" spc="-7" dirty="0"/>
          </a:p>
          <a:p>
            <a:pPr marL="363210" marR="461422" indent="0">
              <a:lnSpc>
                <a:spcPct val="109600"/>
              </a:lnSpc>
              <a:spcBef>
                <a:spcPts val="27"/>
              </a:spcBef>
              <a:buNone/>
              <a:tabLst>
                <a:tab pos="1455384" algn="l"/>
              </a:tabLst>
            </a:pPr>
            <a:r>
              <a:rPr spc="-7" dirty="0"/>
              <a:t>0x0806	</a:t>
            </a:r>
            <a:r>
              <a:rPr dirty="0"/>
              <a:t>: </a:t>
            </a:r>
            <a:r>
              <a:rPr spc="-7" dirty="0" err="1"/>
              <a:t>parse_arp</a:t>
            </a:r>
            <a:r>
              <a:rPr spc="-7" dirty="0"/>
              <a:t>;</a:t>
            </a:r>
            <a:endParaRPr lang="sr-Cyrl-RS" spc="-7" dirty="0"/>
          </a:p>
          <a:p>
            <a:pPr marL="363210" marR="461422" indent="0">
              <a:lnSpc>
                <a:spcPct val="109600"/>
              </a:lnSpc>
              <a:spcBef>
                <a:spcPts val="27"/>
              </a:spcBef>
              <a:buNone/>
              <a:tabLst>
                <a:tab pos="1455384" algn="l"/>
              </a:tabLst>
            </a:pPr>
            <a:r>
              <a:rPr b="1" spc="-7" dirty="0"/>
              <a:t>default </a:t>
            </a:r>
            <a:r>
              <a:rPr dirty="0"/>
              <a:t>:</a:t>
            </a:r>
            <a:r>
              <a:rPr spc="-60" dirty="0"/>
              <a:t> </a:t>
            </a:r>
            <a:r>
              <a:rPr b="1" spc="-7" dirty="0">
                <a:solidFill>
                  <a:srgbClr val="0070C0"/>
                </a:solidFill>
              </a:rPr>
              <a:t>accept</a:t>
            </a:r>
            <a:r>
              <a:rPr spc="-7" dirty="0"/>
              <a:t>;</a:t>
            </a:r>
          </a:p>
          <a:p>
            <a:pPr marL="135458" indent="0">
              <a:lnSpc>
                <a:spcPct val="100000"/>
              </a:lnSpc>
              <a:spcBef>
                <a:spcPts val="160"/>
              </a:spcBef>
              <a:buNone/>
            </a:pPr>
            <a:r>
              <a:rPr dirty="0"/>
              <a:t>}</a:t>
            </a:r>
          </a:p>
          <a:p>
            <a:pPr marL="0" indent="0">
              <a:lnSpc>
                <a:spcPct val="100000"/>
              </a:lnSpc>
              <a:spcBef>
                <a:spcPts val="160"/>
              </a:spcBef>
              <a:buNone/>
            </a:pPr>
            <a:r>
              <a:rPr dirty="0"/>
              <a:t>}</a:t>
            </a:r>
          </a:p>
          <a:p>
            <a:pPr marL="0" indent="0">
              <a:lnSpc>
                <a:spcPct val="100000"/>
              </a:lnSpc>
              <a:spcBef>
                <a:spcPts val="47"/>
              </a:spcBef>
              <a:buNone/>
            </a:pPr>
            <a:endParaRPr sz="1333" dirty="0"/>
          </a:p>
          <a:p>
            <a:pPr marL="0" marR="1280975" indent="0" algn="just">
              <a:lnSpc>
                <a:spcPct val="108100"/>
              </a:lnSpc>
              <a:buNone/>
            </a:pPr>
            <a:r>
              <a:rPr b="1" spc="-7" dirty="0"/>
              <a:t>state </a:t>
            </a:r>
            <a:r>
              <a:rPr spc="-7" dirty="0"/>
              <a:t>parse_vlan_tag </a:t>
            </a:r>
            <a:r>
              <a:rPr dirty="0"/>
              <a:t>{  </a:t>
            </a:r>
            <a:r>
              <a:rPr spc="-7" dirty="0"/>
              <a:t>packet.</a:t>
            </a:r>
            <a:r>
              <a:rPr b="1" spc="-7" dirty="0">
                <a:solidFill>
                  <a:srgbClr val="0070C0"/>
                </a:solidFill>
              </a:rPr>
              <a:t>extract</a:t>
            </a:r>
            <a:r>
              <a:rPr spc="-7" dirty="0"/>
              <a:t>(hdr.vlan_tag</a:t>
            </a:r>
            <a:r>
              <a:rPr b="1" spc="-7" dirty="0">
                <a:solidFill>
                  <a:srgbClr val="0070C0"/>
                </a:solidFill>
              </a:rPr>
              <a:t>.next</a:t>
            </a:r>
            <a:r>
              <a:rPr spc="-7" dirty="0"/>
              <a:t>);</a:t>
            </a:r>
          </a:p>
          <a:p>
            <a:pPr marL="363211" marR="6773" indent="0" algn="just">
              <a:lnSpc>
                <a:spcPct val="111100"/>
              </a:lnSpc>
              <a:buNone/>
            </a:pPr>
            <a:r>
              <a:rPr b="1" spc="-7" dirty="0"/>
              <a:t>transition select</a:t>
            </a:r>
            <a:r>
              <a:rPr spc="-7" dirty="0"/>
              <a:t>(hdr.vlan_tag</a:t>
            </a:r>
            <a:r>
              <a:rPr b="1" spc="-7" dirty="0">
                <a:solidFill>
                  <a:srgbClr val="0070C0"/>
                </a:solidFill>
              </a:rPr>
              <a:t>.last</a:t>
            </a:r>
            <a:r>
              <a:rPr spc="-7" dirty="0"/>
              <a:t>.etherType)</a:t>
            </a:r>
            <a:r>
              <a:rPr spc="-140" dirty="0"/>
              <a:t> </a:t>
            </a:r>
            <a:r>
              <a:rPr dirty="0"/>
              <a:t>{</a:t>
            </a:r>
            <a:endParaRPr lang="sr-Cyrl-RS" dirty="0"/>
          </a:p>
          <a:p>
            <a:pPr marL="363211" marR="6773" indent="0" algn="just">
              <a:lnSpc>
                <a:spcPct val="111100"/>
              </a:lnSpc>
              <a:buNone/>
            </a:pPr>
            <a:r>
              <a:rPr spc="-7" dirty="0"/>
              <a:t>0x8100 </a:t>
            </a:r>
            <a:r>
              <a:rPr dirty="0"/>
              <a:t>:</a:t>
            </a:r>
            <a:r>
              <a:rPr spc="-33" dirty="0"/>
              <a:t> </a:t>
            </a:r>
            <a:r>
              <a:rPr spc="-7" dirty="0"/>
              <a:t>parse_vlan_tag;</a:t>
            </a:r>
          </a:p>
          <a:p>
            <a:pPr marL="590106" marR="2100527" indent="0" algn="just">
              <a:lnSpc>
                <a:spcPts val="1600"/>
              </a:lnSpc>
              <a:spcBef>
                <a:spcPts val="33"/>
              </a:spcBef>
              <a:buNone/>
            </a:pPr>
            <a:r>
              <a:rPr spc="-7" dirty="0"/>
              <a:t>0x0800 </a:t>
            </a:r>
            <a:r>
              <a:rPr dirty="0"/>
              <a:t>:</a:t>
            </a:r>
            <a:r>
              <a:rPr spc="-147" dirty="0"/>
              <a:t> </a:t>
            </a:r>
            <a:r>
              <a:rPr spc="-7" dirty="0"/>
              <a:t>parse_ipv4</a:t>
            </a:r>
            <a:r>
              <a:rPr lang="en-US" spc="-7" dirty="0"/>
              <a:t>;</a:t>
            </a:r>
            <a:endParaRPr lang="sr-Cyrl-RS" spc="-7" dirty="0"/>
          </a:p>
          <a:p>
            <a:pPr marL="590106" marR="2100527" indent="0" algn="just">
              <a:lnSpc>
                <a:spcPts val="1600"/>
              </a:lnSpc>
              <a:spcBef>
                <a:spcPts val="33"/>
              </a:spcBef>
              <a:buNone/>
            </a:pPr>
            <a:r>
              <a:rPr spc="-7" dirty="0"/>
              <a:t>0x86DD </a:t>
            </a:r>
            <a:r>
              <a:rPr dirty="0"/>
              <a:t>:</a:t>
            </a:r>
            <a:r>
              <a:rPr spc="-147" dirty="0"/>
              <a:t> </a:t>
            </a:r>
            <a:r>
              <a:rPr spc="-7" dirty="0"/>
              <a:t>parse_ipv6;</a:t>
            </a:r>
            <a:endParaRPr lang="sr-Cyrl-RS" spc="-7" dirty="0"/>
          </a:p>
          <a:p>
            <a:pPr marL="590106" marR="2100527" indent="0" algn="just">
              <a:lnSpc>
                <a:spcPts val="1600"/>
              </a:lnSpc>
              <a:spcBef>
                <a:spcPts val="33"/>
              </a:spcBef>
              <a:buNone/>
            </a:pPr>
            <a:r>
              <a:rPr spc="-7" dirty="0"/>
              <a:t>0x0806 </a:t>
            </a:r>
            <a:r>
              <a:rPr dirty="0"/>
              <a:t>:</a:t>
            </a:r>
            <a:r>
              <a:rPr spc="-100" dirty="0"/>
              <a:t> </a:t>
            </a:r>
            <a:r>
              <a:rPr spc="-7" dirty="0"/>
              <a:t>parse_arp;</a:t>
            </a:r>
          </a:p>
          <a:p>
            <a:pPr marL="498668" indent="0" algn="just">
              <a:lnSpc>
                <a:spcPct val="100000"/>
              </a:lnSpc>
              <a:spcBef>
                <a:spcPts val="40"/>
              </a:spcBef>
              <a:buNone/>
            </a:pPr>
            <a:r>
              <a:rPr b="1" spc="-7" dirty="0"/>
              <a:t>default </a:t>
            </a:r>
            <a:r>
              <a:rPr dirty="0"/>
              <a:t>:</a:t>
            </a:r>
            <a:r>
              <a:rPr spc="-33" dirty="0"/>
              <a:t> </a:t>
            </a:r>
            <a:r>
              <a:rPr b="1" spc="-7" dirty="0">
                <a:solidFill>
                  <a:srgbClr val="0070C0"/>
                </a:solidFill>
              </a:rPr>
              <a:t>accept</a:t>
            </a:r>
            <a:r>
              <a:rPr spc="-7" dirty="0"/>
              <a:t>;</a:t>
            </a:r>
          </a:p>
          <a:p>
            <a:pPr marL="135458" indent="0">
              <a:lnSpc>
                <a:spcPct val="100000"/>
              </a:lnSpc>
              <a:spcBef>
                <a:spcPts val="160"/>
              </a:spcBef>
              <a:buNone/>
            </a:pPr>
            <a:r>
              <a:rPr dirty="0"/>
              <a:t>}</a:t>
            </a:r>
          </a:p>
          <a:p>
            <a:pPr marL="0" indent="0">
              <a:lnSpc>
                <a:spcPct val="100000"/>
              </a:lnSpc>
              <a:spcBef>
                <a:spcPts val="160"/>
              </a:spcBef>
              <a:buNone/>
            </a:pPr>
            <a:r>
              <a:rPr dirty="0"/>
              <a:t>}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056493" y="1055505"/>
            <a:ext cx="5836920" cy="5532120"/>
            <a:chOff x="4542370" y="791629"/>
            <a:chExt cx="4377690" cy="4149090"/>
          </a:xfrm>
        </p:grpSpPr>
        <p:sp>
          <p:nvSpPr>
            <p:cNvPr id="14" name="object 14"/>
            <p:cNvSpPr/>
            <p:nvPr/>
          </p:nvSpPr>
          <p:spPr>
            <a:xfrm>
              <a:off x="4542370" y="791629"/>
              <a:ext cx="4377270" cy="4148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6370" y="804332"/>
              <a:ext cx="3246970" cy="314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96000" y="1092200"/>
            <a:ext cx="5689600" cy="4014561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9074" marR="1886326" indent="-364058">
              <a:lnSpc>
                <a:spcPct val="120400"/>
              </a:lnSpc>
              <a:spcBef>
                <a:spcPts val="140"/>
              </a:spcBef>
            </a:pPr>
            <a:r>
              <a:rPr sz="1200" b="1" spc="-7" dirty="0">
                <a:latin typeface="DejaVu Sans Mono"/>
                <a:cs typeface="DejaVu Sans Mono"/>
              </a:rPr>
              <a:t>state </a:t>
            </a:r>
            <a:r>
              <a:rPr sz="1200" spc="-7" dirty="0">
                <a:latin typeface="DejaVu Sans Mono"/>
                <a:cs typeface="DejaVu Sans Mono"/>
              </a:rPr>
              <a:t>parse_ipv4 </a:t>
            </a:r>
            <a:r>
              <a:rPr sz="1200" dirty="0">
                <a:latin typeface="DejaVu Sans Mono"/>
                <a:cs typeface="DejaVu Sans Mono"/>
              </a:rPr>
              <a:t>{  </a:t>
            </a:r>
            <a:r>
              <a:rPr sz="1200" spc="-7" dirty="0">
                <a:latin typeface="DejaVu Sans Mono"/>
                <a:cs typeface="DejaVu Sans Mono"/>
              </a:rPr>
              <a:t>packet.</a:t>
            </a:r>
            <a:r>
              <a:rPr sz="1200" b="1" spc="-7" dirty="0">
                <a:solidFill>
                  <a:srgbClr val="558ED5"/>
                </a:solidFill>
                <a:latin typeface="DejaVu Sans Mono"/>
                <a:cs typeface="DejaVu Sans Mono"/>
              </a:rPr>
              <a:t>extract</a:t>
            </a:r>
            <a:r>
              <a:rPr sz="1200" spc="-7" dirty="0">
                <a:latin typeface="DejaVu Sans Mono"/>
                <a:cs typeface="DejaVu Sans Mono"/>
              </a:rPr>
              <a:t>(hdr.ipv4);  transition select(hdr.ipv4.ihl)</a:t>
            </a:r>
            <a:r>
              <a:rPr sz="1200" spc="-140" dirty="0">
                <a:latin typeface="DejaVu Sans Mono"/>
                <a:cs typeface="DejaVu Sans Mono"/>
              </a:rPr>
              <a:t> </a:t>
            </a:r>
            <a:r>
              <a:rPr sz="1200" dirty="0">
                <a:latin typeface="DejaVu Sans Mono"/>
                <a:cs typeface="DejaVu Sans Mono"/>
              </a:rPr>
              <a:t>{</a:t>
            </a:r>
          </a:p>
          <a:p>
            <a:pPr marR="3159681" algn="r">
              <a:spcBef>
                <a:spcPts val="247"/>
              </a:spcBef>
            </a:pPr>
            <a:r>
              <a:rPr sz="1200" dirty="0">
                <a:latin typeface="DejaVu Sans Mono"/>
                <a:cs typeface="DejaVu Sans Mono"/>
              </a:rPr>
              <a:t>0 </a:t>
            </a:r>
            <a:r>
              <a:rPr sz="1200" spc="-7" dirty="0">
                <a:latin typeface="DejaVu Sans Mono"/>
                <a:cs typeface="DejaVu Sans Mono"/>
              </a:rPr>
              <a:t>.. 4:</a:t>
            </a:r>
            <a:r>
              <a:rPr sz="1200" spc="-147" dirty="0">
                <a:latin typeface="DejaVu Sans Mono"/>
                <a:cs typeface="DejaVu Sans Mono"/>
              </a:rPr>
              <a:t> </a:t>
            </a:r>
            <a:r>
              <a:rPr sz="1200" b="1" spc="-7" dirty="0">
                <a:solidFill>
                  <a:srgbClr val="4F81BD"/>
                </a:solidFill>
                <a:latin typeface="DejaVu Sans Mono"/>
                <a:cs typeface="DejaVu Sans Mono"/>
              </a:rPr>
              <a:t>reject</a:t>
            </a:r>
            <a:r>
              <a:rPr sz="1200" spc="-7" dirty="0">
                <a:latin typeface="DejaVu Sans Mono"/>
                <a:cs typeface="DejaVu Sans Mono"/>
              </a:rPr>
              <a:t>;</a:t>
            </a:r>
            <a:endParaRPr sz="1200" dirty="0">
              <a:latin typeface="DejaVu Sans Mono"/>
              <a:cs typeface="DejaVu Sans Mono"/>
            </a:endParaRPr>
          </a:p>
          <a:p>
            <a:pPr marR="3159681" algn="r">
              <a:spcBef>
                <a:spcPts val="293"/>
              </a:spcBef>
            </a:pPr>
            <a:r>
              <a:rPr sz="1200" spc="-7" dirty="0">
                <a:latin typeface="DejaVu Sans Mono"/>
                <a:cs typeface="DejaVu Sans Mono"/>
              </a:rPr>
              <a:t>5:</a:t>
            </a:r>
            <a:r>
              <a:rPr sz="1200" spc="-133" dirty="0">
                <a:latin typeface="DejaVu Sans Mono"/>
                <a:cs typeface="DejaVu Sans Mono"/>
              </a:rPr>
              <a:t> </a:t>
            </a:r>
            <a:r>
              <a:rPr sz="1200" b="1" spc="-7" dirty="0">
                <a:solidFill>
                  <a:srgbClr val="4F81BD"/>
                </a:solidFill>
                <a:latin typeface="DejaVu Sans Mono"/>
                <a:cs typeface="DejaVu Sans Mono"/>
              </a:rPr>
              <a:t>accept</a:t>
            </a:r>
            <a:r>
              <a:rPr sz="1200" spc="-7" dirty="0">
                <a:latin typeface="DejaVu Sans Mono"/>
                <a:cs typeface="DejaVu Sans Mono"/>
              </a:rPr>
              <a:t>;</a:t>
            </a:r>
            <a:endParaRPr sz="1200" dirty="0">
              <a:latin typeface="DejaVu Sans Mono"/>
              <a:cs typeface="DejaVu Sans Mono"/>
            </a:endParaRPr>
          </a:p>
          <a:p>
            <a:pPr marL="1061693">
              <a:spcBef>
                <a:spcPts val="293"/>
              </a:spcBef>
            </a:pPr>
            <a:r>
              <a:rPr sz="1200" spc="-7" dirty="0">
                <a:latin typeface="DejaVu Sans Mono"/>
                <a:cs typeface="DejaVu Sans Mono"/>
              </a:rPr>
              <a:t>default:</a:t>
            </a:r>
            <a:r>
              <a:rPr sz="1200" spc="-20" dirty="0"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parse_ipv4_options;</a:t>
            </a:r>
            <a:endParaRPr sz="1200" dirty="0">
              <a:latin typeface="DejaVu Sans Mono"/>
              <a:cs typeface="DejaVu Sans Mono"/>
            </a:endParaRPr>
          </a:p>
          <a:p>
            <a:pPr marL="425016">
              <a:spcBef>
                <a:spcPts val="293"/>
              </a:spcBef>
            </a:pPr>
            <a:r>
              <a:rPr sz="1200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7"/>
              </a:spcBef>
            </a:pPr>
            <a:endParaRPr sz="1467" dirty="0">
              <a:latin typeface="DejaVu Sans Mono"/>
              <a:cs typeface="DejaVu Sans Mono"/>
            </a:endParaRPr>
          </a:p>
          <a:p>
            <a:pPr marL="789074" marR="1977764" indent="-364058">
              <a:lnSpc>
                <a:spcPct val="120300"/>
              </a:lnSpc>
            </a:pPr>
            <a:r>
              <a:rPr sz="1200" b="1" spc="-7" dirty="0">
                <a:latin typeface="DejaVu Sans Mono"/>
                <a:cs typeface="DejaVu Sans Mono"/>
              </a:rPr>
              <a:t>state </a:t>
            </a:r>
            <a:r>
              <a:rPr sz="1200" spc="-7" dirty="0">
                <a:latin typeface="DejaVu Sans Mono"/>
                <a:cs typeface="DejaVu Sans Mono"/>
              </a:rPr>
              <a:t>parse_ipv4_options </a:t>
            </a:r>
            <a:r>
              <a:rPr sz="1200" dirty="0">
                <a:latin typeface="DejaVu Sans Mono"/>
                <a:cs typeface="DejaVu Sans Mono"/>
              </a:rPr>
              <a:t>{  </a:t>
            </a:r>
            <a:r>
              <a:rPr sz="1200" spc="-7" dirty="0">
                <a:latin typeface="DejaVu Sans Mono"/>
                <a:cs typeface="DejaVu Sans Mono"/>
              </a:rPr>
              <a:t>packet.</a:t>
            </a:r>
            <a:r>
              <a:rPr sz="1200" b="1" spc="-7" dirty="0">
                <a:solidFill>
                  <a:srgbClr val="0070C0"/>
                </a:solidFill>
                <a:latin typeface="DejaVu Sans Mono"/>
                <a:cs typeface="DejaVu Sans Mono"/>
              </a:rPr>
              <a:t>extract</a:t>
            </a:r>
            <a:r>
              <a:rPr sz="1200" spc="-7" dirty="0">
                <a:latin typeface="DejaVu Sans Mono"/>
                <a:cs typeface="DejaVu Sans Mono"/>
              </a:rPr>
              <a:t>(hdr.ipv4.options,</a:t>
            </a:r>
            <a:endParaRPr sz="1200" dirty="0">
              <a:latin typeface="DejaVu Sans Mono"/>
              <a:cs typeface="DejaVu Sans Mono"/>
            </a:endParaRPr>
          </a:p>
          <a:p>
            <a:pPr marL="2153866">
              <a:spcBef>
                <a:spcPts val="293"/>
              </a:spcBef>
            </a:pPr>
            <a:r>
              <a:rPr sz="1200" spc="-7" dirty="0">
                <a:latin typeface="DejaVu Sans Mono"/>
                <a:cs typeface="DejaVu Sans Mono"/>
              </a:rPr>
              <a:t>(hdr.ipv4.ihl </a:t>
            </a:r>
            <a:r>
              <a:rPr sz="1200" dirty="0">
                <a:latin typeface="DejaVu Sans Mono"/>
                <a:cs typeface="DejaVu Sans Mono"/>
              </a:rPr>
              <a:t>- </a:t>
            </a:r>
            <a:r>
              <a:rPr sz="1200" spc="-7" dirty="0">
                <a:latin typeface="DejaVu Sans Mono"/>
                <a:cs typeface="DejaVu Sans Mono"/>
              </a:rPr>
              <a:t>5) &lt;&lt;</a:t>
            </a:r>
            <a:r>
              <a:rPr sz="1200" spc="-67" dirty="0">
                <a:latin typeface="DejaVu Sans Mono"/>
                <a:cs typeface="DejaVu Sans Mono"/>
              </a:rPr>
              <a:t> </a:t>
            </a:r>
            <a:r>
              <a:rPr sz="1200" spc="-7" dirty="0">
                <a:latin typeface="DejaVu Sans Mono"/>
                <a:cs typeface="DejaVu Sans Mono"/>
              </a:rPr>
              <a:t>2);</a:t>
            </a:r>
            <a:endParaRPr sz="1200" dirty="0">
              <a:latin typeface="DejaVu Sans Mono"/>
              <a:cs typeface="DejaVu Sans Mono"/>
            </a:endParaRPr>
          </a:p>
          <a:p>
            <a:pPr marL="789074">
              <a:spcBef>
                <a:spcPts val="293"/>
              </a:spcBef>
            </a:pPr>
            <a:r>
              <a:rPr sz="1200" b="1" spc="-7" dirty="0">
                <a:latin typeface="DejaVu Sans Mono"/>
                <a:cs typeface="DejaVu Sans Mono"/>
              </a:rPr>
              <a:t>transition</a:t>
            </a:r>
            <a:r>
              <a:rPr sz="1200" b="1" spc="-133" dirty="0">
                <a:latin typeface="DejaVu Sans Mono"/>
                <a:cs typeface="DejaVu Sans Mono"/>
              </a:rPr>
              <a:t> </a:t>
            </a:r>
            <a:r>
              <a:rPr sz="1200" b="1" spc="-7" dirty="0">
                <a:solidFill>
                  <a:srgbClr val="4F81BD"/>
                </a:solidFill>
                <a:latin typeface="DejaVu Sans Mono"/>
                <a:cs typeface="DejaVu Sans Mono"/>
              </a:rPr>
              <a:t>accept</a:t>
            </a:r>
            <a:r>
              <a:rPr sz="1200" spc="-7" dirty="0">
                <a:latin typeface="DejaVu Sans Mono"/>
                <a:cs typeface="DejaVu Sans Mono"/>
              </a:rPr>
              <a:t>;</a:t>
            </a:r>
            <a:endParaRPr sz="1200" dirty="0">
              <a:latin typeface="DejaVu Sans Mono"/>
              <a:cs typeface="DejaVu Sans Mono"/>
            </a:endParaRPr>
          </a:p>
          <a:p>
            <a:pPr marL="425016">
              <a:spcBef>
                <a:spcPts val="253"/>
              </a:spcBef>
            </a:pPr>
            <a:r>
              <a:rPr sz="1200" dirty="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0"/>
              </a:spcBef>
            </a:pPr>
            <a:endParaRPr sz="1467" dirty="0">
              <a:latin typeface="DejaVu Sans Mono"/>
              <a:cs typeface="DejaVu Sans Mono"/>
            </a:endParaRPr>
          </a:p>
          <a:p>
            <a:pPr marL="789074" marR="2614441" indent="-364058">
              <a:lnSpc>
                <a:spcPct val="120400"/>
              </a:lnSpc>
              <a:spcBef>
                <a:spcPts val="7"/>
              </a:spcBef>
            </a:pPr>
            <a:r>
              <a:rPr sz="1200" b="1" spc="-7" dirty="0">
                <a:latin typeface="DejaVu Sans Mono"/>
                <a:cs typeface="DejaVu Sans Mono"/>
              </a:rPr>
              <a:t>state </a:t>
            </a:r>
            <a:r>
              <a:rPr sz="1200" spc="-7" dirty="0">
                <a:latin typeface="DejaVu Sans Mono"/>
                <a:cs typeface="DejaVu Sans Mono"/>
              </a:rPr>
              <a:t>parse_ipv6 </a:t>
            </a:r>
            <a:r>
              <a:rPr sz="1200" dirty="0">
                <a:latin typeface="DejaVu Sans Mono"/>
                <a:cs typeface="DejaVu Sans Mono"/>
              </a:rPr>
              <a:t>{  </a:t>
            </a:r>
            <a:r>
              <a:rPr sz="1200" spc="-7" dirty="0">
                <a:latin typeface="DejaVu Sans Mono"/>
                <a:cs typeface="DejaVu Sans Mono"/>
              </a:rPr>
              <a:t>packet.</a:t>
            </a:r>
            <a:r>
              <a:rPr sz="1200" b="1" spc="-7" dirty="0">
                <a:solidFill>
                  <a:srgbClr val="558ED5"/>
                </a:solidFill>
                <a:latin typeface="DejaVu Sans Mono"/>
                <a:cs typeface="DejaVu Sans Mono"/>
              </a:rPr>
              <a:t>extract</a:t>
            </a:r>
            <a:r>
              <a:rPr sz="1200" spc="-7" dirty="0">
                <a:latin typeface="DejaVu Sans Mono"/>
                <a:cs typeface="DejaVu Sans Mono"/>
              </a:rPr>
              <a:t>(hdr.ipv6);  </a:t>
            </a:r>
            <a:r>
              <a:rPr sz="1200" b="1" spc="-7" dirty="0">
                <a:latin typeface="DejaVu Sans Mono"/>
                <a:cs typeface="DejaVu Sans Mono"/>
              </a:rPr>
              <a:t>transition</a:t>
            </a:r>
            <a:r>
              <a:rPr sz="1200" b="1" spc="-33" dirty="0">
                <a:latin typeface="DejaVu Sans Mono"/>
                <a:cs typeface="DejaVu Sans Mono"/>
              </a:rPr>
              <a:t> </a:t>
            </a:r>
            <a:r>
              <a:rPr sz="1200" b="1" spc="-7" dirty="0">
                <a:solidFill>
                  <a:srgbClr val="558ED5"/>
                </a:solidFill>
                <a:latin typeface="DejaVu Sans Mono"/>
                <a:cs typeface="DejaVu Sans Mono"/>
              </a:rPr>
              <a:t>accept</a:t>
            </a:r>
            <a:r>
              <a:rPr sz="1200" spc="-7" dirty="0">
                <a:latin typeface="DejaVu Sans Mono"/>
                <a:cs typeface="DejaVu Sans Mono"/>
              </a:rPr>
              <a:t>;</a:t>
            </a:r>
            <a:endParaRPr sz="1200" dirty="0">
              <a:latin typeface="DejaVu Sans Mono"/>
              <a:cs typeface="DejaVu Sans Mono"/>
            </a:endParaRPr>
          </a:p>
          <a:p>
            <a:pPr marL="425016">
              <a:spcBef>
                <a:spcPts val="292"/>
              </a:spcBef>
            </a:pPr>
            <a:r>
              <a:rPr sz="1200" dirty="0">
                <a:latin typeface="DejaVu Sans Mono"/>
                <a:cs typeface="DejaVu Sans Mono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172" y="2040467"/>
            <a:ext cx="9663293" cy="1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flipH="1">
            <a:off x="-402672" y="268447"/>
            <a:ext cx="11853644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68467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Програмирање </a:t>
            </a:r>
            <a:r>
              <a:rPr lang="en-US" sz="3200" i="1" spc="-7" dirty="0"/>
              <a:t>match/action </a:t>
            </a:r>
            <a:r>
              <a:rPr lang="sr-Cyrl-RS" sz="3200" spc="-7" dirty="0"/>
              <a:t>проточне обраде</a:t>
            </a:r>
            <a:endParaRPr sz="3200" spc="-7" dirty="0"/>
          </a:p>
        </p:txBody>
      </p:sp>
      <p:sp>
        <p:nvSpPr>
          <p:cNvPr id="4" name="object 4"/>
          <p:cNvSpPr txBox="1"/>
          <p:nvPr/>
        </p:nvSpPr>
        <p:spPr>
          <a:xfrm>
            <a:off x="3201975" y="2276212"/>
            <a:ext cx="2074700" cy="121828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1246" indent="-274313">
              <a:spcBef>
                <a:spcPts val="36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400" b="1">
                <a:latin typeface="Arial"/>
                <a:cs typeface="Arial"/>
              </a:rPr>
              <a:t>Контроле</a:t>
            </a:r>
            <a:endParaRPr sz="2400">
              <a:latin typeface="Arial"/>
              <a:cs typeface="Arial"/>
            </a:endParaRPr>
          </a:p>
          <a:p>
            <a:pPr marL="291246" indent="-274313">
              <a:spcBef>
                <a:spcPts val="23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400" b="1" spc="-7">
                <a:latin typeface="Arial"/>
                <a:cs typeface="Arial"/>
              </a:rPr>
              <a:t>Акције</a:t>
            </a:r>
            <a:endParaRPr sz="2400">
              <a:latin typeface="Arial"/>
              <a:cs typeface="Arial"/>
            </a:endParaRPr>
          </a:p>
          <a:p>
            <a:pPr marL="291246" indent="-274313">
              <a:spcBef>
                <a:spcPts val="272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400" b="1" spc="-33">
                <a:latin typeface="Arial"/>
                <a:cs typeface="Arial"/>
              </a:rPr>
              <a:t>Табеле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525" y="236961"/>
            <a:ext cx="322357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Контроле у П4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08188" y="1081993"/>
            <a:ext cx="10936393" cy="4275529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291246" indent="-274313">
              <a:spcBef>
                <a:spcPts val="46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47">
                <a:latin typeface="Arial"/>
                <a:cs typeface="Arial"/>
              </a:rPr>
              <a:t>Веома сличне Ц функцијама</a:t>
            </a:r>
            <a:endParaRPr sz="280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>
                <a:latin typeface="Arial"/>
                <a:cs typeface="Arial"/>
              </a:rPr>
              <a:t>Алгоритме мора бити могуће претставити усмереним ацикличним графом</a:t>
            </a:r>
            <a:r>
              <a:rPr sz="2400" spc="-113">
                <a:latin typeface="Arial"/>
                <a:cs typeface="Arial"/>
              </a:rPr>
              <a:t> </a:t>
            </a:r>
            <a:r>
              <a:rPr sz="2400" spc="-7">
                <a:latin typeface="Arial"/>
                <a:cs typeface="Arial"/>
              </a:rPr>
              <a:t>(</a:t>
            </a:r>
            <a:r>
              <a:rPr lang="sr-Cyrl-RS" sz="2400" spc="-7">
                <a:latin typeface="Arial"/>
                <a:cs typeface="Arial"/>
              </a:rPr>
              <a:t>ДАГ</a:t>
            </a:r>
            <a:r>
              <a:rPr sz="2400" spc="-7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91246" indent="-274313">
              <a:spcBef>
                <a:spcPts val="272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>
                <a:latin typeface="Arial"/>
                <a:cs typeface="Arial"/>
              </a:rPr>
              <a:t>Претставља различите врсте процесирања које могу бити претстављене као ДАГ</a:t>
            </a:r>
            <a:r>
              <a:rPr sz="2800" b="1" spc="-7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sz="2400" i="1" spc="-7">
                <a:latin typeface="Arial"/>
                <a:cs typeface="Arial"/>
              </a:rPr>
              <a:t>Match-Action</a:t>
            </a:r>
            <a:r>
              <a:rPr sz="2400" spc="-13">
                <a:latin typeface="Arial"/>
                <a:cs typeface="Arial"/>
              </a:rPr>
              <a:t> </a:t>
            </a:r>
            <a:r>
              <a:rPr lang="sr-Cyrl-RS" sz="2400" spc="-7">
                <a:latin typeface="Arial"/>
                <a:cs typeface="Arial"/>
              </a:rPr>
              <a:t>Проточна обрада</a:t>
            </a:r>
            <a:endParaRPr sz="2400">
              <a:latin typeface="Arial"/>
              <a:cs typeface="Arial"/>
            </a:endParaRPr>
          </a:p>
          <a:p>
            <a:pPr marL="565559" lvl="1" indent="-268387">
              <a:spcBef>
                <a:spcPts val="233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>
                <a:latin typeface="Arial"/>
                <a:cs typeface="Arial"/>
              </a:rPr>
              <a:t>Депарсери</a:t>
            </a:r>
            <a:endParaRPr sz="2400">
              <a:latin typeface="Arial"/>
              <a:cs typeface="Arial"/>
            </a:endParaRPr>
          </a:p>
          <a:p>
            <a:pPr marL="565559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>
                <a:latin typeface="Arial"/>
                <a:cs typeface="Arial"/>
              </a:rPr>
              <a:t>Додатно процесирање</a:t>
            </a:r>
            <a:r>
              <a:rPr sz="2400" spc="-7">
                <a:latin typeface="Arial"/>
                <a:cs typeface="Arial"/>
              </a:rPr>
              <a:t> (</a:t>
            </a:r>
            <a:r>
              <a:rPr lang="sr-Cyrl-RS" sz="2400" spc="-7">
                <a:latin typeface="Arial"/>
                <a:cs typeface="Arial"/>
              </a:rPr>
              <a:t>ажурирање контролне суме</a:t>
            </a:r>
            <a:r>
              <a:rPr sz="2400" spc="-7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91246" marR="320031" indent="-274313">
              <a:lnSpc>
                <a:spcPts val="3333"/>
              </a:lnSpc>
              <a:spcBef>
                <a:spcPts val="40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>
                <a:latin typeface="Arial"/>
                <a:cs typeface="Arial"/>
              </a:rPr>
              <a:t>Интерфејси ка другим блоковима су дефинисани корисничким и подацима дефинисаним у архитектури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993417"/>
            <a:ext cx="6203527" cy="5864860"/>
            <a:chOff x="1" y="745062"/>
            <a:chExt cx="4652645" cy="4398645"/>
          </a:xfrm>
        </p:grpSpPr>
        <p:sp>
          <p:nvSpPr>
            <p:cNvPr id="3" name="object 3"/>
            <p:cNvSpPr/>
            <p:nvPr/>
          </p:nvSpPr>
          <p:spPr>
            <a:xfrm>
              <a:off x="122766" y="745062"/>
              <a:ext cx="4529670" cy="42248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01600" y="757758"/>
              <a:ext cx="4203700" cy="27897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6915979" y="1278467"/>
            <a:ext cx="4599093" cy="5012267"/>
            <a:chOff x="5186984" y="958850"/>
            <a:chExt cx="3449320" cy="3759200"/>
          </a:xfrm>
        </p:grpSpPr>
        <p:sp>
          <p:nvSpPr>
            <p:cNvPr id="7" name="object 7"/>
            <p:cNvSpPr/>
            <p:nvPr/>
          </p:nvSpPr>
          <p:spPr>
            <a:xfrm>
              <a:off x="7999704" y="1057427"/>
              <a:ext cx="624205" cy="645160"/>
            </a:xfrm>
            <a:custGeom>
              <a:avLst/>
              <a:gdLst/>
              <a:ahLst/>
              <a:cxnLst/>
              <a:rect l="l" t="t" r="r" b="b"/>
              <a:pathLst>
                <a:path w="624204" h="645160">
                  <a:moveTo>
                    <a:pt x="311911" y="0"/>
                  </a:moveTo>
                  <a:lnTo>
                    <a:pt x="311911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311911" y="483565"/>
                  </a:lnTo>
                  <a:lnTo>
                    <a:pt x="311911" y="644753"/>
                  </a:lnTo>
                  <a:lnTo>
                    <a:pt x="623811" y="322364"/>
                  </a:lnTo>
                  <a:lnTo>
                    <a:pt x="311911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999704" y="1057427"/>
              <a:ext cx="624205" cy="645160"/>
            </a:xfrm>
            <a:custGeom>
              <a:avLst/>
              <a:gdLst/>
              <a:ahLst/>
              <a:cxnLst/>
              <a:rect l="l" t="t" r="r" b="b"/>
              <a:pathLst>
                <a:path w="624204" h="645160">
                  <a:moveTo>
                    <a:pt x="0" y="161189"/>
                  </a:moveTo>
                  <a:lnTo>
                    <a:pt x="311904" y="161189"/>
                  </a:lnTo>
                  <a:lnTo>
                    <a:pt x="311904" y="0"/>
                  </a:lnTo>
                  <a:lnTo>
                    <a:pt x="623808" y="322377"/>
                  </a:lnTo>
                  <a:lnTo>
                    <a:pt x="311904" y="644755"/>
                  </a:lnTo>
                  <a:lnTo>
                    <a:pt x="311904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999704" y="1805444"/>
              <a:ext cx="624205" cy="645160"/>
            </a:xfrm>
            <a:custGeom>
              <a:avLst/>
              <a:gdLst/>
              <a:ahLst/>
              <a:cxnLst/>
              <a:rect l="l" t="t" r="r" b="b"/>
              <a:pathLst>
                <a:path w="624204" h="645160">
                  <a:moveTo>
                    <a:pt x="311911" y="0"/>
                  </a:moveTo>
                  <a:lnTo>
                    <a:pt x="311911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311911" y="483565"/>
                  </a:lnTo>
                  <a:lnTo>
                    <a:pt x="311911" y="644753"/>
                  </a:lnTo>
                  <a:lnTo>
                    <a:pt x="623811" y="322376"/>
                  </a:lnTo>
                  <a:lnTo>
                    <a:pt x="311911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99704" y="1805444"/>
              <a:ext cx="624205" cy="645160"/>
            </a:xfrm>
            <a:custGeom>
              <a:avLst/>
              <a:gdLst/>
              <a:ahLst/>
              <a:cxnLst/>
              <a:rect l="l" t="t" r="r" b="b"/>
              <a:pathLst>
                <a:path w="624204" h="645160">
                  <a:moveTo>
                    <a:pt x="0" y="161189"/>
                  </a:moveTo>
                  <a:lnTo>
                    <a:pt x="311904" y="161189"/>
                  </a:lnTo>
                  <a:lnTo>
                    <a:pt x="311904" y="0"/>
                  </a:lnTo>
                  <a:lnTo>
                    <a:pt x="623808" y="322377"/>
                  </a:lnTo>
                  <a:lnTo>
                    <a:pt x="311904" y="644755"/>
                  </a:lnTo>
                  <a:lnTo>
                    <a:pt x="311904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3600" y="971550"/>
              <a:ext cx="2065020" cy="3733800"/>
            </a:xfrm>
            <a:custGeom>
              <a:avLst/>
              <a:gdLst/>
              <a:ahLst/>
              <a:cxnLst/>
              <a:rect l="l" t="t" r="r" b="b"/>
              <a:pathLst>
                <a:path w="2065020" h="3733800">
                  <a:moveTo>
                    <a:pt x="2064499" y="0"/>
                  </a:moveTo>
                  <a:lnTo>
                    <a:pt x="0" y="0"/>
                  </a:lnTo>
                  <a:lnTo>
                    <a:pt x="0" y="3733800"/>
                  </a:lnTo>
                  <a:lnTo>
                    <a:pt x="2064499" y="3733800"/>
                  </a:lnTo>
                  <a:lnTo>
                    <a:pt x="206449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3600" y="971550"/>
              <a:ext cx="2065020" cy="3733800"/>
            </a:xfrm>
            <a:custGeom>
              <a:avLst/>
              <a:gdLst/>
              <a:ahLst/>
              <a:cxnLst/>
              <a:rect l="l" t="t" r="r" b="b"/>
              <a:pathLst>
                <a:path w="2065020" h="3733800">
                  <a:moveTo>
                    <a:pt x="0" y="0"/>
                  </a:moveTo>
                  <a:lnTo>
                    <a:pt x="2064501" y="0"/>
                  </a:lnTo>
                  <a:lnTo>
                    <a:pt x="2064501" y="3733802"/>
                  </a:lnTo>
                  <a:lnTo>
                    <a:pt x="0" y="373380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9684" y="2801950"/>
              <a:ext cx="722630" cy="304800"/>
            </a:xfrm>
            <a:custGeom>
              <a:avLst/>
              <a:gdLst/>
              <a:ahLst/>
              <a:cxnLst/>
              <a:rect l="l" t="t" r="r" b="b"/>
              <a:pathLst>
                <a:path w="722629" h="304800">
                  <a:moveTo>
                    <a:pt x="570204" y="0"/>
                  </a:moveTo>
                  <a:lnTo>
                    <a:pt x="570204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570204" y="228600"/>
                  </a:lnTo>
                  <a:lnTo>
                    <a:pt x="570204" y="304800"/>
                  </a:lnTo>
                  <a:lnTo>
                    <a:pt x="722604" y="152400"/>
                  </a:lnTo>
                  <a:lnTo>
                    <a:pt x="57020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9684" y="2801950"/>
              <a:ext cx="722630" cy="304800"/>
            </a:xfrm>
            <a:custGeom>
              <a:avLst/>
              <a:gdLst/>
              <a:ahLst/>
              <a:cxnLst/>
              <a:rect l="l" t="t" r="r" b="b"/>
              <a:pathLst>
                <a:path w="722629" h="304800">
                  <a:moveTo>
                    <a:pt x="0" y="76199"/>
                  </a:moveTo>
                  <a:lnTo>
                    <a:pt x="570204" y="76199"/>
                  </a:lnTo>
                  <a:lnTo>
                    <a:pt x="570204" y="0"/>
                  </a:lnTo>
                  <a:lnTo>
                    <a:pt x="722603" y="152400"/>
                  </a:lnTo>
                  <a:lnTo>
                    <a:pt x="570204" y="304800"/>
                  </a:lnTo>
                  <a:lnTo>
                    <a:pt x="570204" y="228600"/>
                  </a:lnTo>
                  <a:lnTo>
                    <a:pt x="0" y="228600"/>
                  </a:lnTo>
                  <a:lnTo>
                    <a:pt x="0" y="7619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1759" y="2798226"/>
              <a:ext cx="138430" cy="320675"/>
            </a:xfrm>
            <a:custGeom>
              <a:avLst/>
              <a:gdLst/>
              <a:ahLst/>
              <a:cxnLst/>
              <a:rect l="l" t="t" r="r" b="b"/>
              <a:pathLst>
                <a:path w="138429" h="320675">
                  <a:moveTo>
                    <a:pt x="137931" y="0"/>
                  </a:moveTo>
                  <a:lnTo>
                    <a:pt x="0" y="320598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3200" y="1032769"/>
            <a:ext cx="5892800" cy="3511773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55033" rIns="0" bIns="0" rtlCol="0">
            <a:spAutoFit/>
          </a:bodyPr>
          <a:lstStyle/>
          <a:p>
            <a:pPr marL="60112">
              <a:spcBef>
                <a:spcPts val="433"/>
              </a:spcBef>
            </a:pPr>
            <a:r>
              <a:rPr sz="1200" b="1" spc="-7">
                <a:latin typeface="DejaVu Sans Mono"/>
                <a:cs typeface="DejaVu Sans Mono"/>
              </a:rPr>
              <a:t>control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MyIngress(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47"/>
              </a:spcBef>
              <a:tabLst>
                <a:tab pos="2881981" algn="l"/>
              </a:tabLst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	</a:t>
            </a:r>
            <a:r>
              <a:rPr sz="1200" spc="-7">
                <a:latin typeface="DejaVu Sans Mono"/>
                <a:cs typeface="DejaVu Sans Mono"/>
              </a:rPr>
              <a:t>hdr,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93"/>
              </a:spcBef>
              <a:tabLst>
                <a:tab pos="2881981" algn="l"/>
              </a:tabLst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my_metadata_t	</a:t>
            </a:r>
            <a:r>
              <a:rPr sz="1200" spc="-7">
                <a:latin typeface="DejaVu Sans Mono"/>
                <a:cs typeface="DejaVu Sans Mono"/>
              </a:rPr>
              <a:t>meta,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53"/>
              </a:spcBef>
              <a:tabLst>
                <a:tab pos="2881981" algn="l"/>
              </a:tabLst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standard_metadata_t	</a:t>
            </a:r>
            <a:r>
              <a:rPr sz="1200" spc="-7">
                <a:latin typeface="DejaVu Sans Mono"/>
                <a:cs typeface="DejaVu Sans Mono"/>
              </a:rPr>
              <a:t>standard_metadata)</a:t>
            </a:r>
            <a:endParaRPr sz="1200">
              <a:latin typeface="DejaVu Sans Mono"/>
              <a:cs typeface="DejaVu Sans Mono"/>
            </a:endParaRPr>
          </a:p>
          <a:p>
            <a:pPr marL="60112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425016">
              <a:spcBef>
                <a:spcPts val="293"/>
              </a:spcBef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</a:t>
            </a:r>
            <a:r>
              <a:rPr sz="1200" spc="-2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tmp;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 marL="425016"/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789074" marR="1087939">
              <a:lnSpc>
                <a:spcPct val="117300"/>
              </a:lnSpc>
            </a:pPr>
            <a:r>
              <a:rPr sz="1200" spc="-7">
                <a:latin typeface="DejaVu Sans Mono"/>
                <a:cs typeface="DejaVu Sans Mono"/>
              </a:rPr>
              <a:t>tmp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hdr.ethernet.dstAddr;  hdr.ethernet.dstAddr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hdr.ethernet.srcAddr;</a:t>
            </a:r>
            <a:endParaRPr sz="1200">
              <a:latin typeface="DejaVu Sans Mono"/>
              <a:cs typeface="DejaVu Sans Mono"/>
            </a:endParaRPr>
          </a:p>
          <a:p>
            <a:pPr marL="789074">
              <a:spcBef>
                <a:spcPts val="293"/>
              </a:spcBef>
            </a:pPr>
            <a:r>
              <a:rPr sz="1200" spc="-7">
                <a:latin typeface="DejaVu Sans Mono"/>
                <a:cs typeface="DejaVu Sans Mono"/>
              </a:rPr>
              <a:t>hdr.ethernet.srcAddr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tmp;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7"/>
              </a:spcBef>
            </a:pPr>
            <a:endParaRPr sz="1667">
              <a:latin typeface="DejaVu Sans Mono"/>
              <a:cs typeface="DejaVu Sans Mono"/>
            </a:endParaRPr>
          </a:p>
          <a:p>
            <a:pPr marL="789074"/>
            <a:r>
              <a:rPr sz="1200" spc="-7">
                <a:latin typeface="DejaVu Sans Mono"/>
                <a:cs typeface="DejaVu Sans Mono"/>
              </a:rPr>
              <a:t>standard_metadata.egress_spec</a:t>
            </a:r>
            <a:r>
              <a:rPr sz="1200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=</a:t>
            </a:r>
          </a:p>
          <a:p>
            <a:pPr marL="2517922">
              <a:spcBef>
                <a:spcPts val="247"/>
              </a:spcBef>
            </a:pPr>
            <a:r>
              <a:rPr sz="1200" spc="-7">
                <a:latin typeface="DejaVu Sans Mono"/>
                <a:cs typeface="DejaVu Sans Mono"/>
              </a:rPr>
              <a:t>standard_metadata.ingress_port;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60112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4417" y="208045"/>
            <a:ext cx="1039314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Једноставна рефлексија </a:t>
            </a:r>
            <a:r>
              <a:rPr sz="3200" spc="-7"/>
              <a:t>(</a:t>
            </a:r>
            <a:r>
              <a:rPr lang="sr-Cyrl-RS" sz="3200" spc="-7"/>
              <a:t>В1 архитектура</a:t>
            </a:r>
            <a:r>
              <a:rPr sz="3200" spc="-7"/>
              <a:t>)</a:t>
            </a:r>
            <a:endParaRPr sz="3200"/>
          </a:p>
        </p:txBody>
      </p:sp>
      <p:sp>
        <p:nvSpPr>
          <p:cNvPr id="18" name="object 18"/>
          <p:cNvSpPr txBox="1"/>
          <p:nvPr/>
        </p:nvSpPr>
        <p:spPr>
          <a:xfrm>
            <a:off x="7416953" y="3508757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>
                <a:latin typeface="Arial"/>
                <a:cs typeface="Arial"/>
              </a:rPr>
              <a:t>9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613754" y="2408970"/>
            <a:ext cx="1301325" cy="3049693"/>
            <a:chOff x="4960315" y="1806727"/>
            <a:chExt cx="975994" cy="2287270"/>
          </a:xfrm>
        </p:grpSpPr>
        <p:sp>
          <p:nvSpPr>
            <p:cNvPr id="20" name="object 20"/>
            <p:cNvSpPr/>
            <p:nvPr/>
          </p:nvSpPr>
          <p:spPr>
            <a:xfrm>
              <a:off x="5200980" y="3325774"/>
              <a:ext cx="722630" cy="116205"/>
            </a:xfrm>
            <a:custGeom>
              <a:avLst/>
              <a:gdLst/>
              <a:ahLst/>
              <a:cxnLst/>
              <a:rect l="l" t="t" r="r" b="b"/>
              <a:pathLst>
                <a:path w="722629" h="116204">
                  <a:moveTo>
                    <a:pt x="664514" y="0"/>
                  </a:moveTo>
                  <a:lnTo>
                    <a:pt x="664514" y="29044"/>
                  </a:lnTo>
                  <a:lnTo>
                    <a:pt x="0" y="29044"/>
                  </a:lnTo>
                  <a:lnTo>
                    <a:pt x="0" y="87121"/>
                  </a:lnTo>
                  <a:lnTo>
                    <a:pt x="664514" y="87121"/>
                  </a:lnTo>
                  <a:lnTo>
                    <a:pt x="664514" y="116166"/>
                  </a:lnTo>
                  <a:lnTo>
                    <a:pt x="722604" y="58089"/>
                  </a:lnTo>
                  <a:lnTo>
                    <a:pt x="6645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00980" y="3325774"/>
              <a:ext cx="722630" cy="116205"/>
            </a:xfrm>
            <a:custGeom>
              <a:avLst/>
              <a:gdLst/>
              <a:ahLst/>
              <a:cxnLst/>
              <a:rect l="l" t="t" r="r" b="b"/>
              <a:pathLst>
                <a:path w="722629" h="116204">
                  <a:moveTo>
                    <a:pt x="0" y="29040"/>
                  </a:moveTo>
                  <a:lnTo>
                    <a:pt x="664524" y="29040"/>
                  </a:lnTo>
                  <a:lnTo>
                    <a:pt x="664524" y="0"/>
                  </a:lnTo>
                  <a:lnTo>
                    <a:pt x="722603" y="58079"/>
                  </a:lnTo>
                  <a:lnTo>
                    <a:pt x="664524" y="116159"/>
                  </a:lnTo>
                  <a:lnTo>
                    <a:pt x="664524" y="87119"/>
                  </a:lnTo>
                  <a:lnTo>
                    <a:pt x="0" y="87119"/>
                  </a:lnTo>
                  <a:lnTo>
                    <a:pt x="0" y="2904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198389" y="1819427"/>
              <a:ext cx="722630" cy="645160"/>
            </a:xfrm>
            <a:custGeom>
              <a:avLst/>
              <a:gdLst/>
              <a:ahLst/>
              <a:cxnLst/>
              <a:rect l="l" t="t" r="r" b="b"/>
              <a:pathLst>
                <a:path w="722629" h="645160">
                  <a:moveTo>
                    <a:pt x="400227" y="0"/>
                  </a:moveTo>
                  <a:lnTo>
                    <a:pt x="400227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400227" y="483565"/>
                  </a:lnTo>
                  <a:lnTo>
                    <a:pt x="400227" y="644753"/>
                  </a:lnTo>
                  <a:lnTo>
                    <a:pt x="722604" y="322376"/>
                  </a:lnTo>
                  <a:lnTo>
                    <a:pt x="400227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198389" y="1819427"/>
              <a:ext cx="722630" cy="645160"/>
            </a:xfrm>
            <a:custGeom>
              <a:avLst/>
              <a:gdLst/>
              <a:ahLst/>
              <a:cxnLst/>
              <a:rect l="l" t="t" r="r" b="b"/>
              <a:pathLst>
                <a:path w="722629" h="645160">
                  <a:moveTo>
                    <a:pt x="0" y="161189"/>
                  </a:moveTo>
                  <a:lnTo>
                    <a:pt x="400226" y="161189"/>
                  </a:lnTo>
                  <a:lnTo>
                    <a:pt x="400226" y="0"/>
                  </a:lnTo>
                  <a:lnTo>
                    <a:pt x="722603" y="322378"/>
                  </a:lnTo>
                  <a:lnTo>
                    <a:pt x="400226" y="644755"/>
                  </a:lnTo>
                  <a:lnTo>
                    <a:pt x="400226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973015" y="2801950"/>
              <a:ext cx="208915" cy="1278890"/>
            </a:xfrm>
            <a:custGeom>
              <a:avLst/>
              <a:gdLst/>
              <a:ahLst/>
              <a:cxnLst/>
              <a:rect l="l" t="t" r="r" b="b"/>
              <a:pathLst>
                <a:path w="208914" h="1278889">
                  <a:moveTo>
                    <a:pt x="208580" y="1278780"/>
                  </a:moveTo>
                  <a:lnTo>
                    <a:pt x="167985" y="1277415"/>
                  </a:lnTo>
                  <a:lnTo>
                    <a:pt x="134835" y="1273690"/>
                  </a:lnTo>
                  <a:lnTo>
                    <a:pt x="112485" y="1268166"/>
                  </a:lnTo>
                  <a:lnTo>
                    <a:pt x="104290" y="1261400"/>
                  </a:lnTo>
                  <a:lnTo>
                    <a:pt x="104290" y="656770"/>
                  </a:lnTo>
                  <a:lnTo>
                    <a:pt x="96094" y="650005"/>
                  </a:lnTo>
                  <a:lnTo>
                    <a:pt x="73744" y="644480"/>
                  </a:lnTo>
                  <a:lnTo>
                    <a:pt x="40594" y="640755"/>
                  </a:lnTo>
                  <a:lnTo>
                    <a:pt x="0" y="639389"/>
                  </a:lnTo>
                  <a:lnTo>
                    <a:pt x="40594" y="638023"/>
                  </a:lnTo>
                  <a:lnTo>
                    <a:pt x="73744" y="634298"/>
                  </a:lnTo>
                  <a:lnTo>
                    <a:pt x="96094" y="628774"/>
                  </a:lnTo>
                  <a:lnTo>
                    <a:pt x="104290" y="622009"/>
                  </a:lnTo>
                  <a:lnTo>
                    <a:pt x="104290" y="17380"/>
                  </a:lnTo>
                  <a:lnTo>
                    <a:pt x="112485" y="10615"/>
                  </a:lnTo>
                  <a:lnTo>
                    <a:pt x="134835" y="5090"/>
                  </a:lnTo>
                  <a:lnTo>
                    <a:pt x="167985" y="1365"/>
                  </a:lnTo>
                  <a:lnTo>
                    <a:pt x="20858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197741" y="3644518"/>
              <a:ext cx="722630" cy="304800"/>
            </a:xfrm>
            <a:custGeom>
              <a:avLst/>
              <a:gdLst/>
              <a:ahLst/>
              <a:cxnLst/>
              <a:rect l="l" t="t" r="r" b="b"/>
              <a:pathLst>
                <a:path w="722629" h="304800">
                  <a:moveTo>
                    <a:pt x="570204" y="0"/>
                  </a:moveTo>
                  <a:lnTo>
                    <a:pt x="570204" y="76199"/>
                  </a:lnTo>
                  <a:lnTo>
                    <a:pt x="0" y="76199"/>
                  </a:lnTo>
                  <a:lnTo>
                    <a:pt x="0" y="228599"/>
                  </a:lnTo>
                  <a:lnTo>
                    <a:pt x="570204" y="228599"/>
                  </a:lnTo>
                  <a:lnTo>
                    <a:pt x="570204" y="304796"/>
                  </a:lnTo>
                  <a:lnTo>
                    <a:pt x="722604" y="152399"/>
                  </a:lnTo>
                  <a:lnTo>
                    <a:pt x="57020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7741" y="3644518"/>
              <a:ext cx="722630" cy="304800"/>
            </a:xfrm>
            <a:custGeom>
              <a:avLst/>
              <a:gdLst/>
              <a:ahLst/>
              <a:cxnLst/>
              <a:rect l="l" t="t" r="r" b="b"/>
              <a:pathLst>
                <a:path w="722629" h="304800">
                  <a:moveTo>
                    <a:pt x="0" y="76199"/>
                  </a:moveTo>
                  <a:lnTo>
                    <a:pt x="570204" y="76199"/>
                  </a:lnTo>
                  <a:lnTo>
                    <a:pt x="570204" y="0"/>
                  </a:lnTo>
                  <a:lnTo>
                    <a:pt x="722603" y="152400"/>
                  </a:lnTo>
                  <a:lnTo>
                    <a:pt x="570204" y="304800"/>
                  </a:lnTo>
                  <a:lnTo>
                    <a:pt x="570204" y="228600"/>
                  </a:lnTo>
                  <a:lnTo>
                    <a:pt x="0" y="228600"/>
                  </a:lnTo>
                  <a:lnTo>
                    <a:pt x="0" y="7619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25068" y="3643805"/>
              <a:ext cx="128270" cy="325120"/>
            </a:xfrm>
            <a:custGeom>
              <a:avLst/>
              <a:gdLst/>
              <a:ahLst/>
              <a:cxnLst/>
              <a:rect l="l" t="t" r="r" b="b"/>
              <a:pathLst>
                <a:path w="128270" h="325120">
                  <a:moveTo>
                    <a:pt x="128206" y="0"/>
                  </a:moveTo>
                  <a:lnTo>
                    <a:pt x="0" y="324988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18305" y="3818637"/>
            <a:ext cx="94488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_po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133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16580" y="4386021"/>
            <a:ext cx="103039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_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333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38731" y="1710571"/>
            <a:ext cx="25908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hdr</a:t>
            </a:r>
            <a:endParaRPr sz="1333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07871" y="2707962"/>
            <a:ext cx="3928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3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35527" y="2707962"/>
            <a:ext cx="3928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33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81127" y="3695878"/>
            <a:ext cx="243656" cy="17788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spc="-7">
                <a:latin typeface="Arial"/>
                <a:cs typeface="Arial"/>
              </a:rPr>
              <a:t>standard_metadata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39237" y="4643154"/>
            <a:ext cx="2582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11680" y="1396424"/>
            <a:ext cx="4586393" cy="2775373"/>
            <a:chOff x="5183759" y="1047318"/>
            <a:chExt cx="3439795" cy="2081530"/>
          </a:xfrm>
        </p:grpSpPr>
        <p:sp>
          <p:nvSpPr>
            <p:cNvPr id="36" name="object 36"/>
            <p:cNvSpPr/>
            <p:nvPr/>
          </p:nvSpPr>
          <p:spPr>
            <a:xfrm>
              <a:off x="5196459" y="1060018"/>
              <a:ext cx="722630" cy="645160"/>
            </a:xfrm>
            <a:custGeom>
              <a:avLst/>
              <a:gdLst/>
              <a:ahLst/>
              <a:cxnLst/>
              <a:rect l="l" t="t" r="r" b="b"/>
              <a:pathLst>
                <a:path w="722629" h="645160">
                  <a:moveTo>
                    <a:pt x="400215" y="0"/>
                  </a:moveTo>
                  <a:lnTo>
                    <a:pt x="400215" y="161188"/>
                  </a:lnTo>
                  <a:lnTo>
                    <a:pt x="0" y="161188"/>
                  </a:lnTo>
                  <a:lnTo>
                    <a:pt x="0" y="483565"/>
                  </a:lnTo>
                  <a:lnTo>
                    <a:pt x="400215" y="483565"/>
                  </a:lnTo>
                  <a:lnTo>
                    <a:pt x="400215" y="644753"/>
                  </a:lnTo>
                  <a:lnTo>
                    <a:pt x="722591" y="322376"/>
                  </a:lnTo>
                  <a:lnTo>
                    <a:pt x="40021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196459" y="1060018"/>
              <a:ext cx="722630" cy="645160"/>
            </a:xfrm>
            <a:custGeom>
              <a:avLst/>
              <a:gdLst/>
              <a:ahLst/>
              <a:cxnLst/>
              <a:rect l="l" t="t" r="r" b="b"/>
              <a:pathLst>
                <a:path w="722629" h="645160">
                  <a:moveTo>
                    <a:pt x="0" y="161189"/>
                  </a:moveTo>
                  <a:lnTo>
                    <a:pt x="400226" y="161189"/>
                  </a:lnTo>
                  <a:lnTo>
                    <a:pt x="400226" y="0"/>
                  </a:lnTo>
                  <a:lnTo>
                    <a:pt x="722603" y="322378"/>
                  </a:lnTo>
                  <a:lnTo>
                    <a:pt x="400226" y="644755"/>
                  </a:lnTo>
                  <a:lnTo>
                    <a:pt x="400226" y="483566"/>
                  </a:lnTo>
                  <a:lnTo>
                    <a:pt x="0" y="483566"/>
                  </a:lnTo>
                  <a:lnTo>
                    <a:pt x="0" y="16118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001000" y="280195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4572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57200" y="2286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01000" y="280195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76200"/>
                  </a:moveTo>
                  <a:lnTo>
                    <a:pt x="457200" y="76200"/>
                  </a:lnTo>
                  <a:lnTo>
                    <a:pt x="457200" y="0"/>
                  </a:lnTo>
                  <a:lnTo>
                    <a:pt x="609600" y="1524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085453" y="2809928"/>
              <a:ext cx="125730" cy="306070"/>
            </a:xfrm>
            <a:custGeom>
              <a:avLst/>
              <a:gdLst/>
              <a:ahLst/>
              <a:cxnLst/>
              <a:rect l="l" t="t" r="r" b="b"/>
              <a:pathLst>
                <a:path w="125729" h="306069">
                  <a:moveTo>
                    <a:pt x="125675" y="0"/>
                  </a:moveTo>
                  <a:lnTo>
                    <a:pt x="0" y="305718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45872" y="1701394"/>
            <a:ext cx="25908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hdr</a:t>
            </a:r>
            <a:endParaRPr sz="133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047561" y="3551310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>
                <a:latin typeface="Arial"/>
                <a:cs typeface="Arial"/>
              </a:rPr>
              <a:t>9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650358" y="3814318"/>
            <a:ext cx="97197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egress_spec</a:t>
            </a:r>
            <a:endParaRPr sz="1333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84925" y="4306554"/>
            <a:ext cx="80602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mc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_g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rp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660532" y="4189965"/>
            <a:ext cx="846667" cy="483447"/>
            <a:chOff x="7995399" y="3142473"/>
            <a:chExt cx="635000" cy="362585"/>
          </a:xfrm>
        </p:grpSpPr>
        <p:sp>
          <p:nvSpPr>
            <p:cNvPr id="46" name="object 46"/>
            <p:cNvSpPr/>
            <p:nvPr/>
          </p:nvSpPr>
          <p:spPr>
            <a:xfrm>
              <a:off x="8008099" y="315925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4572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57200" y="2286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008099" y="315925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76200"/>
                  </a:moveTo>
                  <a:lnTo>
                    <a:pt x="457200" y="76200"/>
                  </a:lnTo>
                  <a:lnTo>
                    <a:pt x="457200" y="0"/>
                  </a:lnTo>
                  <a:lnTo>
                    <a:pt x="609600" y="1524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081673" y="3155173"/>
              <a:ext cx="137160" cy="337185"/>
            </a:xfrm>
            <a:custGeom>
              <a:avLst/>
              <a:gdLst/>
              <a:ahLst/>
              <a:cxnLst/>
              <a:rect l="l" t="t" r="r" b="b"/>
              <a:pathLst>
                <a:path w="137159" h="337185">
                  <a:moveTo>
                    <a:pt x="137146" y="0"/>
                  </a:moveTo>
                  <a:lnTo>
                    <a:pt x="0" y="336792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996202" y="4037348"/>
            <a:ext cx="2582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670015" y="4700810"/>
            <a:ext cx="846667" cy="483447"/>
            <a:chOff x="8002511" y="3525607"/>
            <a:chExt cx="635000" cy="362585"/>
          </a:xfrm>
        </p:grpSpPr>
        <p:sp>
          <p:nvSpPr>
            <p:cNvPr id="51" name="object 51"/>
            <p:cNvSpPr/>
            <p:nvPr/>
          </p:nvSpPr>
          <p:spPr>
            <a:xfrm>
              <a:off x="8015211" y="354238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4572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57200" y="2286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015211" y="354238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76200"/>
                  </a:moveTo>
                  <a:lnTo>
                    <a:pt x="457200" y="76200"/>
                  </a:lnTo>
                  <a:lnTo>
                    <a:pt x="457200" y="0"/>
                  </a:lnTo>
                  <a:lnTo>
                    <a:pt x="609600" y="1524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088785" y="3538307"/>
              <a:ext cx="137160" cy="337185"/>
            </a:xfrm>
            <a:custGeom>
              <a:avLst/>
              <a:gdLst/>
              <a:ahLst/>
              <a:cxnLst/>
              <a:rect l="l" t="t" r="r" b="b"/>
              <a:pathLst>
                <a:path w="137159" h="337185">
                  <a:moveTo>
                    <a:pt x="137146" y="0"/>
                  </a:moveTo>
                  <a:lnTo>
                    <a:pt x="0" y="336792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1005668" y="4548193"/>
            <a:ext cx="2582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660532" y="5209477"/>
            <a:ext cx="856827" cy="152400"/>
            <a:chOff x="7995399" y="3907108"/>
            <a:chExt cx="642620" cy="114300"/>
          </a:xfrm>
        </p:grpSpPr>
        <p:sp>
          <p:nvSpPr>
            <p:cNvPr id="56" name="object 56"/>
            <p:cNvSpPr/>
            <p:nvPr/>
          </p:nvSpPr>
          <p:spPr>
            <a:xfrm>
              <a:off x="8008099" y="3919808"/>
              <a:ext cx="617220" cy="88900"/>
            </a:xfrm>
            <a:custGeom>
              <a:avLst/>
              <a:gdLst/>
              <a:ahLst/>
              <a:cxnLst/>
              <a:rect l="l" t="t" r="r" b="b"/>
              <a:pathLst>
                <a:path w="617220" h="88900">
                  <a:moveTo>
                    <a:pt x="572452" y="0"/>
                  </a:moveTo>
                  <a:lnTo>
                    <a:pt x="572452" y="22124"/>
                  </a:lnTo>
                  <a:lnTo>
                    <a:pt x="0" y="22124"/>
                  </a:lnTo>
                  <a:lnTo>
                    <a:pt x="0" y="66375"/>
                  </a:lnTo>
                  <a:lnTo>
                    <a:pt x="572452" y="66375"/>
                  </a:lnTo>
                  <a:lnTo>
                    <a:pt x="572452" y="88499"/>
                  </a:lnTo>
                  <a:lnTo>
                    <a:pt x="616712" y="44250"/>
                  </a:lnTo>
                  <a:lnTo>
                    <a:pt x="57245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08099" y="3919808"/>
              <a:ext cx="617220" cy="88900"/>
            </a:xfrm>
            <a:custGeom>
              <a:avLst/>
              <a:gdLst/>
              <a:ahLst/>
              <a:cxnLst/>
              <a:rect l="l" t="t" r="r" b="b"/>
              <a:pathLst>
                <a:path w="617220" h="88900">
                  <a:moveTo>
                    <a:pt x="0" y="22125"/>
                  </a:moveTo>
                  <a:lnTo>
                    <a:pt x="572454" y="22125"/>
                  </a:lnTo>
                  <a:lnTo>
                    <a:pt x="572454" y="0"/>
                  </a:lnTo>
                  <a:lnTo>
                    <a:pt x="616704" y="44250"/>
                  </a:lnTo>
                  <a:lnTo>
                    <a:pt x="572454" y="88500"/>
                  </a:lnTo>
                  <a:lnTo>
                    <a:pt x="572454" y="66375"/>
                  </a:lnTo>
                  <a:lnTo>
                    <a:pt x="0" y="66375"/>
                  </a:lnTo>
                  <a:lnTo>
                    <a:pt x="0" y="2212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015715" y="4798789"/>
            <a:ext cx="2622973" cy="5812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743243">
              <a:lnSpc>
                <a:spcPts val="1367"/>
              </a:lnSpc>
              <a:spcBef>
                <a:spcPts val="133"/>
              </a:spcBef>
            </a:pP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clone_spec</a:t>
            </a:r>
            <a:endParaRPr sz="1333">
              <a:latin typeface="Arial"/>
              <a:cs typeface="Arial"/>
            </a:endParaRPr>
          </a:p>
          <a:p>
            <a:pPr>
              <a:lnSpc>
                <a:spcPts val="1367"/>
              </a:lnSpc>
            </a:pP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ingress_timestamp</a:t>
            </a:r>
            <a:endParaRPr sz="1333">
              <a:latin typeface="Arial"/>
              <a:cs typeface="Arial"/>
            </a:endParaRPr>
          </a:p>
          <a:p>
            <a:pPr marL="1592540">
              <a:spcBef>
                <a:spcPts val="47"/>
              </a:spcBef>
            </a:pP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_</a:t>
            </a:r>
            <a:r>
              <a:rPr sz="1333" spc="-7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656231" y="5689741"/>
            <a:ext cx="846667" cy="452967"/>
            <a:chOff x="7992173" y="4267305"/>
            <a:chExt cx="635000" cy="339725"/>
          </a:xfrm>
        </p:grpSpPr>
        <p:sp>
          <p:nvSpPr>
            <p:cNvPr id="60" name="object 60"/>
            <p:cNvSpPr/>
            <p:nvPr/>
          </p:nvSpPr>
          <p:spPr>
            <a:xfrm>
              <a:off x="8004873" y="428000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457200" y="76199"/>
                  </a:lnTo>
                  <a:lnTo>
                    <a:pt x="0" y="76199"/>
                  </a:lnTo>
                  <a:lnTo>
                    <a:pt x="0" y="228599"/>
                  </a:lnTo>
                  <a:lnTo>
                    <a:pt x="457200" y="228599"/>
                  </a:lnTo>
                  <a:lnTo>
                    <a:pt x="457200" y="304799"/>
                  </a:lnTo>
                  <a:lnTo>
                    <a:pt x="609600" y="1523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04873" y="428000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76200"/>
                  </a:moveTo>
                  <a:lnTo>
                    <a:pt x="457200" y="76200"/>
                  </a:lnTo>
                  <a:lnTo>
                    <a:pt x="457200" y="0"/>
                  </a:lnTo>
                  <a:lnTo>
                    <a:pt x="609600" y="1524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89326" y="4287987"/>
              <a:ext cx="125730" cy="306070"/>
            </a:xfrm>
            <a:custGeom>
              <a:avLst/>
              <a:gdLst/>
              <a:ahLst/>
              <a:cxnLst/>
              <a:rect l="l" t="t" r="r" b="b"/>
              <a:pathLst>
                <a:path w="125729" h="306070">
                  <a:moveTo>
                    <a:pt x="125675" y="0"/>
                  </a:moveTo>
                  <a:lnTo>
                    <a:pt x="0" y="305718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052725" y="5522046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>
                <a:latin typeface="Arial"/>
                <a:cs typeface="Arial"/>
              </a:rPr>
              <a:t>5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570721" y="5755058"/>
            <a:ext cx="108288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 spc="-13">
                <a:solidFill>
                  <a:srgbClr val="FFFFFF"/>
                </a:solidFill>
                <a:latin typeface="Arial"/>
                <a:cs typeface="Arial"/>
              </a:rPr>
              <a:t>egress_queue</a:t>
            </a:r>
            <a:endParaRPr sz="1333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499749" y="3656042"/>
            <a:ext cx="276860" cy="2457873"/>
          </a:xfrm>
          <a:custGeom>
            <a:avLst/>
            <a:gdLst/>
            <a:ahLst/>
            <a:cxnLst/>
            <a:rect l="l" t="t" r="r" b="b"/>
            <a:pathLst>
              <a:path w="207645" h="1843404">
                <a:moveTo>
                  <a:pt x="0" y="0"/>
                </a:moveTo>
                <a:lnTo>
                  <a:pt x="40343" y="1357"/>
                </a:lnTo>
                <a:lnTo>
                  <a:pt x="73288" y="5059"/>
                </a:lnTo>
                <a:lnTo>
                  <a:pt x="95500" y="10549"/>
                </a:lnTo>
                <a:lnTo>
                  <a:pt x="103645" y="17273"/>
                </a:lnTo>
                <a:lnTo>
                  <a:pt x="103645" y="904117"/>
                </a:lnTo>
                <a:lnTo>
                  <a:pt x="111790" y="910841"/>
                </a:lnTo>
                <a:lnTo>
                  <a:pt x="134002" y="916331"/>
                </a:lnTo>
                <a:lnTo>
                  <a:pt x="166947" y="920033"/>
                </a:lnTo>
                <a:lnTo>
                  <a:pt x="207290" y="921390"/>
                </a:lnTo>
                <a:lnTo>
                  <a:pt x="166947" y="922748"/>
                </a:lnTo>
                <a:lnTo>
                  <a:pt x="134002" y="926449"/>
                </a:lnTo>
                <a:lnTo>
                  <a:pt x="111790" y="931940"/>
                </a:lnTo>
                <a:lnTo>
                  <a:pt x="103645" y="938663"/>
                </a:lnTo>
                <a:lnTo>
                  <a:pt x="103645" y="1825511"/>
                </a:lnTo>
                <a:lnTo>
                  <a:pt x="95500" y="1832234"/>
                </a:lnTo>
                <a:lnTo>
                  <a:pt x="73288" y="1837723"/>
                </a:lnTo>
                <a:lnTo>
                  <a:pt x="40343" y="1841424"/>
                </a:lnTo>
                <a:lnTo>
                  <a:pt x="0" y="184278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/>
          <p:nvPr/>
        </p:nvSpPr>
        <p:spPr>
          <a:xfrm>
            <a:off x="11824444" y="3983161"/>
            <a:ext cx="243656" cy="1778847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spc="-7">
                <a:latin typeface="Arial"/>
                <a:cs typeface="Arial"/>
              </a:rPr>
              <a:t>standard_metadata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1" y="945686"/>
            <a:ext cx="11582399" cy="10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849" y="202642"/>
            <a:ext cx="9425311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Стандардна телекомуникациона архитектура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08187" y="1098921"/>
            <a:ext cx="6304734" cy="5657104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291246" marR="353051" indent="-274313">
              <a:lnSpc>
                <a:spcPct val="100499"/>
              </a:lnSpc>
              <a:spcBef>
                <a:spcPts val="11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20" dirty="0">
                <a:latin typeface="Arial"/>
                <a:cs typeface="Arial"/>
              </a:rPr>
              <a:t>Традиционална архитектура са се састоји од 3 равни</a:t>
            </a:r>
            <a:endParaRPr sz="2800" dirty="0">
              <a:latin typeface="Arial"/>
              <a:cs typeface="Arial"/>
            </a:endParaRPr>
          </a:p>
          <a:p>
            <a:pPr marL="291246" indent="-274313">
              <a:spcBef>
                <a:spcPts val="24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dirty="0">
                <a:latin typeface="Arial"/>
                <a:cs typeface="Arial"/>
              </a:rPr>
              <a:t>Раван је скуп алгоритама</a:t>
            </a:r>
            <a:endParaRPr sz="2800" dirty="0">
              <a:latin typeface="Arial"/>
              <a:cs typeface="Arial"/>
            </a:endParaRPr>
          </a:p>
          <a:p>
            <a:pPr marL="291246" indent="-274313">
              <a:spcBef>
                <a:spcPts val="28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Ови алгоритми</a:t>
            </a:r>
            <a:endParaRPr sz="2800" dirty="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Процесирају различите саобраћаје</a:t>
            </a:r>
            <a:endParaRPr sz="2400" dirty="0">
              <a:latin typeface="Arial"/>
              <a:cs typeface="Arial"/>
            </a:endParaRPr>
          </a:p>
          <a:p>
            <a:pPr marL="565559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Имају другачије захтеве по питању перформанси</a:t>
            </a:r>
            <a:endParaRPr sz="2400" dirty="0">
              <a:latin typeface="Arial"/>
              <a:cs typeface="Arial"/>
            </a:endParaRPr>
          </a:p>
          <a:p>
            <a:pPr marL="565559" marR="1766949" lvl="1" indent="-267540">
              <a:lnSpc>
                <a:spcPts val="2840"/>
              </a:lnSpc>
              <a:spcBef>
                <a:spcPts val="400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Дизајниране су коришћењем различитих методологија</a:t>
            </a:r>
            <a:endParaRPr sz="2400" dirty="0">
              <a:latin typeface="Arial"/>
              <a:cs typeface="Arial"/>
            </a:endParaRPr>
          </a:p>
          <a:p>
            <a:pPr marL="565559" marR="1259809" lvl="1" indent="-267540">
              <a:spcBef>
                <a:spcPts val="193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Имплементиране су у различитим програмским језицима</a:t>
            </a:r>
            <a:endParaRPr sz="2400" dirty="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Извршавају се на различитом хардверу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15962" y="1337358"/>
            <a:ext cx="5317067" cy="5418667"/>
            <a:chOff x="4826000" y="711200"/>
            <a:chExt cx="3987800" cy="4064000"/>
          </a:xfrm>
        </p:grpSpPr>
        <p:sp>
          <p:nvSpPr>
            <p:cNvPr id="6" name="object 6"/>
            <p:cNvSpPr/>
            <p:nvPr/>
          </p:nvSpPr>
          <p:spPr>
            <a:xfrm>
              <a:off x="4826000" y="711200"/>
              <a:ext cx="3987800" cy="406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4876800" y="742950"/>
              <a:ext cx="3886199" cy="39623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876800" y="742950"/>
              <a:ext cx="3886200" cy="3962400"/>
            </a:xfrm>
            <a:custGeom>
              <a:avLst/>
              <a:gdLst/>
              <a:ahLst/>
              <a:cxnLst/>
              <a:rect l="l" t="t" r="r" b="b"/>
              <a:pathLst>
                <a:path w="3886200" h="3962400">
                  <a:moveTo>
                    <a:pt x="0" y="250155"/>
                  </a:moveTo>
                  <a:lnTo>
                    <a:pt x="4030" y="205189"/>
                  </a:lnTo>
                  <a:lnTo>
                    <a:pt x="15650" y="162867"/>
                  </a:lnTo>
                  <a:lnTo>
                    <a:pt x="34153" y="123896"/>
                  </a:lnTo>
                  <a:lnTo>
                    <a:pt x="58833" y="88983"/>
                  </a:lnTo>
                  <a:lnTo>
                    <a:pt x="88983" y="58833"/>
                  </a:lnTo>
                  <a:lnTo>
                    <a:pt x="123896" y="34153"/>
                  </a:lnTo>
                  <a:lnTo>
                    <a:pt x="162867" y="15650"/>
                  </a:lnTo>
                  <a:lnTo>
                    <a:pt x="205189" y="4030"/>
                  </a:lnTo>
                  <a:lnTo>
                    <a:pt x="250155" y="0"/>
                  </a:lnTo>
                  <a:lnTo>
                    <a:pt x="3636052" y="0"/>
                  </a:lnTo>
                  <a:lnTo>
                    <a:pt x="3681015" y="4030"/>
                  </a:lnTo>
                  <a:lnTo>
                    <a:pt x="3723335" y="15650"/>
                  </a:lnTo>
                  <a:lnTo>
                    <a:pt x="3762305" y="34153"/>
                  </a:lnTo>
                  <a:lnTo>
                    <a:pt x="3797218" y="58833"/>
                  </a:lnTo>
                  <a:lnTo>
                    <a:pt x="3827368" y="88983"/>
                  </a:lnTo>
                  <a:lnTo>
                    <a:pt x="3852048" y="123896"/>
                  </a:lnTo>
                  <a:lnTo>
                    <a:pt x="3870551" y="162867"/>
                  </a:lnTo>
                  <a:lnTo>
                    <a:pt x="3882171" y="205189"/>
                  </a:lnTo>
                  <a:lnTo>
                    <a:pt x="3886202" y="250155"/>
                  </a:lnTo>
                  <a:lnTo>
                    <a:pt x="3886202" y="3712242"/>
                  </a:lnTo>
                  <a:lnTo>
                    <a:pt x="3882171" y="3757208"/>
                  </a:lnTo>
                  <a:lnTo>
                    <a:pt x="3870551" y="3799531"/>
                  </a:lnTo>
                  <a:lnTo>
                    <a:pt x="3852048" y="3838502"/>
                  </a:lnTo>
                  <a:lnTo>
                    <a:pt x="3827368" y="3873417"/>
                  </a:lnTo>
                  <a:lnTo>
                    <a:pt x="3797218" y="3903567"/>
                  </a:lnTo>
                  <a:lnTo>
                    <a:pt x="3762305" y="3928248"/>
                  </a:lnTo>
                  <a:lnTo>
                    <a:pt x="3723335" y="3946751"/>
                  </a:lnTo>
                  <a:lnTo>
                    <a:pt x="3681015" y="3958371"/>
                  </a:lnTo>
                  <a:lnTo>
                    <a:pt x="3636052" y="3962402"/>
                  </a:lnTo>
                  <a:lnTo>
                    <a:pt x="250155" y="3962402"/>
                  </a:lnTo>
                  <a:lnTo>
                    <a:pt x="205189" y="3958371"/>
                  </a:lnTo>
                  <a:lnTo>
                    <a:pt x="162867" y="3946751"/>
                  </a:lnTo>
                  <a:lnTo>
                    <a:pt x="123896" y="3928248"/>
                  </a:lnTo>
                  <a:lnTo>
                    <a:pt x="88983" y="3903567"/>
                  </a:lnTo>
                  <a:lnTo>
                    <a:pt x="58833" y="3873417"/>
                  </a:lnTo>
                  <a:lnTo>
                    <a:pt x="34153" y="3838502"/>
                  </a:lnTo>
                  <a:lnTo>
                    <a:pt x="15650" y="3799531"/>
                  </a:lnTo>
                  <a:lnTo>
                    <a:pt x="4030" y="3757208"/>
                  </a:lnTo>
                  <a:lnTo>
                    <a:pt x="0" y="3712242"/>
                  </a:lnTo>
                  <a:lnTo>
                    <a:pt x="0" y="250155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36068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34"/>
                  </a:lnTo>
                  <a:lnTo>
                    <a:pt x="37196" y="724803"/>
                  </a:lnTo>
                  <a:lnTo>
                    <a:pt x="77565" y="752019"/>
                  </a:lnTo>
                  <a:lnTo>
                    <a:pt x="127000" y="762000"/>
                  </a:lnTo>
                  <a:lnTo>
                    <a:pt x="3606800" y="762000"/>
                  </a:lnTo>
                  <a:lnTo>
                    <a:pt x="3656234" y="752019"/>
                  </a:lnTo>
                  <a:lnTo>
                    <a:pt x="3696603" y="724803"/>
                  </a:lnTo>
                  <a:lnTo>
                    <a:pt x="3723819" y="684434"/>
                  </a:lnTo>
                  <a:lnTo>
                    <a:pt x="3733800" y="635000"/>
                  </a:lnTo>
                  <a:lnTo>
                    <a:pt x="3733800" y="127000"/>
                  </a:lnTo>
                  <a:lnTo>
                    <a:pt x="3723819" y="77565"/>
                  </a:lnTo>
                  <a:lnTo>
                    <a:pt x="3696603" y="37196"/>
                  </a:lnTo>
                  <a:lnTo>
                    <a:pt x="3656234" y="9980"/>
                  </a:lnTo>
                  <a:lnTo>
                    <a:pt x="3606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0" y="127004"/>
                  </a:moveTo>
                  <a:lnTo>
                    <a:pt x="9980" y="77568"/>
                  </a:lnTo>
                  <a:lnTo>
                    <a:pt x="37198" y="37198"/>
                  </a:lnTo>
                  <a:lnTo>
                    <a:pt x="77568" y="9980"/>
                  </a:lnTo>
                  <a:lnTo>
                    <a:pt x="127004" y="0"/>
                  </a:lnTo>
                  <a:lnTo>
                    <a:pt x="3606802" y="0"/>
                  </a:lnTo>
                  <a:lnTo>
                    <a:pt x="3656236" y="9980"/>
                  </a:lnTo>
                  <a:lnTo>
                    <a:pt x="3696604" y="37198"/>
                  </a:lnTo>
                  <a:lnTo>
                    <a:pt x="3723821" y="77568"/>
                  </a:lnTo>
                  <a:lnTo>
                    <a:pt x="3733802" y="127004"/>
                  </a:lnTo>
                  <a:lnTo>
                    <a:pt x="3733802" y="634996"/>
                  </a:lnTo>
                  <a:lnTo>
                    <a:pt x="3723821" y="684431"/>
                  </a:lnTo>
                  <a:lnTo>
                    <a:pt x="3696604" y="724801"/>
                  </a:lnTo>
                  <a:lnTo>
                    <a:pt x="3656236" y="752019"/>
                  </a:lnTo>
                  <a:lnTo>
                    <a:pt x="3606802" y="762000"/>
                  </a:lnTo>
                  <a:lnTo>
                    <a:pt x="127004" y="762000"/>
                  </a:lnTo>
                  <a:lnTo>
                    <a:pt x="77568" y="752019"/>
                  </a:lnTo>
                  <a:lnTo>
                    <a:pt x="37198" y="724801"/>
                  </a:lnTo>
                  <a:lnTo>
                    <a:pt x="9980" y="684431"/>
                  </a:lnTo>
                  <a:lnTo>
                    <a:pt x="0" y="634996"/>
                  </a:lnTo>
                  <a:lnTo>
                    <a:pt x="0" y="12700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06283" y="1452589"/>
            <a:ext cx="26754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Раван управљања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37883" y="1875432"/>
            <a:ext cx="5012267" cy="3412067"/>
            <a:chOff x="4940300" y="1092200"/>
            <a:chExt cx="3759200" cy="2559050"/>
          </a:xfrm>
        </p:grpSpPr>
        <p:sp>
          <p:nvSpPr>
            <p:cNvPr id="13" name="object 13"/>
            <p:cNvSpPr/>
            <p:nvPr/>
          </p:nvSpPr>
          <p:spPr>
            <a:xfrm>
              <a:off x="4978400" y="1092200"/>
              <a:ext cx="3683000" cy="406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2529" y="1092203"/>
              <a:ext cx="2734729" cy="4656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9200" y="1123950"/>
              <a:ext cx="3581399" cy="304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9200" y="1123950"/>
              <a:ext cx="3581400" cy="304800"/>
            </a:xfrm>
            <a:custGeom>
              <a:avLst/>
              <a:gdLst/>
              <a:ahLst/>
              <a:cxnLst/>
              <a:rect l="l" t="t" r="r" b="b"/>
              <a:pathLst>
                <a:path w="3581400" h="304800">
                  <a:moveTo>
                    <a:pt x="0" y="0"/>
                  </a:moveTo>
                  <a:lnTo>
                    <a:pt x="3581402" y="0"/>
                  </a:lnTo>
                  <a:lnTo>
                    <a:pt x="3581402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3424339" y="0"/>
                  </a:moveTo>
                  <a:lnTo>
                    <a:pt x="309460" y="0"/>
                  </a:lnTo>
                  <a:lnTo>
                    <a:pt x="263732" y="3355"/>
                  </a:lnTo>
                  <a:lnTo>
                    <a:pt x="220086" y="13102"/>
                  </a:lnTo>
                  <a:lnTo>
                    <a:pt x="179002" y="28763"/>
                  </a:lnTo>
                  <a:lnTo>
                    <a:pt x="140959" y="49857"/>
                  </a:lnTo>
                  <a:lnTo>
                    <a:pt x="106434" y="75907"/>
                  </a:lnTo>
                  <a:lnTo>
                    <a:pt x="75907" y="106434"/>
                  </a:lnTo>
                  <a:lnTo>
                    <a:pt x="49857" y="140959"/>
                  </a:lnTo>
                  <a:lnTo>
                    <a:pt x="28763" y="179002"/>
                  </a:lnTo>
                  <a:lnTo>
                    <a:pt x="13102" y="220086"/>
                  </a:lnTo>
                  <a:lnTo>
                    <a:pt x="3355" y="263732"/>
                  </a:lnTo>
                  <a:lnTo>
                    <a:pt x="0" y="309460"/>
                  </a:lnTo>
                  <a:lnTo>
                    <a:pt x="0" y="1547291"/>
                  </a:lnTo>
                  <a:lnTo>
                    <a:pt x="3355" y="1593023"/>
                  </a:lnTo>
                  <a:lnTo>
                    <a:pt x="13102" y="1636670"/>
                  </a:lnTo>
                  <a:lnTo>
                    <a:pt x="28763" y="1677755"/>
                  </a:lnTo>
                  <a:lnTo>
                    <a:pt x="49857" y="1715799"/>
                  </a:lnTo>
                  <a:lnTo>
                    <a:pt x="75907" y="1750323"/>
                  </a:lnTo>
                  <a:lnTo>
                    <a:pt x="106434" y="1780849"/>
                  </a:lnTo>
                  <a:lnTo>
                    <a:pt x="140959" y="1806898"/>
                  </a:lnTo>
                  <a:lnTo>
                    <a:pt x="179002" y="1827991"/>
                  </a:lnTo>
                  <a:lnTo>
                    <a:pt x="220086" y="1843650"/>
                  </a:lnTo>
                  <a:lnTo>
                    <a:pt x="263732" y="1853397"/>
                  </a:lnTo>
                  <a:lnTo>
                    <a:pt x="309460" y="1856752"/>
                  </a:lnTo>
                  <a:lnTo>
                    <a:pt x="3424339" y="1856752"/>
                  </a:lnTo>
                  <a:lnTo>
                    <a:pt x="3470067" y="1853397"/>
                  </a:lnTo>
                  <a:lnTo>
                    <a:pt x="3513713" y="1843650"/>
                  </a:lnTo>
                  <a:lnTo>
                    <a:pt x="3554797" y="1827991"/>
                  </a:lnTo>
                  <a:lnTo>
                    <a:pt x="3592840" y="1806898"/>
                  </a:lnTo>
                  <a:lnTo>
                    <a:pt x="3627365" y="1780849"/>
                  </a:lnTo>
                  <a:lnTo>
                    <a:pt x="3657892" y="1750323"/>
                  </a:lnTo>
                  <a:lnTo>
                    <a:pt x="3683942" y="1715799"/>
                  </a:lnTo>
                  <a:lnTo>
                    <a:pt x="3705036" y="1677755"/>
                  </a:lnTo>
                  <a:lnTo>
                    <a:pt x="3720697" y="1636670"/>
                  </a:lnTo>
                  <a:lnTo>
                    <a:pt x="3730444" y="1593023"/>
                  </a:lnTo>
                  <a:lnTo>
                    <a:pt x="3733800" y="1547291"/>
                  </a:lnTo>
                  <a:lnTo>
                    <a:pt x="3733800" y="309460"/>
                  </a:lnTo>
                  <a:lnTo>
                    <a:pt x="3730444" y="263732"/>
                  </a:lnTo>
                  <a:lnTo>
                    <a:pt x="3720697" y="220086"/>
                  </a:lnTo>
                  <a:lnTo>
                    <a:pt x="3705036" y="179002"/>
                  </a:lnTo>
                  <a:lnTo>
                    <a:pt x="3683942" y="140959"/>
                  </a:lnTo>
                  <a:lnTo>
                    <a:pt x="3657892" y="106434"/>
                  </a:lnTo>
                  <a:lnTo>
                    <a:pt x="3627365" y="75907"/>
                  </a:lnTo>
                  <a:lnTo>
                    <a:pt x="3592840" y="49857"/>
                  </a:lnTo>
                  <a:lnTo>
                    <a:pt x="3554797" y="28763"/>
                  </a:lnTo>
                  <a:lnTo>
                    <a:pt x="3513713" y="13102"/>
                  </a:lnTo>
                  <a:lnTo>
                    <a:pt x="3470067" y="3355"/>
                  </a:lnTo>
                  <a:lnTo>
                    <a:pt x="342433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0" y="309464"/>
                  </a:moveTo>
                  <a:lnTo>
                    <a:pt x="3355" y="263733"/>
                  </a:lnTo>
                  <a:lnTo>
                    <a:pt x="13102" y="220086"/>
                  </a:lnTo>
                  <a:lnTo>
                    <a:pt x="28762" y="179001"/>
                  </a:lnTo>
                  <a:lnTo>
                    <a:pt x="49856" y="140957"/>
                  </a:lnTo>
                  <a:lnTo>
                    <a:pt x="75906" y="106433"/>
                  </a:lnTo>
                  <a:lnTo>
                    <a:pt x="106433" y="75906"/>
                  </a:lnTo>
                  <a:lnTo>
                    <a:pt x="140957" y="49856"/>
                  </a:lnTo>
                  <a:lnTo>
                    <a:pt x="179001" y="28762"/>
                  </a:lnTo>
                  <a:lnTo>
                    <a:pt x="220086" y="13102"/>
                  </a:lnTo>
                  <a:lnTo>
                    <a:pt x="263733" y="3355"/>
                  </a:lnTo>
                  <a:lnTo>
                    <a:pt x="309464" y="0"/>
                  </a:lnTo>
                  <a:lnTo>
                    <a:pt x="3424341" y="0"/>
                  </a:lnTo>
                  <a:lnTo>
                    <a:pt x="3470071" y="3355"/>
                  </a:lnTo>
                  <a:lnTo>
                    <a:pt x="3513718" y="13102"/>
                  </a:lnTo>
                  <a:lnTo>
                    <a:pt x="3554802" y="28762"/>
                  </a:lnTo>
                  <a:lnTo>
                    <a:pt x="3592846" y="49856"/>
                  </a:lnTo>
                  <a:lnTo>
                    <a:pt x="3627370" y="75906"/>
                  </a:lnTo>
                  <a:lnTo>
                    <a:pt x="3657896" y="106433"/>
                  </a:lnTo>
                  <a:lnTo>
                    <a:pt x="3683946" y="140957"/>
                  </a:lnTo>
                  <a:lnTo>
                    <a:pt x="3705040" y="179001"/>
                  </a:lnTo>
                  <a:lnTo>
                    <a:pt x="3720699" y="220086"/>
                  </a:lnTo>
                  <a:lnTo>
                    <a:pt x="3730446" y="263733"/>
                  </a:lnTo>
                  <a:lnTo>
                    <a:pt x="3733802" y="309464"/>
                  </a:lnTo>
                  <a:lnTo>
                    <a:pt x="3733802" y="1547290"/>
                  </a:lnTo>
                  <a:lnTo>
                    <a:pt x="3730446" y="1593020"/>
                  </a:lnTo>
                  <a:lnTo>
                    <a:pt x="3720699" y="1636667"/>
                  </a:lnTo>
                  <a:lnTo>
                    <a:pt x="3705040" y="1677751"/>
                  </a:lnTo>
                  <a:lnTo>
                    <a:pt x="3683946" y="1715795"/>
                  </a:lnTo>
                  <a:lnTo>
                    <a:pt x="3657896" y="1750319"/>
                  </a:lnTo>
                  <a:lnTo>
                    <a:pt x="3627370" y="1780845"/>
                  </a:lnTo>
                  <a:lnTo>
                    <a:pt x="3592846" y="1806895"/>
                  </a:lnTo>
                  <a:lnTo>
                    <a:pt x="3554802" y="1827989"/>
                  </a:lnTo>
                  <a:lnTo>
                    <a:pt x="3513718" y="1843648"/>
                  </a:lnTo>
                  <a:lnTo>
                    <a:pt x="3470071" y="1853395"/>
                  </a:lnTo>
                  <a:lnTo>
                    <a:pt x="3424341" y="1856751"/>
                  </a:lnTo>
                  <a:lnTo>
                    <a:pt x="309464" y="1856751"/>
                  </a:lnTo>
                  <a:lnTo>
                    <a:pt x="263733" y="1853395"/>
                  </a:lnTo>
                  <a:lnTo>
                    <a:pt x="220086" y="1843648"/>
                  </a:lnTo>
                  <a:lnTo>
                    <a:pt x="179001" y="1827989"/>
                  </a:lnTo>
                  <a:lnTo>
                    <a:pt x="140957" y="1806895"/>
                  </a:lnTo>
                  <a:lnTo>
                    <a:pt x="106433" y="1780845"/>
                  </a:lnTo>
                  <a:lnTo>
                    <a:pt x="75906" y="1750319"/>
                  </a:lnTo>
                  <a:lnTo>
                    <a:pt x="49856" y="1715795"/>
                  </a:lnTo>
                  <a:lnTo>
                    <a:pt x="28762" y="1677751"/>
                  </a:lnTo>
                  <a:lnTo>
                    <a:pt x="13102" y="1636667"/>
                  </a:lnTo>
                  <a:lnTo>
                    <a:pt x="3355" y="1593020"/>
                  </a:lnTo>
                  <a:lnTo>
                    <a:pt x="0" y="1547290"/>
                  </a:lnTo>
                  <a:lnTo>
                    <a:pt x="0" y="30946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70428" y="2818115"/>
            <a:ext cx="3279698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Контролна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41083" y="3196232"/>
            <a:ext cx="4594860" cy="1964267"/>
            <a:chOff x="5092700" y="2082800"/>
            <a:chExt cx="3446145" cy="1473200"/>
          </a:xfrm>
        </p:grpSpPr>
        <p:sp>
          <p:nvSpPr>
            <p:cNvPr id="21" name="object 21"/>
            <p:cNvSpPr/>
            <p:nvPr/>
          </p:nvSpPr>
          <p:spPr>
            <a:xfrm>
              <a:off x="5092700" y="2082800"/>
              <a:ext cx="3445929" cy="1473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045200" y="2082803"/>
              <a:ext cx="1540929" cy="4656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144046" y="2114550"/>
              <a:ext cx="3341877" cy="13715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144046" y="2114550"/>
              <a:ext cx="3342004" cy="1371600"/>
            </a:xfrm>
            <a:custGeom>
              <a:avLst/>
              <a:gdLst/>
              <a:ahLst/>
              <a:cxnLst/>
              <a:rect l="l" t="t" r="r" b="b"/>
              <a:pathLst>
                <a:path w="3342004" h="1371600">
                  <a:moveTo>
                    <a:pt x="0" y="0"/>
                  </a:moveTo>
                  <a:lnTo>
                    <a:pt x="3341881" y="0"/>
                  </a:lnTo>
                  <a:lnTo>
                    <a:pt x="3341881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5150" y="2412783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604788" y="0"/>
                  </a:moveTo>
                  <a:lnTo>
                    <a:pt x="556959" y="3292"/>
                  </a:lnTo>
                  <a:lnTo>
                    <a:pt x="503221" y="11481"/>
                  </a:lnTo>
                  <a:lnTo>
                    <a:pt x="444695" y="24489"/>
                  </a:lnTo>
                  <a:lnTo>
                    <a:pt x="382503" y="42240"/>
                  </a:lnTo>
                  <a:lnTo>
                    <a:pt x="317765" y="64656"/>
                  </a:lnTo>
                  <a:lnTo>
                    <a:pt x="254324" y="90515"/>
                  </a:lnTo>
                  <a:lnTo>
                    <a:pt x="195874" y="118200"/>
                  </a:lnTo>
                  <a:lnTo>
                    <a:pt x="143308" y="147031"/>
                  </a:lnTo>
                  <a:lnTo>
                    <a:pt x="97518" y="176325"/>
                  </a:lnTo>
                  <a:lnTo>
                    <a:pt x="59399" y="205402"/>
                  </a:lnTo>
                  <a:lnTo>
                    <a:pt x="29844" y="233580"/>
                  </a:lnTo>
                  <a:lnTo>
                    <a:pt x="0" y="284513"/>
                  </a:lnTo>
                  <a:lnTo>
                    <a:pt x="1496" y="305905"/>
                  </a:lnTo>
                  <a:lnTo>
                    <a:pt x="14483" y="322966"/>
                  </a:lnTo>
                  <a:lnTo>
                    <a:pt x="37861" y="334824"/>
                  </a:lnTo>
                  <a:lnTo>
                    <a:pt x="70511" y="341554"/>
                  </a:lnTo>
                  <a:lnTo>
                    <a:pt x="111310" y="343234"/>
                  </a:lnTo>
                  <a:lnTo>
                    <a:pt x="159139" y="339942"/>
                  </a:lnTo>
                  <a:lnTo>
                    <a:pt x="212877" y="331754"/>
                  </a:lnTo>
                  <a:lnTo>
                    <a:pt x="271403" y="318747"/>
                  </a:lnTo>
                  <a:lnTo>
                    <a:pt x="333595" y="300999"/>
                  </a:lnTo>
                  <a:lnTo>
                    <a:pt x="398333" y="278587"/>
                  </a:lnTo>
                  <a:lnTo>
                    <a:pt x="461774" y="252725"/>
                  </a:lnTo>
                  <a:lnTo>
                    <a:pt x="520224" y="225036"/>
                  </a:lnTo>
                  <a:lnTo>
                    <a:pt x="572790" y="196204"/>
                  </a:lnTo>
                  <a:lnTo>
                    <a:pt x="618580" y="166908"/>
                  </a:lnTo>
                  <a:lnTo>
                    <a:pt x="656699" y="137832"/>
                  </a:lnTo>
                  <a:lnTo>
                    <a:pt x="686254" y="109655"/>
                  </a:lnTo>
                  <a:lnTo>
                    <a:pt x="716098" y="58727"/>
                  </a:lnTo>
                  <a:lnTo>
                    <a:pt x="714601" y="37338"/>
                  </a:lnTo>
                  <a:lnTo>
                    <a:pt x="701615" y="20273"/>
                  </a:lnTo>
                  <a:lnTo>
                    <a:pt x="678237" y="8413"/>
                  </a:lnTo>
                  <a:lnTo>
                    <a:pt x="645587" y="1681"/>
                  </a:lnTo>
                  <a:lnTo>
                    <a:pt x="6047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5151" y="2412781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1496" y="305900"/>
                  </a:moveTo>
                  <a:lnTo>
                    <a:pt x="9746" y="260176"/>
                  </a:lnTo>
                  <a:lnTo>
                    <a:pt x="59398" y="205402"/>
                  </a:lnTo>
                  <a:lnTo>
                    <a:pt x="97516" y="176326"/>
                  </a:lnTo>
                  <a:lnTo>
                    <a:pt x="143304" y="147031"/>
                  </a:lnTo>
                  <a:lnTo>
                    <a:pt x="195871" y="118200"/>
                  </a:lnTo>
                  <a:lnTo>
                    <a:pt x="254321" y="90513"/>
                  </a:lnTo>
                  <a:lnTo>
                    <a:pt x="317763" y="64652"/>
                  </a:lnTo>
                  <a:lnTo>
                    <a:pt x="382503" y="42238"/>
                  </a:lnTo>
                  <a:lnTo>
                    <a:pt x="444696" y="24488"/>
                  </a:lnTo>
                  <a:lnTo>
                    <a:pt x="503221" y="11481"/>
                  </a:lnTo>
                  <a:lnTo>
                    <a:pt x="556959" y="3292"/>
                  </a:lnTo>
                  <a:lnTo>
                    <a:pt x="604788" y="0"/>
                  </a:lnTo>
                  <a:lnTo>
                    <a:pt x="645587" y="1680"/>
                  </a:lnTo>
                  <a:lnTo>
                    <a:pt x="678236" y="8412"/>
                  </a:lnTo>
                  <a:lnTo>
                    <a:pt x="701614" y="20271"/>
                  </a:lnTo>
                  <a:lnTo>
                    <a:pt x="714600" y="37334"/>
                  </a:lnTo>
                  <a:lnTo>
                    <a:pt x="716096" y="58725"/>
                  </a:lnTo>
                  <a:lnTo>
                    <a:pt x="706350" y="83059"/>
                  </a:lnTo>
                  <a:lnTo>
                    <a:pt x="656698" y="137832"/>
                  </a:lnTo>
                  <a:lnTo>
                    <a:pt x="618580" y="166909"/>
                  </a:lnTo>
                  <a:lnTo>
                    <a:pt x="572791" y="196204"/>
                  </a:lnTo>
                  <a:lnTo>
                    <a:pt x="520225" y="225035"/>
                  </a:lnTo>
                  <a:lnTo>
                    <a:pt x="461774" y="252722"/>
                  </a:lnTo>
                  <a:lnTo>
                    <a:pt x="398333" y="278583"/>
                  </a:lnTo>
                  <a:lnTo>
                    <a:pt x="333593" y="300997"/>
                  </a:lnTo>
                  <a:lnTo>
                    <a:pt x="271400" y="318747"/>
                  </a:lnTo>
                  <a:lnTo>
                    <a:pt x="212874" y="331754"/>
                  </a:lnTo>
                  <a:lnTo>
                    <a:pt x="159136" y="339943"/>
                  </a:lnTo>
                  <a:lnTo>
                    <a:pt x="111308" y="343235"/>
                  </a:lnTo>
                  <a:lnTo>
                    <a:pt x="70508" y="341554"/>
                  </a:lnTo>
                  <a:lnTo>
                    <a:pt x="37860" y="334823"/>
                  </a:lnTo>
                  <a:lnTo>
                    <a:pt x="14482" y="322964"/>
                  </a:lnTo>
                  <a:lnTo>
                    <a:pt x="1496" y="3059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447612" y="2506179"/>
              <a:ext cx="219138" cy="1677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381000" y="0"/>
                  </a:moveTo>
                  <a:lnTo>
                    <a:pt x="312516" y="2105"/>
                  </a:lnTo>
                  <a:lnTo>
                    <a:pt x="248059" y="8175"/>
                  </a:lnTo>
                  <a:lnTo>
                    <a:pt x="188705" y="17842"/>
                  </a:lnTo>
                  <a:lnTo>
                    <a:pt x="135529" y="30735"/>
                  </a:lnTo>
                  <a:lnTo>
                    <a:pt x="89608" y="46485"/>
                  </a:lnTo>
                  <a:lnTo>
                    <a:pt x="52019" y="64724"/>
                  </a:lnTo>
                  <a:lnTo>
                    <a:pt x="6138" y="107192"/>
                  </a:lnTo>
                  <a:lnTo>
                    <a:pt x="0" y="130683"/>
                  </a:lnTo>
                  <a:lnTo>
                    <a:pt x="6138" y="154173"/>
                  </a:lnTo>
                  <a:lnTo>
                    <a:pt x="52019" y="196641"/>
                  </a:lnTo>
                  <a:lnTo>
                    <a:pt x="89608" y="214880"/>
                  </a:lnTo>
                  <a:lnTo>
                    <a:pt x="135529" y="230630"/>
                  </a:lnTo>
                  <a:lnTo>
                    <a:pt x="188705" y="243523"/>
                  </a:lnTo>
                  <a:lnTo>
                    <a:pt x="248059" y="253190"/>
                  </a:lnTo>
                  <a:lnTo>
                    <a:pt x="312516" y="259260"/>
                  </a:lnTo>
                  <a:lnTo>
                    <a:pt x="381000" y="261366"/>
                  </a:lnTo>
                  <a:lnTo>
                    <a:pt x="449486" y="259260"/>
                  </a:lnTo>
                  <a:lnTo>
                    <a:pt x="513945" y="253190"/>
                  </a:lnTo>
                  <a:lnTo>
                    <a:pt x="573300" y="243523"/>
                  </a:lnTo>
                  <a:lnTo>
                    <a:pt x="626475" y="230630"/>
                  </a:lnTo>
                  <a:lnTo>
                    <a:pt x="672395" y="214880"/>
                  </a:lnTo>
                  <a:lnTo>
                    <a:pt x="709983" y="196641"/>
                  </a:lnTo>
                  <a:lnTo>
                    <a:pt x="755861" y="154173"/>
                  </a:lnTo>
                  <a:lnTo>
                    <a:pt x="762000" y="130683"/>
                  </a:lnTo>
                  <a:lnTo>
                    <a:pt x="755861" y="107192"/>
                  </a:lnTo>
                  <a:lnTo>
                    <a:pt x="709983" y="64724"/>
                  </a:lnTo>
                  <a:lnTo>
                    <a:pt x="672395" y="46485"/>
                  </a:lnTo>
                  <a:lnTo>
                    <a:pt x="626475" y="30735"/>
                  </a:lnTo>
                  <a:lnTo>
                    <a:pt x="573300" y="17842"/>
                  </a:lnTo>
                  <a:lnTo>
                    <a:pt x="513945" y="8175"/>
                  </a:lnTo>
                  <a:lnTo>
                    <a:pt x="449486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477841" y="4576926"/>
            <a:ext cx="49276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OSP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233060" y="3831232"/>
            <a:ext cx="3656753" cy="1087120"/>
            <a:chOff x="5386682" y="2559050"/>
            <a:chExt cx="2742565" cy="815340"/>
          </a:xfrm>
        </p:grpSpPr>
        <p:sp>
          <p:nvSpPr>
            <p:cNvPr id="32" name="object 32"/>
            <p:cNvSpPr/>
            <p:nvPr/>
          </p:nvSpPr>
          <p:spPr>
            <a:xfrm>
              <a:off x="7394319" y="2994506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24846" y="0"/>
                  </a:moveTo>
                  <a:lnTo>
                    <a:pt x="79690" y="520"/>
                  </a:lnTo>
                  <a:lnTo>
                    <a:pt x="16762" y="19814"/>
                  </a:lnTo>
                  <a:lnTo>
                    <a:pt x="0" y="62728"/>
                  </a:lnTo>
                  <a:lnTo>
                    <a:pt x="10803" y="89984"/>
                  </a:lnTo>
                  <a:lnTo>
                    <a:pt x="66033" y="150564"/>
                  </a:lnTo>
                  <a:lnTo>
                    <a:pt x="108226" y="182030"/>
                  </a:lnTo>
                  <a:lnTo>
                    <a:pt x="158647" y="213038"/>
                  </a:lnTo>
                  <a:lnTo>
                    <a:pt x="216180" y="242660"/>
                  </a:lnTo>
                  <a:lnTo>
                    <a:pt x="279706" y="269965"/>
                  </a:lnTo>
                  <a:lnTo>
                    <a:pt x="344918" y="292948"/>
                  </a:lnTo>
                  <a:lnTo>
                    <a:pt x="407294" y="310165"/>
                  </a:lnTo>
                  <a:lnTo>
                    <a:pt x="465382" y="321542"/>
                  </a:lnTo>
                  <a:lnTo>
                    <a:pt x="517730" y="327007"/>
                  </a:lnTo>
                  <a:lnTo>
                    <a:pt x="562886" y="326485"/>
                  </a:lnTo>
                  <a:lnTo>
                    <a:pt x="599400" y="319903"/>
                  </a:lnTo>
                  <a:lnTo>
                    <a:pt x="625819" y="307188"/>
                  </a:lnTo>
                  <a:lnTo>
                    <a:pt x="640691" y="288266"/>
                  </a:lnTo>
                  <a:lnTo>
                    <a:pt x="642581" y="264274"/>
                  </a:lnTo>
                  <a:lnTo>
                    <a:pt x="631776" y="237020"/>
                  </a:lnTo>
                  <a:lnTo>
                    <a:pt x="576546" y="176442"/>
                  </a:lnTo>
                  <a:lnTo>
                    <a:pt x="534355" y="144978"/>
                  </a:lnTo>
                  <a:lnTo>
                    <a:pt x="483936" y="113969"/>
                  </a:lnTo>
                  <a:lnTo>
                    <a:pt x="426404" y="84345"/>
                  </a:lnTo>
                  <a:lnTo>
                    <a:pt x="362878" y="57037"/>
                  </a:lnTo>
                  <a:lnTo>
                    <a:pt x="297662" y="34058"/>
                  </a:lnTo>
                  <a:lnTo>
                    <a:pt x="235284" y="16842"/>
                  </a:lnTo>
                  <a:lnTo>
                    <a:pt x="177194" y="5465"/>
                  </a:lnTo>
                  <a:lnTo>
                    <a:pt x="1248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4325" y="2994504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892" y="38739"/>
                  </a:moveTo>
                  <a:lnTo>
                    <a:pt x="16762" y="19818"/>
                  </a:lnTo>
                  <a:lnTo>
                    <a:pt x="43180" y="7103"/>
                  </a:lnTo>
                  <a:lnTo>
                    <a:pt x="79692" y="521"/>
                  </a:lnTo>
                  <a:lnTo>
                    <a:pt x="124849" y="0"/>
                  </a:lnTo>
                  <a:lnTo>
                    <a:pt x="177197" y="5464"/>
                  </a:lnTo>
                  <a:lnTo>
                    <a:pt x="235285" y="16841"/>
                  </a:lnTo>
                  <a:lnTo>
                    <a:pt x="297662" y="34057"/>
                  </a:lnTo>
                  <a:lnTo>
                    <a:pt x="362877" y="57038"/>
                  </a:lnTo>
                  <a:lnTo>
                    <a:pt x="426401" y="84346"/>
                  </a:lnTo>
                  <a:lnTo>
                    <a:pt x="483932" y="113969"/>
                  </a:lnTo>
                  <a:lnTo>
                    <a:pt x="534352" y="144978"/>
                  </a:lnTo>
                  <a:lnTo>
                    <a:pt x="576543" y="176443"/>
                  </a:lnTo>
                  <a:lnTo>
                    <a:pt x="609390" y="207435"/>
                  </a:lnTo>
                  <a:lnTo>
                    <a:pt x="642578" y="264277"/>
                  </a:lnTo>
                  <a:lnTo>
                    <a:pt x="640685" y="288268"/>
                  </a:lnTo>
                  <a:lnTo>
                    <a:pt x="625815" y="307190"/>
                  </a:lnTo>
                  <a:lnTo>
                    <a:pt x="599398" y="319905"/>
                  </a:lnTo>
                  <a:lnTo>
                    <a:pt x="562885" y="326486"/>
                  </a:lnTo>
                  <a:lnTo>
                    <a:pt x="517729" y="327008"/>
                  </a:lnTo>
                  <a:lnTo>
                    <a:pt x="465381" y="321544"/>
                  </a:lnTo>
                  <a:lnTo>
                    <a:pt x="407292" y="310167"/>
                  </a:lnTo>
                  <a:lnTo>
                    <a:pt x="344915" y="292951"/>
                  </a:lnTo>
                  <a:lnTo>
                    <a:pt x="279700" y="269969"/>
                  </a:lnTo>
                  <a:lnTo>
                    <a:pt x="216176" y="242662"/>
                  </a:lnTo>
                  <a:lnTo>
                    <a:pt x="158645" y="213039"/>
                  </a:lnTo>
                  <a:lnTo>
                    <a:pt x="108226" y="182030"/>
                  </a:lnTo>
                  <a:lnTo>
                    <a:pt x="66034" y="150564"/>
                  </a:lnTo>
                  <a:lnTo>
                    <a:pt x="33188" y="119573"/>
                  </a:lnTo>
                  <a:lnTo>
                    <a:pt x="0" y="62731"/>
                  </a:lnTo>
                  <a:lnTo>
                    <a:pt x="1892" y="3873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597619" y="3082175"/>
              <a:ext cx="236845" cy="1412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9383" y="2915253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512467" y="0"/>
                  </a:moveTo>
                  <a:lnTo>
                    <a:pt x="431739" y="14266"/>
                  </a:lnTo>
                  <a:lnTo>
                    <a:pt x="382586" y="33088"/>
                  </a:lnTo>
                  <a:lnTo>
                    <a:pt x="329418" y="59106"/>
                  </a:lnTo>
                  <a:lnTo>
                    <a:pt x="273618" y="91873"/>
                  </a:lnTo>
                  <a:lnTo>
                    <a:pt x="216569" y="130943"/>
                  </a:lnTo>
                  <a:lnTo>
                    <a:pt x="162272" y="173753"/>
                  </a:lnTo>
                  <a:lnTo>
                    <a:pt x="114363" y="217250"/>
                  </a:lnTo>
                  <a:lnTo>
                    <a:pt x="73681" y="260245"/>
                  </a:lnTo>
                  <a:lnTo>
                    <a:pt x="41064" y="301553"/>
                  </a:lnTo>
                  <a:lnTo>
                    <a:pt x="17353" y="339986"/>
                  </a:lnTo>
                  <a:lnTo>
                    <a:pt x="0" y="403480"/>
                  </a:lnTo>
                  <a:lnTo>
                    <a:pt x="8035" y="426167"/>
                  </a:lnTo>
                  <a:lnTo>
                    <a:pt x="27295" y="440596"/>
                  </a:lnTo>
                  <a:lnTo>
                    <a:pt x="56102" y="446043"/>
                  </a:lnTo>
                  <a:lnTo>
                    <a:pt x="93074" y="442955"/>
                  </a:lnTo>
                  <a:lnTo>
                    <a:pt x="136827" y="431777"/>
                  </a:lnTo>
                  <a:lnTo>
                    <a:pt x="185979" y="412957"/>
                  </a:lnTo>
                  <a:lnTo>
                    <a:pt x="239148" y="386941"/>
                  </a:lnTo>
                  <a:lnTo>
                    <a:pt x="294949" y="354175"/>
                  </a:lnTo>
                  <a:lnTo>
                    <a:pt x="352002" y="315105"/>
                  </a:lnTo>
                  <a:lnTo>
                    <a:pt x="406299" y="272294"/>
                  </a:lnTo>
                  <a:lnTo>
                    <a:pt x="454206" y="228797"/>
                  </a:lnTo>
                  <a:lnTo>
                    <a:pt x="494887" y="185799"/>
                  </a:lnTo>
                  <a:lnTo>
                    <a:pt x="527501" y="144490"/>
                  </a:lnTo>
                  <a:lnTo>
                    <a:pt x="551212" y="106057"/>
                  </a:lnTo>
                  <a:lnTo>
                    <a:pt x="568568" y="42565"/>
                  </a:lnTo>
                  <a:lnTo>
                    <a:pt x="560536" y="19881"/>
                  </a:lnTo>
                  <a:lnTo>
                    <a:pt x="541275" y="5448"/>
                  </a:lnTo>
                  <a:lnTo>
                    <a:pt x="51246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9382" y="2915252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8034" y="426163"/>
                  </a:moveTo>
                  <a:lnTo>
                    <a:pt x="0" y="403478"/>
                  </a:lnTo>
                  <a:lnTo>
                    <a:pt x="3386" y="374356"/>
                  </a:lnTo>
                  <a:lnTo>
                    <a:pt x="17353" y="339985"/>
                  </a:lnTo>
                  <a:lnTo>
                    <a:pt x="41064" y="301551"/>
                  </a:lnTo>
                  <a:lnTo>
                    <a:pt x="73680" y="260243"/>
                  </a:lnTo>
                  <a:lnTo>
                    <a:pt x="114362" y="217246"/>
                  </a:lnTo>
                  <a:lnTo>
                    <a:pt x="162271" y="173749"/>
                  </a:lnTo>
                  <a:lnTo>
                    <a:pt x="216569" y="130938"/>
                  </a:lnTo>
                  <a:lnTo>
                    <a:pt x="273619" y="91868"/>
                  </a:lnTo>
                  <a:lnTo>
                    <a:pt x="329419" y="59102"/>
                  </a:lnTo>
                  <a:lnTo>
                    <a:pt x="382587" y="33085"/>
                  </a:lnTo>
                  <a:lnTo>
                    <a:pt x="431740" y="14265"/>
                  </a:lnTo>
                  <a:lnTo>
                    <a:pt x="475494" y="3087"/>
                  </a:lnTo>
                  <a:lnTo>
                    <a:pt x="512466" y="0"/>
                  </a:lnTo>
                  <a:lnTo>
                    <a:pt x="541274" y="5448"/>
                  </a:lnTo>
                  <a:lnTo>
                    <a:pt x="560533" y="19878"/>
                  </a:lnTo>
                  <a:lnTo>
                    <a:pt x="568567" y="42564"/>
                  </a:lnTo>
                  <a:lnTo>
                    <a:pt x="565181" y="71685"/>
                  </a:lnTo>
                  <a:lnTo>
                    <a:pt x="527502" y="144490"/>
                  </a:lnTo>
                  <a:lnTo>
                    <a:pt x="494887" y="185799"/>
                  </a:lnTo>
                  <a:lnTo>
                    <a:pt x="454205" y="228796"/>
                  </a:lnTo>
                  <a:lnTo>
                    <a:pt x="406296" y="272293"/>
                  </a:lnTo>
                  <a:lnTo>
                    <a:pt x="351997" y="315104"/>
                  </a:lnTo>
                  <a:lnTo>
                    <a:pt x="294948" y="354173"/>
                  </a:lnTo>
                  <a:lnTo>
                    <a:pt x="239148" y="386940"/>
                  </a:lnTo>
                  <a:lnTo>
                    <a:pt x="185979" y="412956"/>
                  </a:lnTo>
                  <a:lnTo>
                    <a:pt x="136827" y="431777"/>
                  </a:lnTo>
                  <a:lnTo>
                    <a:pt x="93073" y="442954"/>
                  </a:lnTo>
                  <a:lnTo>
                    <a:pt x="56100" y="446042"/>
                  </a:lnTo>
                  <a:lnTo>
                    <a:pt x="27293" y="440594"/>
                  </a:lnTo>
                  <a:lnTo>
                    <a:pt x="8034" y="42616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553735" y="3034271"/>
              <a:ext cx="255650" cy="2177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457200" y="0"/>
                  </a:moveTo>
                  <a:lnTo>
                    <a:pt x="383040" y="1495"/>
                  </a:lnTo>
                  <a:lnTo>
                    <a:pt x="312690" y="5826"/>
                  </a:lnTo>
                  <a:lnTo>
                    <a:pt x="247091" y="12756"/>
                  </a:lnTo>
                  <a:lnTo>
                    <a:pt x="187184" y="22051"/>
                  </a:lnTo>
                  <a:lnTo>
                    <a:pt x="133911" y="33475"/>
                  </a:lnTo>
                  <a:lnTo>
                    <a:pt x="88213" y="46793"/>
                  </a:lnTo>
                  <a:lnTo>
                    <a:pt x="51032" y="61770"/>
                  </a:lnTo>
                  <a:lnTo>
                    <a:pt x="5984" y="95758"/>
                  </a:lnTo>
                  <a:lnTo>
                    <a:pt x="0" y="114300"/>
                  </a:lnTo>
                  <a:lnTo>
                    <a:pt x="5984" y="132841"/>
                  </a:lnTo>
                  <a:lnTo>
                    <a:pt x="51032" y="166829"/>
                  </a:lnTo>
                  <a:lnTo>
                    <a:pt x="88213" y="181806"/>
                  </a:lnTo>
                  <a:lnTo>
                    <a:pt x="133911" y="195124"/>
                  </a:lnTo>
                  <a:lnTo>
                    <a:pt x="187184" y="206548"/>
                  </a:lnTo>
                  <a:lnTo>
                    <a:pt x="247091" y="215843"/>
                  </a:lnTo>
                  <a:lnTo>
                    <a:pt x="312690" y="222773"/>
                  </a:lnTo>
                  <a:lnTo>
                    <a:pt x="383040" y="227104"/>
                  </a:lnTo>
                  <a:lnTo>
                    <a:pt x="457200" y="228600"/>
                  </a:lnTo>
                  <a:lnTo>
                    <a:pt x="531359" y="227104"/>
                  </a:lnTo>
                  <a:lnTo>
                    <a:pt x="601709" y="222773"/>
                  </a:lnTo>
                  <a:lnTo>
                    <a:pt x="667308" y="215843"/>
                  </a:lnTo>
                  <a:lnTo>
                    <a:pt x="727215" y="206548"/>
                  </a:lnTo>
                  <a:lnTo>
                    <a:pt x="780488" y="195124"/>
                  </a:lnTo>
                  <a:lnTo>
                    <a:pt x="826186" y="181806"/>
                  </a:lnTo>
                  <a:lnTo>
                    <a:pt x="863367" y="166829"/>
                  </a:lnTo>
                  <a:lnTo>
                    <a:pt x="908415" y="132841"/>
                  </a:lnTo>
                  <a:lnTo>
                    <a:pt x="914400" y="114300"/>
                  </a:lnTo>
                  <a:lnTo>
                    <a:pt x="908415" y="95758"/>
                  </a:lnTo>
                  <a:lnTo>
                    <a:pt x="863367" y="61770"/>
                  </a:lnTo>
                  <a:lnTo>
                    <a:pt x="826186" y="46793"/>
                  </a:lnTo>
                  <a:lnTo>
                    <a:pt x="780488" y="33475"/>
                  </a:lnTo>
                  <a:lnTo>
                    <a:pt x="727215" y="22051"/>
                  </a:lnTo>
                  <a:lnTo>
                    <a:pt x="667308" y="12756"/>
                  </a:lnTo>
                  <a:lnTo>
                    <a:pt x="601709" y="5826"/>
                  </a:lnTo>
                  <a:lnTo>
                    <a:pt x="531359" y="149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114300"/>
                  </a:moveTo>
                  <a:lnTo>
                    <a:pt x="23308" y="781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200" y="0"/>
                  </a:lnTo>
                  <a:lnTo>
                    <a:pt x="531360" y="1495"/>
                  </a:lnTo>
                  <a:lnTo>
                    <a:pt x="601711" y="5827"/>
                  </a:lnTo>
                  <a:lnTo>
                    <a:pt x="667310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7" y="46795"/>
                  </a:lnTo>
                  <a:lnTo>
                    <a:pt x="863368" y="61772"/>
                  </a:lnTo>
                  <a:lnTo>
                    <a:pt x="908416" y="95760"/>
                  </a:lnTo>
                  <a:lnTo>
                    <a:pt x="914400" y="114300"/>
                  </a:lnTo>
                  <a:lnTo>
                    <a:pt x="908416" y="132840"/>
                  </a:lnTo>
                  <a:lnTo>
                    <a:pt x="863368" y="166827"/>
                  </a:lnTo>
                  <a:lnTo>
                    <a:pt x="826187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10" y="215842"/>
                  </a:lnTo>
                  <a:lnTo>
                    <a:pt x="601711" y="222773"/>
                  </a:lnTo>
                  <a:lnTo>
                    <a:pt x="531360" y="227104"/>
                  </a:lnTo>
                  <a:lnTo>
                    <a:pt x="457200" y="228600"/>
                  </a:lnTo>
                  <a:lnTo>
                    <a:pt x="383039" y="227104"/>
                  </a:lnTo>
                  <a:lnTo>
                    <a:pt x="312689" y="222773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939781" y="3876359"/>
            <a:ext cx="644312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47483" y="3702893"/>
            <a:ext cx="948267" cy="338667"/>
            <a:chOff x="5397500" y="2462796"/>
            <a:chExt cx="711200" cy="254000"/>
          </a:xfrm>
        </p:grpSpPr>
        <p:sp>
          <p:nvSpPr>
            <p:cNvPr id="42" name="object 42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342900" y="0"/>
                  </a:moveTo>
                  <a:lnTo>
                    <a:pt x="273792" y="2322"/>
                  </a:lnTo>
                  <a:lnTo>
                    <a:pt x="209426" y="8983"/>
                  </a:lnTo>
                  <a:lnTo>
                    <a:pt x="151179" y="19522"/>
                  </a:lnTo>
                  <a:lnTo>
                    <a:pt x="100431" y="33480"/>
                  </a:lnTo>
                  <a:lnTo>
                    <a:pt x="58560" y="50396"/>
                  </a:lnTo>
                  <a:lnTo>
                    <a:pt x="6966" y="91266"/>
                  </a:lnTo>
                  <a:lnTo>
                    <a:pt x="0" y="114300"/>
                  </a:lnTo>
                  <a:lnTo>
                    <a:pt x="6966" y="137337"/>
                  </a:lnTo>
                  <a:lnTo>
                    <a:pt x="58560" y="178208"/>
                  </a:lnTo>
                  <a:lnTo>
                    <a:pt x="100431" y="195124"/>
                  </a:lnTo>
                  <a:lnTo>
                    <a:pt x="151179" y="209080"/>
                  </a:lnTo>
                  <a:lnTo>
                    <a:pt x="209426" y="219618"/>
                  </a:lnTo>
                  <a:lnTo>
                    <a:pt x="273792" y="226278"/>
                  </a:lnTo>
                  <a:lnTo>
                    <a:pt x="342900" y="228600"/>
                  </a:lnTo>
                  <a:lnTo>
                    <a:pt x="412007" y="226278"/>
                  </a:lnTo>
                  <a:lnTo>
                    <a:pt x="476373" y="219618"/>
                  </a:lnTo>
                  <a:lnTo>
                    <a:pt x="534620" y="209080"/>
                  </a:lnTo>
                  <a:lnTo>
                    <a:pt x="585368" y="195124"/>
                  </a:lnTo>
                  <a:lnTo>
                    <a:pt x="627239" y="178208"/>
                  </a:lnTo>
                  <a:lnTo>
                    <a:pt x="678833" y="137337"/>
                  </a:lnTo>
                  <a:lnTo>
                    <a:pt x="685800" y="114300"/>
                  </a:lnTo>
                  <a:lnTo>
                    <a:pt x="678833" y="91266"/>
                  </a:lnTo>
                  <a:lnTo>
                    <a:pt x="627239" y="50396"/>
                  </a:lnTo>
                  <a:lnTo>
                    <a:pt x="585368" y="33480"/>
                  </a:lnTo>
                  <a:lnTo>
                    <a:pt x="534620" y="19522"/>
                  </a:lnTo>
                  <a:lnTo>
                    <a:pt x="476373" y="8983"/>
                  </a:lnTo>
                  <a:lnTo>
                    <a:pt x="412007" y="232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114300"/>
                  </a:moveTo>
                  <a:lnTo>
                    <a:pt x="26946" y="69809"/>
                  </a:lnTo>
                  <a:lnTo>
                    <a:pt x="100433" y="33477"/>
                  </a:lnTo>
                  <a:lnTo>
                    <a:pt x="151181" y="19520"/>
                  </a:lnTo>
                  <a:lnTo>
                    <a:pt x="209428" y="8982"/>
                  </a:lnTo>
                  <a:lnTo>
                    <a:pt x="273793" y="2322"/>
                  </a:lnTo>
                  <a:lnTo>
                    <a:pt x="342900" y="0"/>
                  </a:lnTo>
                  <a:lnTo>
                    <a:pt x="412006" y="2322"/>
                  </a:lnTo>
                  <a:lnTo>
                    <a:pt x="476372" y="8982"/>
                  </a:lnTo>
                  <a:lnTo>
                    <a:pt x="534618" y="19520"/>
                  </a:lnTo>
                  <a:lnTo>
                    <a:pt x="585367" y="33477"/>
                  </a:lnTo>
                  <a:lnTo>
                    <a:pt x="627238" y="50393"/>
                  </a:lnTo>
                  <a:lnTo>
                    <a:pt x="678833" y="91264"/>
                  </a:lnTo>
                  <a:lnTo>
                    <a:pt x="685800" y="114300"/>
                  </a:lnTo>
                  <a:lnTo>
                    <a:pt x="678833" y="137335"/>
                  </a:lnTo>
                  <a:lnTo>
                    <a:pt x="627238" y="178206"/>
                  </a:lnTo>
                  <a:lnTo>
                    <a:pt x="585367" y="195122"/>
                  </a:lnTo>
                  <a:lnTo>
                    <a:pt x="534618" y="209079"/>
                  </a:lnTo>
                  <a:lnTo>
                    <a:pt x="476372" y="219617"/>
                  </a:lnTo>
                  <a:lnTo>
                    <a:pt x="412006" y="226277"/>
                  </a:lnTo>
                  <a:lnTo>
                    <a:pt x="342900" y="228600"/>
                  </a:lnTo>
                  <a:lnTo>
                    <a:pt x="273793" y="226277"/>
                  </a:lnTo>
                  <a:lnTo>
                    <a:pt x="209428" y="219617"/>
                  </a:lnTo>
                  <a:lnTo>
                    <a:pt x="151181" y="209079"/>
                  </a:lnTo>
                  <a:lnTo>
                    <a:pt x="100433" y="195122"/>
                  </a:lnTo>
                  <a:lnTo>
                    <a:pt x="58562" y="178206"/>
                  </a:lnTo>
                  <a:lnTo>
                    <a:pt x="6966" y="137335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526884" y="3748022"/>
            <a:ext cx="3903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BG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637883" y="5494102"/>
            <a:ext cx="5012267" cy="1038860"/>
            <a:chOff x="4940300" y="3806202"/>
            <a:chExt cx="3759200" cy="779145"/>
          </a:xfrm>
        </p:grpSpPr>
        <p:sp>
          <p:nvSpPr>
            <p:cNvPr id="46" name="object 46"/>
            <p:cNvSpPr/>
            <p:nvPr/>
          </p:nvSpPr>
          <p:spPr>
            <a:xfrm>
              <a:off x="4953000" y="3818902"/>
              <a:ext cx="3733800" cy="753745"/>
            </a:xfrm>
            <a:custGeom>
              <a:avLst/>
              <a:gdLst/>
              <a:ahLst/>
              <a:cxnLst/>
              <a:rect l="l" t="t" r="r" b="b"/>
              <a:pathLst>
                <a:path w="3733800" h="753745">
                  <a:moveTo>
                    <a:pt x="3608197" y="0"/>
                  </a:moveTo>
                  <a:lnTo>
                    <a:pt x="125602" y="0"/>
                  </a:lnTo>
                  <a:lnTo>
                    <a:pt x="76713" y="9869"/>
                  </a:lnTo>
                  <a:lnTo>
                    <a:pt x="36788" y="36786"/>
                  </a:lnTo>
                  <a:lnTo>
                    <a:pt x="9870" y="76708"/>
                  </a:lnTo>
                  <a:lnTo>
                    <a:pt x="0" y="125596"/>
                  </a:lnTo>
                  <a:lnTo>
                    <a:pt x="0" y="627975"/>
                  </a:lnTo>
                  <a:lnTo>
                    <a:pt x="9870" y="676864"/>
                  </a:lnTo>
                  <a:lnTo>
                    <a:pt x="36788" y="716787"/>
                  </a:lnTo>
                  <a:lnTo>
                    <a:pt x="76713" y="743704"/>
                  </a:lnTo>
                  <a:lnTo>
                    <a:pt x="125602" y="753574"/>
                  </a:lnTo>
                  <a:lnTo>
                    <a:pt x="3608197" y="753574"/>
                  </a:lnTo>
                  <a:lnTo>
                    <a:pt x="3657086" y="743704"/>
                  </a:lnTo>
                  <a:lnTo>
                    <a:pt x="3697011" y="716787"/>
                  </a:lnTo>
                  <a:lnTo>
                    <a:pt x="3723929" y="676864"/>
                  </a:lnTo>
                  <a:lnTo>
                    <a:pt x="3733800" y="627975"/>
                  </a:lnTo>
                  <a:lnTo>
                    <a:pt x="3733800" y="125596"/>
                  </a:lnTo>
                  <a:lnTo>
                    <a:pt x="3723929" y="76708"/>
                  </a:lnTo>
                  <a:lnTo>
                    <a:pt x="3697011" y="36786"/>
                  </a:lnTo>
                  <a:lnTo>
                    <a:pt x="3657086" y="9869"/>
                  </a:lnTo>
                  <a:lnTo>
                    <a:pt x="360819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953000" y="3818902"/>
              <a:ext cx="3733800" cy="753745"/>
            </a:xfrm>
            <a:custGeom>
              <a:avLst/>
              <a:gdLst/>
              <a:ahLst/>
              <a:cxnLst/>
              <a:rect l="l" t="t" r="r" b="b"/>
              <a:pathLst>
                <a:path w="3733800" h="753745">
                  <a:moveTo>
                    <a:pt x="0" y="125600"/>
                  </a:moveTo>
                  <a:lnTo>
                    <a:pt x="9870" y="76710"/>
                  </a:lnTo>
                  <a:lnTo>
                    <a:pt x="36787" y="36787"/>
                  </a:lnTo>
                  <a:lnTo>
                    <a:pt x="76710" y="9870"/>
                  </a:lnTo>
                  <a:lnTo>
                    <a:pt x="125599" y="0"/>
                  </a:lnTo>
                  <a:lnTo>
                    <a:pt x="3608202" y="0"/>
                  </a:lnTo>
                  <a:lnTo>
                    <a:pt x="3657092" y="9870"/>
                  </a:lnTo>
                  <a:lnTo>
                    <a:pt x="3697015" y="36787"/>
                  </a:lnTo>
                  <a:lnTo>
                    <a:pt x="3723932" y="76710"/>
                  </a:lnTo>
                  <a:lnTo>
                    <a:pt x="3733802" y="125600"/>
                  </a:lnTo>
                  <a:lnTo>
                    <a:pt x="3733802" y="627978"/>
                  </a:lnTo>
                  <a:lnTo>
                    <a:pt x="3723932" y="676867"/>
                  </a:lnTo>
                  <a:lnTo>
                    <a:pt x="3697015" y="716791"/>
                  </a:lnTo>
                  <a:lnTo>
                    <a:pt x="3657092" y="743708"/>
                  </a:lnTo>
                  <a:lnTo>
                    <a:pt x="3608202" y="753578"/>
                  </a:lnTo>
                  <a:lnTo>
                    <a:pt x="125599" y="753578"/>
                  </a:lnTo>
                  <a:lnTo>
                    <a:pt x="76710" y="743708"/>
                  </a:lnTo>
                  <a:lnTo>
                    <a:pt x="36787" y="716791"/>
                  </a:lnTo>
                  <a:lnTo>
                    <a:pt x="9870" y="676867"/>
                  </a:lnTo>
                  <a:lnTo>
                    <a:pt x="0" y="627978"/>
                  </a:lnTo>
                  <a:lnTo>
                    <a:pt x="0" y="1256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175516" y="5450763"/>
            <a:ext cx="23931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Раван података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733843" y="2293113"/>
            <a:ext cx="4910667" cy="4194387"/>
            <a:chOff x="5012270" y="1405461"/>
            <a:chExt cx="3683000" cy="3145790"/>
          </a:xfrm>
        </p:grpSpPr>
        <p:sp>
          <p:nvSpPr>
            <p:cNvPr id="50" name="object 50"/>
            <p:cNvSpPr/>
            <p:nvPr/>
          </p:nvSpPr>
          <p:spPr>
            <a:xfrm>
              <a:off x="5012270" y="4085167"/>
              <a:ext cx="3682999" cy="406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960529" y="4080932"/>
              <a:ext cx="1782229" cy="4698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062385" y="4115277"/>
              <a:ext cx="3581399" cy="304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062385" y="4115277"/>
              <a:ext cx="3581400" cy="304800"/>
            </a:xfrm>
            <a:custGeom>
              <a:avLst/>
              <a:gdLst/>
              <a:ahLst/>
              <a:cxnLst/>
              <a:rect l="l" t="t" r="r" b="b"/>
              <a:pathLst>
                <a:path w="3581400" h="304800">
                  <a:moveTo>
                    <a:pt x="0" y="0"/>
                  </a:moveTo>
                  <a:lnTo>
                    <a:pt x="3581402" y="0"/>
                  </a:lnTo>
                  <a:lnTo>
                    <a:pt x="3581402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549899" y="3454399"/>
              <a:ext cx="406400" cy="7323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608611" y="3486150"/>
              <a:ext cx="288963" cy="6291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608612" y="3486149"/>
              <a:ext cx="289560" cy="629285"/>
            </a:xfrm>
            <a:custGeom>
              <a:avLst/>
              <a:gdLst/>
              <a:ahLst/>
              <a:cxnLst/>
              <a:rect l="l" t="t" r="r" b="b"/>
              <a:pathLst>
                <a:path w="289560" h="629285">
                  <a:moveTo>
                    <a:pt x="0" y="144482"/>
                  </a:moveTo>
                  <a:lnTo>
                    <a:pt x="144482" y="0"/>
                  </a:lnTo>
                  <a:lnTo>
                    <a:pt x="288963" y="144482"/>
                  </a:lnTo>
                  <a:lnTo>
                    <a:pt x="216722" y="144482"/>
                  </a:lnTo>
                  <a:lnTo>
                    <a:pt x="216722" y="484648"/>
                  </a:lnTo>
                  <a:lnTo>
                    <a:pt x="288963" y="484648"/>
                  </a:lnTo>
                  <a:lnTo>
                    <a:pt x="144482" y="629129"/>
                  </a:lnTo>
                  <a:lnTo>
                    <a:pt x="0" y="484648"/>
                  </a:lnTo>
                  <a:lnTo>
                    <a:pt x="72240" y="484648"/>
                  </a:lnTo>
                  <a:lnTo>
                    <a:pt x="72240" y="144482"/>
                  </a:lnTo>
                  <a:lnTo>
                    <a:pt x="0" y="1444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549899" y="1405461"/>
              <a:ext cx="406400" cy="7704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608611" y="1438719"/>
              <a:ext cx="288963" cy="6651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608612" y="1438719"/>
              <a:ext cx="289560" cy="665480"/>
            </a:xfrm>
            <a:custGeom>
              <a:avLst/>
              <a:gdLst/>
              <a:ahLst/>
              <a:cxnLst/>
              <a:rect l="l" t="t" r="r" b="b"/>
              <a:pathLst>
                <a:path w="289560" h="665480">
                  <a:moveTo>
                    <a:pt x="0" y="144481"/>
                  </a:moveTo>
                  <a:lnTo>
                    <a:pt x="144481" y="0"/>
                  </a:lnTo>
                  <a:lnTo>
                    <a:pt x="288963" y="144481"/>
                  </a:lnTo>
                  <a:lnTo>
                    <a:pt x="216723" y="144481"/>
                  </a:lnTo>
                  <a:lnTo>
                    <a:pt x="216723" y="520701"/>
                  </a:lnTo>
                  <a:lnTo>
                    <a:pt x="288963" y="520701"/>
                  </a:lnTo>
                  <a:lnTo>
                    <a:pt x="144481" y="665182"/>
                  </a:lnTo>
                  <a:lnTo>
                    <a:pt x="0" y="520701"/>
                  </a:lnTo>
                  <a:lnTo>
                    <a:pt x="72241" y="520701"/>
                  </a:lnTo>
                  <a:lnTo>
                    <a:pt x="72241" y="144481"/>
                  </a:lnTo>
                  <a:lnTo>
                    <a:pt x="0" y="144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53199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381000" y="0"/>
                  </a:moveTo>
                  <a:lnTo>
                    <a:pt x="312513" y="2105"/>
                  </a:lnTo>
                  <a:lnTo>
                    <a:pt x="248054" y="8175"/>
                  </a:lnTo>
                  <a:lnTo>
                    <a:pt x="188699" y="17842"/>
                  </a:lnTo>
                  <a:lnTo>
                    <a:pt x="135524" y="30735"/>
                  </a:lnTo>
                  <a:lnTo>
                    <a:pt x="89604" y="46485"/>
                  </a:lnTo>
                  <a:lnTo>
                    <a:pt x="52016" y="64724"/>
                  </a:lnTo>
                  <a:lnTo>
                    <a:pt x="6138" y="107192"/>
                  </a:lnTo>
                  <a:lnTo>
                    <a:pt x="0" y="130682"/>
                  </a:lnTo>
                  <a:lnTo>
                    <a:pt x="6138" y="154173"/>
                  </a:lnTo>
                  <a:lnTo>
                    <a:pt x="52016" y="196641"/>
                  </a:lnTo>
                  <a:lnTo>
                    <a:pt x="89604" y="214880"/>
                  </a:lnTo>
                  <a:lnTo>
                    <a:pt x="135524" y="230630"/>
                  </a:lnTo>
                  <a:lnTo>
                    <a:pt x="188699" y="243523"/>
                  </a:lnTo>
                  <a:lnTo>
                    <a:pt x="248054" y="253190"/>
                  </a:lnTo>
                  <a:lnTo>
                    <a:pt x="312513" y="259260"/>
                  </a:lnTo>
                  <a:lnTo>
                    <a:pt x="381000" y="261365"/>
                  </a:lnTo>
                  <a:lnTo>
                    <a:pt x="449483" y="259260"/>
                  </a:lnTo>
                  <a:lnTo>
                    <a:pt x="513940" y="253190"/>
                  </a:lnTo>
                  <a:lnTo>
                    <a:pt x="573294" y="243523"/>
                  </a:lnTo>
                  <a:lnTo>
                    <a:pt x="626470" y="230630"/>
                  </a:lnTo>
                  <a:lnTo>
                    <a:pt x="672391" y="214880"/>
                  </a:lnTo>
                  <a:lnTo>
                    <a:pt x="709980" y="196641"/>
                  </a:lnTo>
                  <a:lnTo>
                    <a:pt x="755861" y="154173"/>
                  </a:lnTo>
                  <a:lnTo>
                    <a:pt x="762000" y="130682"/>
                  </a:lnTo>
                  <a:lnTo>
                    <a:pt x="755861" y="107192"/>
                  </a:lnTo>
                  <a:lnTo>
                    <a:pt x="709980" y="64724"/>
                  </a:lnTo>
                  <a:lnTo>
                    <a:pt x="672391" y="46485"/>
                  </a:lnTo>
                  <a:lnTo>
                    <a:pt x="626470" y="30735"/>
                  </a:lnTo>
                  <a:lnTo>
                    <a:pt x="573294" y="17842"/>
                  </a:lnTo>
                  <a:lnTo>
                    <a:pt x="513940" y="8175"/>
                  </a:lnTo>
                  <a:lnTo>
                    <a:pt x="449483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553199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068866" y="4154947"/>
            <a:ext cx="4563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endParaRPr sz="1333">
              <a:latin typeface="Arial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171EDD-4D1D-41BD-9999-9A548C61A6FC}"/>
              </a:ext>
            </a:extLst>
          </p:cNvPr>
          <p:cNvSpPr txBox="1"/>
          <p:nvPr/>
        </p:nvSpPr>
        <p:spPr>
          <a:xfrm>
            <a:off x="7648575" y="1917765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CLI/GUI/SNMP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6058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37"/>
              <a:ext cx="4546600" cy="3763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495800" cy="4114800"/>
            </a:xfrm>
            <a:custGeom>
              <a:avLst/>
              <a:gdLst/>
              <a:ahLst/>
              <a:cxnLst/>
              <a:rect l="l" t="t" r="r" b="b"/>
              <a:pathLst>
                <a:path w="4495800" h="4114800">
                  <a:moveTo>
                    <a:pt x="44958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495800" y="4114800"/>
                  </a:lnTo>
                  <a:lnTo>
                    <a:pt x="44958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161" y="1028954"/>
            <a:ext cx="597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b="1" spc="-7">
                <a:latin typeface="DejaVu Sans Mono"/>
                <a:cs typeface="DejaVu Sans Mono"/>
              </a:rPr>
              <a:t>const </a:t>
            </a:r>
            <a:r>
              <a:rPr sz="1200" spc="-7">
                <a:latin typeface="DejaVu Sans Mono"/>
                <a:cs typeface="DejaVu Sans Mono"/>
              </a:rPr>
              <a:t>bit&lt;9&gt; DROP_PORT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511;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По спецификацији В1 архитектуре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60" y="1463667"/>
            <a:ext cx="21115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mark_to_drop()</a:t>
            </a:r>
            <a:r>
              <a:rPr sz="1200" spc="-1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4160" y="1646477"/>
            <a:ext cx="5752253" cy="41697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64058" marR="1554441">
              <a:lnSpc>
                <a:spcPct val="117300"/>
              </a:lnSpc>
              <a:spcBef>
                <a:spcPts val="133"/>
              </a:spcBef>
              <a:tabLst>
                <a:tab pos="3093643" algn="l"/>
              </a:tabLst>
            </a:pPr>
            <a:r>
              <a:rPr sz="1200" spc="-7">
                <a:latin typeface="DejaVu Sans Mono"/>
                <a:cs typeface="DejaVu Sans Mono"/>
              </a:rPr>
              <a:t>standard_metadata.egress_spec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DROP_PORT;  standard_metadata.mgast_grp	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0;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>
              <a:tabLst>
                <a:tab pos="4095224" algn="l"/>
              </a:tabLst>
            </a:pPr>
            <a:r>
              <a:rPr sz="1200" b="1" spc="-7">
                <a:latin typeface="DejaVu Sans Mono"/>
                <a:cs typeface="DejaVu Sans Mono"/>
              </a:rPr>
              <a:t>control </a:t>
            </a:r>
            <a:r>
              <a:rPr sz="1200" spc="-7">
                <a:latin typeface="DejaVu Sans Mono"/>
                <a:cs typeface="DejaVu Sans Mono"/>
              </a:rPr>
              <a:t>MyIngress(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	</a:t>
            </a:r>
            <a:r>
              <a:rPr sz="1200" spc="-7">
                <a:latin typeface="DejaVu Sans Mono"/>
                <a:cs typeface="DejaVu Sans Mono"/>
              </a:rPr>
              <a:t>hdr,</a:t>
            </a:r>
            <a:endParaRPr sz="1200">
              <a:latin typeface="DejaVu Sans Mono"/>
              <a:cs typeface="DejaVu Sans Mono"/>
            </a:endParaRPr>
          </a:p>
          <a:p>
            <a:pPr marL="1638259">
              <a:spcBef>
                <a:spcPts val="247"/>
              </a:spcBef>
              <a:tabLst>
                <a:tab pos="4095224" algn="l"/>
              </a:tabLst>
            </a:pP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my_metadata_t	</a:t>
            </a:r>
            <a:r>
              <a:rPr sz="1200" spc="-7">
                <a:latin typeface="DejaVu Sans Mono"/>
                <a:cs typeface="DejaVu Sans Mono"/>
              </a:rPr>
              <a:t>meta,</a:t>
            </a:r>
            <a:endParaRPr sz="1200">
              <a:latin typeface="DejaVu Sans Mono"/>
              <a:cs typeface="DejaVu Sans Mono"/>
            </a:endParaRPr>
          </a:p>
          <a:p>
            <a:pPr marL="1638259">
              <a:spcBef>
                <a:spcPts val="253"/>
              </a:spcBef>
              <a:tabLst>
                <a:tab pos="4095224" algn="l"/>
              </a:tabLst>
            </a:pP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</a:t>
            </a:r>
            <a:r>
              <a:rPr sz="1200" b="1">
                <a:solidFill>
                  <a:srgbClr val="0070C0"/>
                </a:solidFill>
                <a:latin typeface="DejaVu Sans Mono"/>
                <a:cs typeface="DejaVu Sans Mono"/>
              </a:rPr>
              <a:t>t</a:t>
            </a:r>
            <a:r>
              <a:rPr sz="1200" b="1" spc="-13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standard_metadata_</a:t>
            </a:r>
            <a:r>
              <a:rPr sz="1200" b="1">
                <a:solidFill>
                  <a:srgbClr val="00B050"/>
                </a:solidFill>
                <a:latin typeface="DejaVu Sans Mono"/>
                <a:cs typeface="DejaVu Sans Mono"/>
              </a:rPr>
              <a:t>t	</a:t>
            </a:r>
            <a:r>
              <a:rPr sz="1200" spc="-7">
                <a:latin typeface="DejaVu Sans Mono"/>
                <a:cs typeface="DejaVu Sans Mono"/>
              </a:rPr>
              <a:t>standard_metadata</a:t>
            </a:r>
            <a:r>
              <a:rPr sz="1200">
                <a:latin typeface="DejaVu Sans Mono"/>
                <a:cs typeface="DejaVu Sans Mono"/>
              </a:rPr>
              <a:t>)</a:t>
            </a:r>
          </a:p>
          <a:p>
            <a:pPr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364058">
              <a:spcBef>
                <a:spcPts val="247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Локалне деклерације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 marL="364058"/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swap_mac(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 </a:t>
            </a:r>
            <a:r>
              <a:rPr sz="1200" spc="-7">
                <a:latin typeface="DejaVu Sans Mono"/>
                <a:cs typeface="DejaVu Sans Mono"/>
              </a:rPr>
              <a:t>dst, 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 </a:t>
            </a:r>
            <a:r>
              <a:rPr sz="1200" spc="-7">
                <a:latin typeface="DejaVu Sans Mono"/>
                <a:cs typeface="DejaVu Sans Mono"/>
              </a:rPr>
              <a:t>src)</a:t>
            </a:r>
            <a:r>
              <a:rPr sz="1200" spc="-11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728115">
              <a:spcBef>
                <a:spcPts val="253"/>
              </a:spcBef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</a:t>
            </a:r>
            <a:r>
              <a:rPr sz="1200" spc="-2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tmp;</a:t>
            </a:r>
            <a:endParaRPr sz="1200">
              <a:latin typeface="DejaVu Sans Mono"/>
              <a:cs typeface="DejaVu Sans Mono"/>
            </a:endParaRPr>
          </a:p>
          <a:p>
            <a:pPr marL="728115">
              <a:spcBef>
                <a:spcPts val="292"/>
              </a:spcBef>
            </a:pPr>
            <a:r>
              <a:rPr sz="1200" spc="-7">
                <a:latin typeface="DejaVu Sans Mono"/>
                <a:cs typeface="DejaVu Sans Mono"/>
              </a:rPr>
              <a:t>tmp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dst; dst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src; src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0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tmp;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7"/>
              </a:spcBef>
            </a:pPr>
            <a:endParaRPr sz="1467">
              <a:latin typeface="DejaVu Sans Mono"/>
              <a:cs typeface="DejaVu Sans Mono"/>
            </a:endParaRPr>
          </a:p>
          <a:p>
            <a:pPr marL="728115" marR="2191119" indent="-364058">
              <a:lnSpc>
                <a:spcPct val="117300"/>
              </a:lnSpc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reflect_to_other_port()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standard_metadata.egress_spec</a:t>
            </a:r>
            <a:r>
              <a:rPr sz="1200" spc="-1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=</a:t>
            </a:r>
          </a:p>
          <a:p>
            <a:pPr marL="2366374">
              <a:spcBef>
                <a:spcPts val="293"/>
              </a:spcBef>
            </a:pPr>
            <a:r>
              <a:rPr sz="1200" spc="-7">
                <a:latin typeface="DejaVu Sans Mono"/>
                <a:cs typeface="DejaVu Sans Mono"/>
              </a:rPr>
              <a:t>standard_metadata.ingress_port </a:t>
            </a:r>
            <a:r>
              <a:rPr sz="1200">
                <a:latin typeface="DejaVu Sans Mono"/>
                <a:cs typeface="DejaVu Sans Mono"/>
              </a:rPr>
              <a:t>^</a:t>
            </a:r>
            <a:r>
              <a:rPr sz="1200" spc="-8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1;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691" y="236484"/>
            <a:ext cx="63178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Једноставне акције и изрази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6404187" y="995087"/>
            <a:ext cx="5290066" cy="54655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5527" indent="-228594">
              <a:spcBef>
                <a:spcPts val="400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33">
                <a:latin typeface="Arial"/>
                <a:cs typeface="Arial"/>
              </a:rPr>
              <a:t>Веома слично Ц функцијама</a:t>
            </a:r>
            <a:endParaRPr sz="2000">
              <a:latin typeface="Arial"/>
              <a:cs typeface="Arial"/>
            </a:endParaRPr>
          </a:p>
          <a:p>
            <a:pPr marL="245527" marR="74505" indent="-228594">
              <a:spcBef>
                <a:spcPts val="267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>
                <a:latin typeface="Arial"/>
                <a:cs typeface="Arial"/>
              </a:rPr>
              <a:t>Могу бити дефинисане глобално или локално у контроли</a:t>
            </a:r>
            <a:endParaRPr sz="2000">
              <a:latin typeface="Arial"/>
              <a:cs typeface="Arial"/>
            </a:endParaRPr>
          </a:p>
          <a:p>
            <a:pPr marL="245527" indent="-228594">
              <a:spcBef>
                <a:spcPts val="267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Параметри имају тип и смер</a:t>
            </a:r>
            <a:endParaRPr sz="2000">
              <a:latin typeface="Arial"/>
              <a:cs typeface="Arial"/>
            </a:endParaRPr>
          </a:p>
          <a:p>
            <a:pPr marL="245527" indent="-228594">
              <a:spcBef>
                <a:spcPts val="267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20">
                <a:latin typeface="Arial"/>
                <a:cs typeface="Arial"/>
              </a:rPr>
              <a:t>Променљиве могу бити инстанциране унутар контроле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20"/>
              </a:spcBef>
              <a:buClr>
                <a:srgbClr val="403152"/>
              </a:buClr>
              <a:buFont typeface="Arial"/>
              <a:buChar char="•"/>
            </a:pPr>
            <a:endParaRPr sz="2533">
              <a:latin typeface="Arial"/>
              <a:cs typeface="Arial"/>
            </a:endParaRPr>
          </a:p>
          <a:p>
            <a:pPr marL="245527" marR="403003" indent="-228594"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Подржане стандардне аритметичко логичке операције:</a:t>
            </a:r>
            <a:endParaRPr sz="2000">
              <a:latin typeface="Arial"/>
              <a:cs typeface="Arial"/>
            </a:endParaRPr>
          </a:p>
          <a:p>
            <a:pPr marL="290398">
              <a:spcBef>
                <a:spcPts val="240"/>
              </a:spcBef>
            </a:pPr>
            <a:r>
              <a:rPr spc="413">
                <a:solidFill>
                  <a:srgbClr val="215968"/>
                </a:solidFill>
                <a:latin typeface="Arial"/>
                <a:cs typeface="Arial"/>
              </a:rPr>
              <a:t>◦</a:t>
            </a:r>
            <a:r>
              <a:rPr spc="-133">
                <a:solidFill>
                  <a:srgbClr val="215968"/>
                </a:solidFill>
                <a:latin typeface="Arial"/>
                <a:cs typeface="Arial"/>
              </a:rPr>
              <a:t> </a:t>
            </a:r>
            <a:r>
              <a:rPr spc="-7">
                <a:latin typeface="Arial"/>
                <a:cs typeface="Arial"/>
              </a:rPr>
              <a:t>+, </a:t>
            </a:r>
            <a:r>
              <a:rPr>
                <a:latin typeface="Arial"/>
                <a:cs typeface="Arial"/>
              </a:rPr>
              <a:t>-, </a:t>
            </a:r>
            <a:r>
              <a:rPr spc="7">
                <a:latin typeface="Arial"/>
                <a:cs typeface="Arial"/>
              </a:rPr>
              <a:t>*</a:t>
            </a:r>
            <a:endParaRPr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spc="-7">
                <a:latin typeface="Arial"/>
                <a:cs typeface="Arial"/>
              </a:rPr>
              <a:t>~, </a:t>
            </a:r>
            <a:r>
              <a:rPr>
                <a:latin typeface="Arial"/>
                <a:cs typeface="Arial"/>
              </a:rPr>
              <a:t>&amp;, |, ^, </a:t>
            </a:r>
            <a:r>
              <a:rPr spc="-7">
                <a:latin typeface="Arial"/>
                <a:cs typeface="Arial"/>
              </a:rPr>
              <a:t>&gt;&gt;,</a:t>
            </a:r>
            <a:r>
              <a:rPr spc="-73">
                <a:latin typeface="Arial"/>
                <a:cs typeface="Arial"/>
              </a:rPr>
              <a:t> </a:t>
            </a:r>
            <a:r>
              <a:rPr spc="-13">
                <a:latin typeface="Arial"/>
                <a:cs typeface="Arial"/>
              </a:rPr>
              <a:t>&lt;&lt;</a:t>
            </a:r>
            <a:endParaRPr>
              <a:latin typeface="Arial"/>
              <a:cs typeface="Arial"/>
            </a:endParaRPr>
          </a:p>
          <a:p>
            <a:pPr marL="290398">
              <a:spcBef>
                <a:spcPts val="287"/>
              </a:spcBef>
            </a:pPr>
            <a:r>
              <a:rPr spc="413">
                <a:solidFill>
                  <a:srgbClr val="215968"/>
                </a:solidFill>
                <a:latin typeface="Arial"/>
                <a:cs typeface="Arial"/>
              </a:rPr>
              <a:t>◦</a:t>
            </a:r>
            <a:r>
              <a:rPr spc="-167">
                <a:solidFill>
                  <a:srgbClr val="215968"/>
                </a:solidFill>
                <a:latin typeface="Arial"/>
                <a:cs typeface="Arial"/>
              </a:rPr>
              <a:t> </a:t>
            </a:r>
            <a:r>
              <a:rPr spc="-7">
                <a:latin typeface="Arial"/>
                <a:cs typeface="Arial"/>
              </a:rPr>
              <a:t>==, !=, &gt;, &gt;=, &lt;, </a:t>
            </a:r>
            <a:r>
              <a:rPr spc="-13">
                <a:latin typeface="Arial"/>
                <a:cs typeface="Arial"/>
              </a:rPr>
              <a:t>&lt;=</a:t>
            </a:r>
            <a:endParaRPr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Нема целобројног или дељења по модулу</a:t>
            </a:r>
            <a:endParaRPr>
              <a:latin typeface="Arial"/>
              <a:cs typeface="Arial"/>
            </a:endParaRPr>
          </a:p>
          <a:p>
            <a:pPr marL="245527" indent="-228594">
              <a:spcBef>
                <a:spcPts val="260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Додатне операције: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i="1" spc="-7">
                <a:latin typeface="Arial"/>
                <a:cs typeface="Arial"/>
              </a:rPr>
              <a:t>Bit-slicing</a:t>
            </a:r>
            <a:r>
              <a:rPr spc="-7">
                <a:latin typeface="Arial"/>
                <a:cs typeface="Arial"/>
              </a:rPr>
              <a:t>:</a:t>
            </a:r>
            <a:r>
              <a:rPr spc="-20">
                <a:latin typeface="Arial"/>
                <a:cs typeface="Arial"/>
              </a:rPr>
              <a:t> </a:t>
            </a:r>
            <a:r>
              <a:rPr spc="-7">
                <a:latin typeface="Arial"/>
                <a:cs typeface="Arial"/>
              </a:rPr>
              <a:t>[m:l]</a:t>
            </a:r>
            <a:endParaRPr>
              <a:latin typeface="Arial"/>
              <a:cs typeface="Arial"/>
            </a:endParaRPr>
          </a:p>
          <a:p>
            <a:pPr marL="656996" lvl="2" indent="-182875">
              <a:spcBef>
                <a:spcPts val="13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>
                <a:latin typeface="Arial"/>
                <a:cs typeface="Arial"/>
              </a:rPr>
              <a:t>Може бити и Л вредност</a:t>
            </a:r>
            <a:endParaRPr sz="1600">
              <a:latin typeface="Arial"/>
              <a:cs typeface="Arial"/>
            </a:endParaRPr>
          </a:p>
          <a:p>
            <a:pPr marL="474121" lvl="1" indent="-183722">
              <a:spcBef>
                <a:spcPts val="1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Надовезивање битова</a:t>
            </a:r>
            <a:r>
              <a:rPr spc="-7">
                <a:latin typeface="Arial"/>
                <a:cs typeface="Arial"/>
              </a:rPr>
              <a:t>:</a:t>
            </a:r>
            <a:r>
              <a:rPr spc="-87">
                <a:latin typeface="Arial"/>
                <a:cs typeface="Arial"/>
              </a:rPr>
              <a:t> </a:t>
            </a:r>
            <a:r>
              <a:rPr>
                <a:latin typeface="Arial"/>
                <a:cs typeface="Arial"/>
              </a:rPr>
              <a:t>++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15962" y="1435354"/>
            <a:ext cx="32029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Већ дефинисано у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 v1model.p4</a:t>
            </a:r>
            <a:r>
              <a:rPr sz="1200" spc="-140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466" y="809633"/>
            <a:ext cx="11650132" cy="5777432"/>
            <a:chOff x="101600" y="607225"/>
            <a:chExt cx="8737599" cy="4333074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5296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29"/>
              <a:ext cx="4478870" cy="3805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419600" cy="4114800"/>
            </a:xfrm>
            <a:custGeom>
              <a:avLst/>
              <a:gdLst/>
              <a:ahLst/>
              <a:cxnLst/>
              <a:rect l="l" t="t" r="r" b="b"/>
              <a:pathLst>
                <a:path w="4419600" h="4114800">
                  <a:moveTo>
                    <a:pt x="44196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419600" y="411480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4802" y="256126"/>
            <a:ext cx="63178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Једноставне акције и изрази</a:t>
            </a:r>
            <a:endParaRPr sz="3200"/>
          </a:p>
        </p:txBody>
      </p:sp>
      <p:grpSp>
        <p:nvGrpSpPr>
          <p:cNvPr id="14" name="object 14"/>
          <p:cNvGrpSpPr/>
          <p:nvPr/>
        </p:nvGrpSpPr>
        <p:grpSpPr>
          <a:xfrm>
            <a:off x="6231467" y="953905"/>
            <a:ext cx="5661660" cy="5633720"/>
            <a:chOff x="4673600" y="715429"/>
            <a:chExt cx="4246245" cy="4225290"/>
          </a:xfrm>
        </p:grpSpPr>
        <p:sp>
          <p:nvSpPr>
            <p:cNvPr id="15" name="object 15"/>
            <p:cNvSpPr/>
            <p:nvPr/>
          </p:nvSpPr>
          <p:spPr>
            <a:xfrm>
              <a:off x="4694770" y="715429"/>
              <a:ext cx="4224870" cy="42248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3600" y="728141"/>
              <a:ext cx="3589870" cy="21632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99200" y="990600"/>
            <a:ext cx="5486400" cy="2686483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55033" rIns="0" bIns="0" rtlCol="0">
            <a:spAutoFit/>
          </a:bodyPr>
          <a:lstStyle/>
          <a:p>
            <a:pPr marL="333578">
              <a:spcBef>
                <a:spcPts val="433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Тело контроле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7"/>
              </a:spcBef>
            </a:pPr>
            <a:endParaRPr sz="1733">
              <a:latin typeface="DejaVu Sans Mono"/>
              <a:cs typeface="DejaVu Sans Mono"/>
            </a:endParaRPr>
          </a:p>
          <a:p>
            <a:pPr marL="333578"/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1153130" marR="954169" indent="-364058">
              <a:lnSpc>
                <a:spcPts val="1733"/>
              </a:lnSpc>
              <a:spcBef>
                <a:spcPts val="67"/>
              </a:spcBef>
            </a:pPr>
            <a:r>
              <a:rPr sz="1200" b="1" spc="-7">
                <a:latin typeface="DejaVu Sans Mono"/>
                <a:cs typeface="DejaVu Sans Mono"/>
              </a:rPr>
              <a:t>if </a:t>
            </a:r>
            <a:r>
              <a:rPr sz="1200" spc="-7">
                <a:latin typeface="DejaVu Sans Mono"/>
                <a:cs typeface="DejaVu Sans Mono"/>
              </a:rPr>
              <a:t>(hdr.ethernet.dstAddr[40:40] == 0x1)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mark_to_drop();</a:t>
            </a:r>
            <a:endParaRPr sz="1200">
              <a:latin typeface="DejaVu Sans Mono"/>
              <a:cs typeface="DejaVu Sans Mono"/>
            </a:endParaRPr>
          </a:p>
          <a:p>
            <a:pPr marL="789074">
              <a:spcBef>
                <a:spcPts val="187"/>
              </a:spcBef>
            </a:pPr>
            <a:r>
              <a:rPr sz="1200">
                <a:latin typeface="DejaVu Sans Mono"/>
                <a:cs typeface="DejaVu Sans Mono"/>
              </a:rPr>
              <a:t>} </a:t>
            </a:r>
            <a:r>
              <a:rPr sz="1200" b="1" spc="-7">
                <a:latin typeface="DejaVu Sans Mono"/>
                <a:cs typeface="DejaVu Sans Mono"/>
              </a:rPr>
              <a:t>else</a:t>
            </a:r>
            <a:r>
              <a:rPr sz="1200" b="1" spc="-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1971837" marR="1500256" indent="-819553">
              <a:lnSpc>
                <a:spcPct val="120400"/>
              </a:lnSpc>
            </a:pPr>
            <a:r>
              <a:rPr sz="1200" spc="-7">
                <a:latin typeface="DejaVu Sans Mono"/>
                <a:cs typeface="DejaVu Sans Mono"/>
              </a:rPr>
              <a:t>swap_mac(hdr.ethernet.dstAddr,  hdr.ethernet.srcAddr)</a:t>
            </a:r>
            <a:r>
              <a:rPr sz="1200">
                <a:latin typeface="DejaVu Sans Mono"/>
                <a:cs typeface="DejaVu Sans Mono"/>
              </a:rPr>
              <a:t>;</a:t>
            </a:r>
          </a:p>
          <a:p>
            <a:pPr marL="1153130">
              <a:spcBef>
                <a:spcPts val="293"/>
              </a:spcBef>
            </a:pPr>
            <a:r>
              <a:rPr sz="1200" spc="-7">
                <a:latin typeface="DejaVu Sans Mono"/>
                <a:cs typeface="DejaVu Sans Mono"/>
              </a:rPr>
              <a:t>reflect_to_other_port();</a:t>
            </a:r>
            <a:endParaRPr sz="1200">
              <a:latin typeface="DejaVu Sans Mono"/>
              <a:cs typeface="DejaVu Sans Mono"/>
            </a:endParaRPr>
          </a:p>
          <a:p>
            <a:pPr marL="789074"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425016"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60958"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874D7E96-7B1C-4CA6-BA59-91E633C81152}"/>
              </a:ext>
            </a:extLst>
          </p:cNvPr>
          <p:cNvSpPr txBox="1"/>
          <p:nvPr/>
        </p:nvSpPr>
        <p:spPr>
          <a:xfrm>
            <a:off x="264161" y="1028954"/>
            <a:ext cx="597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b="1" spc="-7">
                <a:latin typeface="DejaVu Sans Mono"/>
                <a:cs typeface="DejaVu Sans Mono"/>
              </a:rPr>
              <a:t>const </a:t>
            </a:r>
            <a:r>
              <a:rPr sz="1200" spc="-7">
                <a:latin typeface="DejaVu Sans Mono"/>
                <a:cs typeface="DejaVu Sans Mono"/>
              </a:rPr>
              <a:t>bit&lt;9&gt; DROP_PORT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511;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По спецификацији В1 архитектуре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165DD72A-7C27-4E20-938F-E76DC3092DE6}"/>
              </a:ext>
            </a:extLst>
          </p:cNvPr>
          <p:cNvSpPr txBox="1"/>
          <p:nvPr/>
        </p:nvSpPr>
        <p:spPr>
          <a:xfrm>
            <a:off x="264160" y="1463667"/>
            <a:ext cx="21115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mark_to_drop()</a:t>
            </a:r>
            <a:r>
              <a:rPr sz="1200" spc="-1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79CEACDC-BF5A-4D11-B88F-D3866943053B}"/>
              </a:ext>
            </a:extLst>
          </p:cNvPr>
          <p:cNvSpPr txBox="1"/>
          <p:nvPr/>
        </p:nvSpPr>
        <p:spPr>
          <a:xfrm>
            <a:off x="264160" y="1646477"/>
            <a:ext cx="5752253" cy="41697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64058" marR="1554441">
              <a:lnSpc>
                <a:spcPct val="117300"/>
              </a:lnSpc>
              <a:spcBef>
                <a:spcPts val="133"/>
              </a:spcBef>
              <a:tabLst>
                <a:tab pos="3093643" algn="l"/>
              </a:tabLst>
            </a:pPr>
            <a:r>
              <a:rPr sz="1200" spc="-7">
                <a:latin typeface="DejaVu Sans Mono"/>
                <a:cs typeface="DejaVu Sans Mono"/>
              </a:rPr>
              <a:t>standard_metadata.egress_spec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DROP_PORT;  standard_metadata.mgast_grp	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0;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>
              <a:tabLst>
                <a:tab pos="4095224" algn="l"/>
              </a:tabLst>
            </a:pPr>
            <a:r>
              <a:rPr sz="1200" b="1" spc="-7">
                <a:latin typeface="DejaVu Sans Mono"/>
                <a:cs typeface="DejaVu Sans Mono"/>
              </a:rPr>
              <a:t>control </a:t>
            </a:r>
            <a:r>
              <a:rPr sz="1200" spc="-7">
                <a:latin typeface="DejaVu Sans Mono"/>
                <a:cs typeface="DejaVu Sans Mono"/>
              </a:rPr>
              <a:t>MyIngress(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	</a:t>
            </a:r>
            <a:r>
              <a:rPr sz="1200" spc="-7">
                <a:latin typeface="DejaVu Sans Mono"/>
                <a:cs typeface="DejaVu Sans Mono"/>
              </a:rPr>
              <a:t>hdr,</a:t>
            </a:r>
            <a:endParaRPr sz="1200">
              <a:latin typeface="DejaVu Sans Mono"/>
              <a:cs typeface="DejaVu Sans Mono"/>
            </a:endParaRPr>
          </a:p>
          <a:p>
            <a:pPr marL="1638259">
              <a:spcBef>
                <a:spcPts val="247"/>
              </a:spcBef>
              <a:tabLst>
                <a:tab pos="4095224" algn="l"/>
              </a:tabLst>
            </a:pP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my_metadata_t	</a:t>
            </a:r>
            <a:r>
              <a:rPr sz="1200" spc="-7">
                <a:latin typeface="DejaVu Sans Mono"/>
                <a:cs typeface="DejaVu Sans Mono"/>
              </a:rPr>
              <a:t>meta,</a:t>
            </a:r>
            <a:endParaRPr sz="1200">
              <a:latin typeface="DejaVu Sans Mono"/>
              <a:cs typeface="DejaVu Sans Mono"/>
            </a:endParaRPr>
          </a:p>
          <a:p>
            <a:pPr marL="1638259">
              <a:spcBef>
                <a:spcPts val="253"/>
              </a:spcBef>
              <a:tabLst>
                <a:tab pos="4095224" algn="l"/>
              </a:tabLst>
            </a:pP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</a:t>
            </a:r>
            <a:r>
              <a:rPr sz="1200" b="1">
                <a:solidFill>
                  <a:srgbClr val="0070C0"/>
                </a:solidFill>
                <a:latin typeface="DejaVu Sans Mono"/>
                <a:cs typeface="DejaVu Sans Mono"/>
              </a:rPr>
              <a:t>t</a:t>
            </a:r>
            <a:r>
              <a:rPr sz="1200" b="1" spc="-13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standard_metadata_</a:t>
            </a:r>
            <a:r>
              <a:rPr sz="1200" b="1">
                <a:solidFill>
                  <a:srgbClr val="00B050"/>
                </a:solidFill>
                <a:latin typeface="DejaVu Sans Mono"/>
                <a:cs typeface="DejaVu Sans Mono"/>
              </a:rPr>
              <a:t>t	</a:t>
            </a:r>
            <a:r>
              <a:rPr sz="1200" spc="-7">
                <a:latin typeface="DejaVu Sans Mono"/>
                <a:cs typeface="DejaVu Sans Mono"/>
              </a:rPr>
              <a:t>standard_metadata</a:t>
            </a:r>
            <a:r>
              <a:rPr sz="1200">
                <a:latin typeface="DejaVu Sans Mono"/>
                <a:cs typeface="DejaVu Sans Mono"/>
              </a:rPr>
              <a:t>)</a:t>
            </a:r>
          </a:p>
          <a:p>
            <a:pPr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364058">
              <a:spcBef>
                <a:spcPts val="247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Локалне деклерације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 marL="364058"/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swap_mac(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 </a:t>
            </a:r>
            <a:r>
              <a:rPr sz="1200" spc="-7">
                <a:latin typeface="DejaVu Sans Mono"/>
                <a:cs typeface="DejaVu Sans Mono"/>
              </a:rPr>
              <a:t>dst, 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 </a:t>
            </a:r>
            <a:r>
              <a:rPr sz="1200" spc="-7">
                <a:latin typeface="DejaVu Sans Mono"/>
                <a:cs typeface="DejaVu Sans Mono"/>
              </a:rPr>
              <a:t>src)</a:t>
            </a:r>
            <a:r>
              <a:rPr sz="1200" spc="-11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728115">
              <a:spcBef>
                <a:spcPts val="253"/>
              </a:spcBef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&lt;48&gt;</a:t>
            </a:r>
            <a:r>
              <a:rPr sz="1200" spc="-2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tmp;</a:t>
            </a:r>
            <a:endParaRPr sz="1200">
              <a:latin typeface="DejaVu Sans Mono"/>
              <a:cs typeface="DejaVu Sans Mono"/>
            </a:endParaRPr>
          </a:p>
          <a:p>
            <a:pPr marL="728115">
              <a:spcBef>
                <a:spcPts val="292"/>
              </a:spcBef>
            </a:pPr>
            <a:r>
              <a:rPr sz="1200" spc="-7">
                <a:latin typeface="DejaVu Sans Mono"/>
                <a:cs typeface="DejaVu Sans Mono"/>
              </a:rPr>
              <a:t>tmp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dst; dst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src; src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0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tmp;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7"/>
              </a:spcBef>
            </a:pPr>
            <a:endParaRPr sz="1467">
              <a:latin typeface="DejaVu Sans Mono"/>
              <a:cs typeface="DejaVu Sans Mono"/>
            </a:endParaRPr>
          </a:p>
          <a:p>
            <a:pPr marL="728115" marR="2191119" indent="-364058">
              <a:lnSpc>
                <a:spcPct val="117300"/>
              </a:lnSpc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reflect_to_other_port()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standard_metadata.egress_spec</a:t>
            </a:r>
            <a:r>
              <a:rPr sz="1200" spc="-1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=</a:t>
            </a:r>
          </a:p>
          <a:p>
            <a:pPr marL="2366374">
              <a:spcBef>
                <a:spcPts val="293"/>
              </a:spcBef>
            </a:pPr>
            <a:r>
              <a:rPr sz="1200" spc="-7">
                <a:latin typeface="DejaVu Sans Mono"/>
                <a:cs typeface="DejaVu Sans Mono"/>
              </a:rPr>
              <a:t>standard_metadata.ingress_port </a:t>
            </a:r>
            <a:r>
              <a:rPr sz="1200">
                <a:latin typeface="DejaVu Sans Mono"/>
                <a:cs typeface="DejaVu Sans Mono"/>
              </a:rPr>
              <a:t>^</a:t>
            </a:r>
            <a:r>
              <a:rPr sz="1200" spc="-8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1;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914CA975-E762-416A-AF0D-097F655504B0}"/>
              </a:ext>
            </a:extLst>
          </p:cNvPr>
          <p:cNvSpPr txBox="1"/>
          <p:nvPr/>
        </p:nvSpPr>
        <p:spPr>
          <a:xfrm>
            <a:off x="2815962" y="1435354"/>
            <a:ext cx="32029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70C0"/>
                </a:solidFill>
                <a:latin typeface="DejaVu Sans Mono"/>
                <a:cs typeface="DejaVu Sans Mono"/>
              </a:rPr>
              <a:t>Већ дефинисано у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 v1model.p4</a:t>
            </a:r>
            <a:r>
              <a:rPr sz="1200" spc="-140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4666" y="719667"/>
              <a:ext cx="4292600" cy="4127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267200" cy="4114800"/>
            </a:xfrm>
            <a:custGeom>
              <a:avLst/>
              <a:gdLst/>
              <a:ahLst/>
              <a:cxnLst/>
              <a:rect l="l" t="t" r="r" b="b"/>
              <a:pathLst>
                <a:path w="4267200" h="4114800">
                  <a:moveTo>
                    <a:pt x="42672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267200" y="41148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160" y="991742"/>
            <a:ext cx="5388187" cy="5312438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>
              <a:spcBef>
                <a:spcPts val="427"/>
              </a:spcBef>
            </a:pPr>
            <a:r>
              <a:rPr lang="sr-Cyrl-RS" sz="1467" b="1" u="sng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Пример</a:t>
            </a:r>
            <a:r>
              <a:rPr sz="1467" b="1" u="sng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lang="sr-Cyrl-RS" sz="1467" b="1" spc="-7">
                <a:latin typeface="Arial"/>
                <a:cs typeface="Arial"/>
              </a:rPr>
              <a:t>Енкапсулација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sz="1467" b="1" i="1" spc="-7">
                <a:latin typeface="Arial"/>
                <a:cs typeface="Arial"/>
              </a:rPr>
              <a:t>IPv4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lang="sr-Cyrl-RS" sz="1467" b="1" spc="-7">
                <a:latin typeface="Arial"/>
                <a:cs typeface="Arial"/>
              </a:rPr>
              <a:t>у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sz="1467" b="1" i="1" spc="-7">
                <a:latin typeface="Arial"/>
                <a:cs typeface="Arial"/>
              </a:rPr>
              <a:t>MPLS</a:t>
            </a:r>
            <a:r>
              <a:rPr sz="1467" b="1" spc="-40">
                <a:latin typeface="Arial"/>
                <a:cs typeface="Arial"/>
              </a:rPr>
              <a:t> </a:t>
            </a:r>
            <a:r>
              <a:rPr lang="sr-Cyrl-RS" sz="1467" b="1" spc="-40">
                <a:latin typeface="Arial"/>
                <a:cs typeface="Arial"/>
              </a:rPr>
              <a:t>пакет са 2 лабеле</a:t>
            </a:r>
            <a:endParaRPr sz="1467">
              <a:latin typeface="Arial"/>
              <a:cs typeface="Arial"/>
            </a:endParaRPr>
          </a:p>
          <a:p>
            <a:pPr>
              <a:spcBef>
                <a:spcPts val="240"/>
              </a:spcBef>
            </a:pPr>
            <a:r>
              <a:rPr sz="1200" b="1" spc="-7">
                <a:latin typeface="DejaVu Sans Mono"/>
                <a:cs typeface="DejaVu Sans Mono"/>
              </a:rPr>
              <a:t>header </a:t>
            </a:r>
            <a:r>
              <a:rPr sz="1200" spc="-7">
                <a:latin typeface="DejaVu Sans Mono"/>
                <a:cs typeface="DejaVu Sans Mono"/>
              </a:rPr>
              <a:t>mpls_t</a:t>
            </a:r>
            <a:r>
              <a:rPr sz="1200" spc="-27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364058" marR="3738787">
              <a:lnSpc>
                <a:spcPct val="118300"/>
              </a:lnSpc>
              <a:spcBef>
                <a:spcPts val="27"/>
              </a:spcBef>
              <a:tabLst>
                <a:tab pos="1091326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&lt;20&gt;</a:t>
            </a:r>
            <a:r>
              <a:rPr sz="1200" spc="-140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label; 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&lt;3&gt;	</a:t>
            </a:r>
            <a:r>
              <a:rPr sz="1200" spc="-7">
                <a:latin typeface="DejaVu Sans Mono"/>
                <a:cs typeface="DejaVu Sans Mono"/>
              </a:rPr>
              <a:t>exp; 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&lt;1&gt;	</a:t>
            </a:r>
            <a:r>
              <a:rPr sz="1200" spc="-7">
                <a:latin typeface="DejaVu Sans Mono"/>
                <a:cs typeface="DejaVu Sans Mono"/>
              </a:rPr>
              <a:t>bos; 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&lt;8&gt;	</a:t>
            </a:r>
            <a:r>
              <a:rPr sz="1200" spc="-7">
                <a:latin typeface="DejaVu Sans Mono"/>
                <a:cs typeface="DejaVu Sans Mono"/>
              </a:rPr>
              <a:t>ttl;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60"/>
              </a:spcBef>
            </a:pPr>
            <a:endParaRPr sz="1400">
              <a:latin typeface="DejaVu Sans Mono"/>
              <a:cs typeface="DejaVu Sans Mono"/>
            </a:endParaRPr>
          </a:p>
          <a:p>
            <a:pPr marL="364058" marR="6773" indent="-364058">
              <a:lnSpc>
                <a:spcPct val="120400"/>
              </a:lnSpc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ipv4_in_mpls(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in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&lt;20&gt; </a:t>
            </a:r>
            <a:r>
              <a:rPr sz="1200" spc="-7">
                <a:latin typeface="DejaVu Sans Mono"/>
                <a:cs typeface="DejaVu Sans Mono"/>
              </a:rPr>
              <a:t>label1, 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in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&lt;20&gt; </a:t>
            </a:r>
            <a:r>
              <a:rPr sz="1200" spc="-7">
                <a:latin typeface="DejaVu Sans Mono"/>
                <a:cs typeface="DejaVu Sans Mono"/>
              </a:rPr>
              <a:t>label2)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hdr.mpls[0].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setValid</a:t>
            </a:r>
            <a:r>
              <a:rPr sz="1200" spc="-7">
                <a:latin typeface="DejaVu Sans Mono"/>
                <a:cs typeface="DejaVu Sans Mono"/>
              </a:rPr>
              <a:t>();</a:t>
            </a:r>
            <a:endParaRPr sz="1200">
              <a:latin typeface="DejaVu Sans Mono"/>
              <a:cs typeface="DejaVu Sans Mono"/>
            </a:endParaRPr>
          </a:p>
          <a:p>
            <a:pPr marL="364058" marR="2555176">
              <a:lnSpc>
                <a:spcPct val="117300"/>
              </a:lnSpc>
              <a:tabLst>
                <a:tab pos="2001470" algn="l"/>
              </a:tabLst>
            </a:pPr>
            <a:r>
              <a:rPr sz="1200" spc="-7">
                <a:latin typeface="DejaVu Sans Mono"/>
                <a:cs typeface="DejaVu Sans Mono"/>
              </a:rPr>
              <a:t>hdr.mpls[0].label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label1;  hdr.mpls[0].exp	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4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0;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93"/>
              </a:spcBef>
              <a:tabLst>
                <a:tab pos="2001470" algn="l"/>
              </a:tabLst>
            </a:pPr>
            <a:r>
              <a:rPr sz="1200" spc="-7">
                <a:latin typeface="DejaVu Sans Mono"/>
                <a:cs typeface="DejaVu Sans Mono"/>
              </a:rPr>
              <a:t>hdr.mpls[0].bos	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0;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53"/>
              </a:spcBef>
              <a:tabLst>
                <a:tab pos="2001470" algn="l"/>
              </a:tabLst>
            </a:pPr>
            <a:r>
              <a:rPr sz="1200" spc="-7">
                <a:latin typeface="DejaVu Sans Mono"/>
                <a:cs typeface="DejaVu Sans Mono"/>
              </a:rPr>
              <a:t>hdr_mpls[0].ttl	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64;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 marL="364058"/>
            <a:r>
              <a:rPr sz="1200" spc="-7">
                <a:latin typeface="DejaVu Sans Mono"/>
                <a:cs typeface="DejaVu Sans Mono"/>
              </a:rPr>
              <a:t>hdr.mpls[1].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setValid</a:t>
            </a:r>
            <a:r>
              <a:rPr sz="1200" spc="-7">
                <a:latin typeface="DejaVu Sans Mono"/>
                <a:cs typeface="DejaVu Sans Mono"/>
              </a:rPr>
              <a:t>();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 spc="-7">
                <a:latin typeface="DejaVu Sans Mono"/>
                <a:cs typeface="DejaVu Sans Mono"/>
              </a:rPr>
              <a:t>hdr.mpls[1] </a:t>
            </a:r>
            <a:r>
              <a:rPr sz="1200">
                <a:latin typeface="DejaVu Sans Mono"/>
                <a:cs typeface="DejaVu Sans Mono"/>
              </a:rPr>
              <a:t>= { </a:t>
            </a:r>
            <a:r>
              <a:rPr sz="1200" spc="-7">
                <a:latin typeface="DejaVu Sans Mono"/>
                <a:cs typeface="DejaVu Sans Mono"/>
              </a:rPr>
              <a:t>label2, 0, 1, 128</a:t>
            </a:r>
            <a:r>
              <a:rPr sz="1200" spc="-16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};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60"/>
              </a:spcBef>
            </a:pPr>
            <a:endParaRPr sz="1400">
              <a:latin typeface="DejaVu Sans Mono"/>
              <a:cs typeface="DejaVu Sans Mono"/>
            </a:endParaRPr>
          </a:p>
          <a:p>
            <a:pPr marL="728115" marR="1736470" indent="-364058">
              <a:lnSpc>
                <a:spcPct val="120400"/>
              </a:lnSpc>
            </a:pPr>
            <a:r>
              <a:rPr sz="1200" b="1" spc="-7">
                <a:latin typeface="DejaVu Sans Mono"/>
                <a:cs typeface="DejaVu Sans Mono"/>
              </a:rPr>
              <a:t>if </a:t>
            </a:r>
            <a:r>
              <a:rPr sz="1200" spc="-7">
                <a:latin typeface="DejaVu Sans Mono"/>
                <a:cs typeface="DejaVu Sans Mono"/>
              </a:rPr>
              <a:t>(hdr.vlan_tag.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isValid</a:t>
            </a:r>
            <a:r>
              <a:rPr sz="1200" spc="-7">
                <a:latin typeface="DejaVu Sans Mono"/>
                <a:cs typeface="DejaVu Sans Mono"/>
              </a:rPr>
              <a:t>())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hdr.vlan_tag.etherType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0x8847;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 </a:t>
            </a:r>
            <a:r>
              <a:rPr sz="1200" b="1" spc="-7">
                <a:latin typeface="DejaVu Sans Mono"/>
                <a:cs typeface="DejaVu Sans Mono"/>
              </a:rPr>
              <a:t>else</a:t>
            </a:r>
            <a:r>
              <a:rPr sz="1200" b="1" spc="-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728115">
              <a:spcBef>
                <a:spcPts val="253"/>
              </a:spcBef>
            </a:pPr>
            <a:r>
              <a:rPr sz="1200" spc="-7">
                <a:latin typeface="DejaVu Sans Mono"/>
                <a:cs typeface="DejaVu Sans Mono"/>
              </a:rPr>
              <a:t>hdr.ethernet.etherType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0x8847;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357" y="215968"/>
            <a:ext cx="74125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Акције</a:t>
            </a:r>
            <a:r>
              <a:rPr sz="3200" spc="-7"/>
              <a:t>: </a:t>
            </a:r>
            <a:r>
              <a:rPr lang="sr-Cyrl-RS" sz="3200" spc="-7"/>
              <a:t>Операције над заглављима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6200988" y="997947"/>
            <a:ext cx="5584611" cy="2233090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Манипулација битом валидности заглавља</a:t>
            </a:r>
            <a:r>
              <a:rPr sz="2000" b="1" spc="-7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spc="-7">
                <a:latin typeface="DejaVu Sans Mono"/>
                <a:cs typeface="DejaVu Sans Mono"/>
              </a:rPr>
              <a:t>header.</a:t>
            </a:r>
            <a:r>
              <a:rPr b="1" spc="-7">
                <a:solidFill>
                  <a:srgbClr val="4F81BD"/>
                </a:solidFill>
                <a:latin typeface="DejaVu Sans Mono"/>
                <a:cs typeface="DejaVu Sans Mono"/>
              </a:rPr>
              <a:t>setValid</a:t>
            </a:r>
            <a:r>
              <a:rPr spc="-7">
                <a:latin typeface="DejaVu Sans Mono"/>
                <a:cs typeface="DejaVu Sans Mono"/>
              </a:rPr>
              <a:t>() </a:t>
            </a:r>
            <a:r>
              <a:rPr spc="13">
                <a:latin typeface="DejaVu Sans Mono"/>
                <a:cs typeface="DejaVu Sans Mono"/>
              </a:rPr>
              <a:t>–</a:t>
            </a:r>
            <a:r>
              <a:rPr spc="-67">
                <a:latin typeface="DejaVu Sans Mono"/>
                <a:cs typeface="DejaVu Sans Mono"/>
              </a:rPr>
              <a:t> </a:t>
            </a:r>
            <a:r>
              <a:rPr lang="sr-Cyrl-RS" spc="-7">
                <a:latin typeface="DejaVu Sans Mono"/>
                <a:cs typeface="DejaVu Sans Mono"/>
              </a:rPr>
              <a:t>Додаје заглавље</a:t>
            </a:r>
            <a:endParaRPr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spc="-7">
                <a:latin typeface="DejaVu Sans Mono"/>
                <a:cs typeface="DejaVu Sans Mono"/>
              </a:rPr>
              <a:t>header.</a:t>
            </a:r>
            <a:r>
              <a:rPr b="1" spc="-7">
                <a:solidFill>
                  <a:srgbClr val="4F81BD"/>
                </a:solidFill>
                <a:latin typeface="DejaVu Sans Mono"/>
                <a:cs typeface="DejaVu Sans Mono"/>
              </a:rPr>
              <a:t>setInvalid</a:t>
            </a:r>
            <a:r>
              <a:rPr spc="-7">
                <a:latin typeface="DejaVu Sans Mono"/>
                <a:cs typeface="DejaVu Sans Mono"/>
              </a:rPr>
              <a:t>() </a:t>
            </a:r>
            <a:r>
              <a:rPr spc="13">
                <a:latin typeface="DejaVu Sans Mono"/>
                <a:cs typeface="DejaVu Sans Mono"/>
              </a:rPr>
              <a:t>–</a:t>
            </a:r>
            <a:r>
              <a:rPr spc="-133">
                <a:latin typeface="DejaVu Sans Mono"/>
                <a:cs typeface="DejaVu Sans Mono"/>
              </a:rPr>
              <a:t> </a:t>
            </a:r>
            <a:r>
              <a:rPr lang="sr-Cyrl-RS" spc="-7">
                <a:latin typeface="DejaVu Sans Mono"/>
                <a:cs typeface="DejaVu Sans Mono"/>
              </a:rPr>
              <a:t>избацује заглавље</a:t>
            </a:r>
            <a:endParaRPr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spc="-7">
                <a:latin typeface="DejaVu Sans Mono"/>
                <a:cs typeface="DejaVu Sans Mono"/>
              </a:rPr>
              <a:t>header.</a:t>
            </a:r>
            <a:r>
              <a:rPr b="1" spc="-7">
                <a:solidFill>
                  <a:srgbClr val="4F81BD"/>
                </a:solidFill>
                <a:latin typeface="DejaVu Sans Mono"/>
                <a:cs typeface="DejaVu Sans Mono"/>
              </a:rPr>
              <a:t>isValid</a:t>
            </a:r>
            <a:r>
              <a:rPr spc="-7">
                <a:latin typeface="DejaVu Sans Mono"/>
                <a:cs typeface="DejaVu Sans Mono"/>
              </a:rPr>
              <a:t>()</a:t>
            </a:r>
            <a:endParaRPr>
              <a:latin typeface="DejaVu Sans Mono"/>
              <a:cs typeface="DejaVu Sans Mono"/>
            </a:endParaRPr>
          </a:p>
          <a:p>
            <a:pPr marL="245527" indent="-228594">
              <a:spcBef>
                <a:spcPts val="305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Додела вредности заглавља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Коришћењем корпица (</a:t>
            </a:r>
            <a:r>
              <a:rPr lang="en-US" i="1">
                <a:latin typeface="Arial"/>
                <a:cs typeface="Arial"/>
              </a:rPr>
              <a:t>tuples</a:t>
            </a:r>
            <a:r>
              <a:rPr lang="en-US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30859" y="4224868"/>
            <a:ext cx="2477347" cy="918633"/>
            <a:chOff x="2498144" y="3168650"/>
            <a:chExt cx="1858010" cy="688975"/>
          </a:xfrm>
        </p:grpSpPr>
        <p:sp>
          <p:nvSpPr>
            <p:cNvPr id="11" name="object 11"/>
            <p:cNvSpPr/>
            <p:nvPr/>
          </p:nvSpPr>
          <p:spPr>
            <a:xfrm>
              <a:off x="2510840" y="3181350"/>
              <a:ext cx="1832610" cy="663575"/>
            </a:xfrm>
            <a:custGeom>
              <a:avLst/>
              <a:gdLst/>
              <a:ahLst/>
              <a:cxnLst/>
              <a:rect l="l" t="t" r="r" b="b"/>
              <a:pathLst>
                <a:path w="1832610" h="663575">
                  <a:moveTo>
                    <a:pt x="1743659" y="0"/>
                  </a:moveTo>
                  <a:lnTo>
                    <a:pt x="702259" y="0"/>
                  </a:lnTo>
                  <a:lnTo>
                    <a:pt x="667655" y="6986"/>
                  </a:lnTo>
                  <a:lnTo>
                    <a:pt x="639397" y="26038"/>
                  </a:lnTo>
                  <a:lnTo>
                    <a:pt x="620345" y="54296"/>
                  </a:lnTo>
                  <a:lnTo>
                    <a:pt x="613359" y="88900"/>
                  </a:lnTo>
                  <a:lnTo>
                    <a:pt x="613359" y="311150"/>
                  </a:lnTo>
                  <a:lnTo>
                    <a:pt x="0" y="663486"/>
                  </a:lnTo>
                  <a:lnTo>
                    <a:pt x="613359" y="444500"/>
                  </a:lnTo>
                  <a:lnTo>
                    <a:pt x="1832559" y="444500"/>
                  </a:lnTo>
                  <a:lnTo>
                    <a:pt x="1832559" y="88900"/>
                  </a:lnTo>
                  <a:lnTo>
                    <a:pt x="1825573" y="54296"/>
                  </a:lnTo>
                  <a:lnTo>
                    <a:pt x="1806521" y="26038"/>
                  </a:lnTo>
                  <a:lnTo>
                    <a:pt x="1778263" y="6986"/>
                  </a:lnTo>
                  <a:lnTo>
                    <a:pt x="1743659" y="0"/>
                  </a:lnTo>
                  <a:close/>
                </a:path>
                <a:path w="1832610" h="663575">
                  <a:moveTo>
                    <a:pt x="1832559" y="444500"/>
                  </a:moveTo>
                  <a:lnTo>
                    <a:pt x="613359" y="444500"/>
                  </a:lnTo>
                  <a:lnTo>
                    <a:pt x="620345" y="479103"/>
                  </a:lnTo>
                  <a:lnTo>
                    <a:pt x="639397" y="507361"/>
                  </a:lnTo>
                  <a:lnTo>
                    <a:pt x="667655" y="526413"/>
                  </a:lnTo>
                  <a:lnTo>
                    <a:pt x="702259" y="533400"/>
                  </a:lnTo>
                  <a:lnTo>
                    <a:pt x="1743659" y="533400"/>
                  </a:lnTo>
                  <a:lnTo>
                    <a:pt x="1778263" y="526413"/>
                  </a:lnTo>
                  <a:lnTo>
                    <a:pt x="1806521" y="507361"/>
                  </a:lnTo>
                  <a:lnTo>
                    <a:pt x="1825573" y="479103"/>
                  </a:lnTo>
                  <a:lnTo>
                    <a:pt x="1832559" y="4445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0844" y="3181350"/>
              <a:ext cx="1832610" cy="663575"/>
            </a:xfrm>
            <a:custGeom>
              <a:avLst/>
              <a:gdLst/>
              <a:ahLst/>
              <a:cxnLst/>
              <a:rect l="l" t="t" r="r" b="b"/>
              <a:pathLst>
                <a:path w="1832610" h="663575">
                  <a:moveTo>
                    <a:pt x="613355" y="88901"/>
                  </a:moveTo>
                  <a:lnTo>
                    <a:pt x="620341" y="54297"/>
                  </a:lnTo>
                  <a:lnTo>
                    <a:pt x="639393" y="26038"/>
                  </a:lnTo>
                  <a:lnTo>
                    <a:pt x="667652" y="6986"/>
                  </a:lnTo>
                  <a:lnTo>
                    <a:pt x="702256" y="0"/>
                  </a:lnTo>
                  <a:lnTo>
                    <a:pt x="816555" y="0"/>
                  </a:lnTo>
                  <a:lnTo>
                    <a:pt x="1121355" y="0"/>
                  </a:lnTo>
                  <a:lnTo>
                    <a:pt x="1743655" y="0"/>
                  </a:lnTo>
                  <a:lnTo>
                    <a:pt x="1778260" y="6986"/>
                  </a:lnTo>
                  <a:lnTo>
                    <a:pt x="1806518" y="26038"/>
                  </a:lnTo>
                  <a:lnTo>
                    <a:pt x="1825570" y="54297"/>
                  </a:lnTo>
                  <a:lnTo>
                    <a:pt x="1832556" y="88901"/>
                  </a:lnTo>
                  <a:lnTo>
                    <a:pt x="1832556" y="311150"/>
                  </a:lnTo>
                  <a:lnTo>
                    <a:pt x="1832556" y="444500"/>
                  </a:lnTo>
                  <a:lnTo>
                    <a:pt x="1825570" y="479102"/>
                  </a:lnTo>
                  <a:lnTo>
                    <a:pt x="1806518" y="507361"/>
                  </a:lnTo>
                  <a:lnTo>
                    <a:pt x="1778260" y="526413"/>
                  </a:lnTo>
                  <a:lnTo>
                    <a:pt x="1743655" y="533400"/>
                  </a:lnTo>
                  <a:lnTo>
                    <a:pt x="1121355" y="533400"/>
                  </a:lnTo>
                  <a:lnTo>
                    <a:pt x="816555" y="533400"/>
                  </a:lnTo>
                  <a:lnTo>
                    <a:pt x="702256" y="533400"/>
                  </a:lnTo>
                  <a:lnTo>
                    <a:pt x="667652" y="526413"/>
                  </a:lnTo>
                  <a:lnTo>
                    <a:pt x="639393" y="507361"/>
                  </a:lnTo>
                  <a:lnTo>
                    <a:pt x="620341" y="479102"/>
                  </a:lnTo>
                  <a:lnTo>
                    <a:pt x="613355" y="444498"/>
                  </a:lnTo>
                  <a:lnTo>
                    <a:pt x="0" y="663491"/>
                  </a:lnTo>
                  <a:lnTo>
                    <a:pt x="613355" y="311150"/>
                  </a:lnTo>
                  <a:lnTo>
                    <a:pt x="613355" y="88901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43934" y="4291499"/>
            <a:ext cx="1086273" cy="554853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14393" marR="6773" indent="-15240" algn="just">
              <a:lnSpc>
                <a:spcPts val="1292"/>
              </a:lnSpc>
              <a:spcBef>
                <a:spcPts val="427"/>
              </a:spcBef>
            </a:pPr>
            <a:r>
              <a:rPr lang="en-US" sz="1333" spc="-7">
                <a:solidFill>
                  <a:srgbClr val="FFFFFF"/>
                </a:solidFill>
                <a:latin typeface="Arial"/>
                <a:cs typeface="Arial"/>
              </a:rPr>
              <a:t>if() </a:t>
            </a:r>
            <a:r>
              <a:rPr lang="sr-Cyrl-RS" sz="1333" spc="-13">
                <a:solidFill>
                  <a:srgbClr val="FFFFFF"/>
                </a:solidFill>
                <a:latin typeface="Arial"/>
                <a:cs typeface="Arial"/>
              </a:rPr>
              <a:t>изрази су дозвољени и у акцијама!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29"/>
              <a:ext cx="4135970" cy="2463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200" y="990600"/>
            <a:ext cx="5689600" cy="3073043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23707" rIns="0" bIns="0" rtlCol="0">
            <a:spAutoFit/>
          </a:bodyPr>
          <a:lstStyle/>
          <a:p>
            <a:pPr marL="425016" marR="2887908" indent="-364058">
              <a:lnSpc>
                <a:spcPct val="117300"/>
              </a:lnSpc>
              <a:spcBef>
                <a:spcPts val="187"/>
              </a:spcBef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decap_ip_ip()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hdr.ipv4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7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hdr.inner_ipv4;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92"/>
              </a:spcBef>
            </a:pPr>
            <a:r>
              <a:rPr sz="1200" spc="-7">
                <a:latin typeface="DejaVu Sans Mono"/>
                <a:cs typeface="DejaVu Sans Mono"/>
              </a:rPr>
              <a:t>hdr.inner_ipv4.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setInvalid</a:t>
            </a:r>
            <a:r>
              <a:rPr sz="1200" spc="-7">
                <a:latin typeface="DejaVu Sans Mono"/>
                <a:cs typeface="DejaVu Sans Mono"/>
              </a:rPr>
              <a:t>();</a:t>
            </a:r>
            <a:endParaRPr sz="1200">
              <a:latin typeface="DejaVu Sans Mono"/>
              <a:cs typeface="DejaVu Sans Mono"/>
            </a:endParaRPr>
          </a:p>
          <a:p>
            <a:pPr marL="60112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7"/>
              </a:spcBef>
            </a:pPr>
            <a:endParaRPr sz="1467">
              <a:latin typeface="DejaVu Sans Mono"/>
              <a:cs typeface="DejaVu Sans Mono"/>
            </a:endParaRPr>
          </a:p>
          <a:p>
            <a:pPr marL="425016" marR="3251965" indent="-364058">
              <a:lnSpc>
                <a:spcPct val="117300"/>
              </a:lnSpc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pop_mpls_label()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hdr.mpls.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pop_front</a:t>
            </a:r>
            <a:r>
              <a:rPr sz="1200" spc="-7">
                <a:latin typeface="DejaVu Sans Mono"/>
                <a:cs typeface="DejaVu Sans Mono"/>
              </a:rPr>
              <a:t>(1);</a:t>
            </a:r>
            <a:endParaRPr sz="1200">
              <a:latin typeface="DejaVu Sans Mono"/>
              <a:cs typeface="DejaVu Sans Mono"/>
            </a:endParaRPr>
          </a:p>
          <a:p>
            <a:pPr marL="60112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13"/>
              </a:spcBef>
            </a:pPr>
            <a:endParaRPr sz="1400">
              <a:latin typeface="DejaVu Sans Mono"/>
              <a:cs typeface="DejaVu Sans Mono"/>
            </a:endParaRPr>
          </a:p>
          <a:p>
            <a:pPr marL="425016" marR="429249" indent="-364058">
              <a:lnSpc>
                <a:spcPct val="120400"/>
              </a:lnSpc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push_mpls_label(in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&lt;20&gt; </a:t>
            </a:r>
            <a:r>
              <a:rPr sz="1200" spc="-7">
                <a:latin typeface="DejaVu Sans Mono"/>
                <a:cs typeface="DejaVu Sans Mono"/>
              </a:rPr>
              <a:t>label, in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bit</a:t>
            </a:r>
            <a:r>
              <a:rPr sz="1200" spc="-7">
                <a:solidFill>
                  <a:srgbClr val="00B050"/>
                </a:solidFill>
                <a:latin typeface="DejaVu Sans Mono"/>
                <a:cs typeface="DejaVu Sans Mono"/>
              </a:rPr>
              <a:t>&lt;3&gt; </a:t>
            </a:r>
            <a:r>
              <a:rPr sz="1200" spc="-7">
                <a:latin typeface="DejaVu Sans Mono"/>
                <a:cs typeface="DejaVu Sans Mono"/>
              </a:rPr>
              <a:t>exp)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hdr.mpls.push_front(1);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47"/>
              </a:spcBef>
            </a:pPr>
            <a:r>
              <a:rPr sz="1200" spc="-7">
                <a:latin typeface="DejaVu Sans Mono"/>
                <a:cs typeface="DejaVu Sans Mono"/>
              </a:rPr>
              <a:t>hdr.mpls[0].</a:t>
            </a:r>
            <a:r>
              <a:rPr sz="1200" b="1" spc="-7">
                <a:solidFill>
                  <a:srgbClr val="4F81BD"/>
                </a:solidFill>
                <a:latin typeface="DejaVu Sans Mono"/>
                <a:cs typeface="DejaVu Sans Mono"/>
              </a:rPr>
              <a:t>setValid</a:t>
            </a:r>
            <a:r>
              <a:rPr sz="1200" spc="-7">
                <a:latin typeface="DejaVu Sans Mono"/>
                <a:cs typeface="DejaVu Sans Mono"/>
              </a:rPr>
              <a:t>();</a:t>
            </a:r>
            <a:endParaRPr sz="1200">
              <a:latin typeface="DejaVu Sans Mono"/>
              <a:cs typeface="DejaVu Sans Mono"/>
            </a:endParaRPr>
          </a:p>
          <a:p>
            <a:pPr marL="425016">
              <a:spcBef>
                <a:spcPts val="293"/>
              </a:spcBef>
            </a:pPr>
            <a:r>
              <a:rPr sz="1200" spc="-7">
                <a:latin typeface="DejaVu Sans Mono"/>
                <a:cs typeface="DejaVu Sans Mono"/>
              </a:rPr>
              <a:t>hdr.mpls[0] </a:t>
            </a:r>
            <a:r>
              <a:rPr sz="1200">
                <a:latin typeface="DejaVu Sans Mono"/>
                <a:cs typeface="DejaVu Sans Mono"/>
              </a:rPr>
              <a:t>= { </a:t>
            </a:r>
            <a:r>
              <a:rPr sz="1200" spc="-7">
                <a:latin typeface="DejaVu Sans Mono"/>
                <a:cs typeface="DejaVu Sans Mono"/>
              </a:rPr>
              <a:t>label, exp, 0, 64</a:t>
            </a:r>
            <a:r>
              <a:rPr sz="1200" spc="-9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};</a:t>
            </a:r>
            <a:endParaRPr sz="1200">
              <a:latin typeface="DejaVu Sans Mono"/>
              <a:cs typeface="DejaVu Sans Mono"/>
            </a:endParaRPr>
          </a:p>
          <a:p>
            <a:pPr marL="60112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00988" y="997947"/>
            <a:ext cx="5787812" cy="5213393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Манипулација битом валидности заглавља:</a:t>
            </a:r>
            <a:endParaRPr lang="sr-Cyrl-RS"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lang="en-US" spc="-7" err="1">
                <a:latin typeface="DejaVu Sans Mono"/>
                <a:cs typeface="DejaVu Sans Mono"/>
              </a:rPr>
              <a:t>header.</a:t>
            </a:r>
            <a:r>
              <a:rPr lang="en-US" b="1" spc="-7" err="1">
                <a:solidFill>
                  <a:srgbClr val="4F81BD"/>
                </a:solidFill>
                <a:latin typeface="DejaVu Sans Mono"/>
                <a:cs typeface="DejaVu Sans Mono"/>
              </a:rPr>
              <a:t>setValid</a:t>
            </a:r>
            <a:r>
              <a:rPr lang="en-US" spc="-7">
                <a:latin typeface="DejaVu Sans Mono"/>
                <a:cs typeface="DejaVu Sans Mono"/>
              </a:rPr>
              <a:t>() </a:t>
            </a:r>
            <a:r>
              <a:rPr lang="en-US" spc="13">
                <a:latin typeface="DejaVu Sans Mono"/>
                <a:cs typeface="DejaVu Sans Mono"/>
              </a:rPr>
              <a:t>–</a:t>
            </a:r>
            <a:r>
              <a:rPr lang="en-US" spc="-67">
                <a:latin typeface="DejaVu Sans Mono"/>
                <a:cs typeface="DejaVu Sans Mono"/>
              </a:rPr>
              <a:t> </a:t>
            </a:r>
            <a:r>
              <a:rPr lang="sr-Cyrl-RS" spc="-7">
                <a:latin typeface="DejaVu Sans Mono"/>
                <a:cs typeface="DejaVu Sans Mono"/>
              </a:rPr>
              <a:t>Додаје заглавље</a:t>
            </a:r>
            <a:endParaRPr lang="sr-Cyrl-RS"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lang="en-US" spc="-7" err="1">
                <a:latin typeface="DejaVu Sans Mono"/>
                <a:cs typeface="DejaVu Sans Mono"/>
              </a:rPr>
              <a:t>header.</a:t>
            </a:r>
            <a:r>
              <a:rPr lang="en-US" b="1" spc="-7" err="1">
                <a:solidFill>
                  <a:srgbClr val="4F81BD"/>
                </a:solidFill>
                <a:latin typeface="DejaVu Sans Mono"/>
                <a:cs typeface="DejaVu Sans Mono"/>
              </a:rPr>
              <a:t>setInvalid</a:t>
            </a:r>
            <a:r>
              <a:rPr lang="en-US" spc="-7">
                <a:latin typeface="DejaVu Sans Mono"/>
                <a:cs typeface="DejaVu Sans Mono"/>
              </a:rPr>
              <a:t>() </a:t>
            </a:r>
            <a:r>
              <a:rPr lang="en-US" spc="13">
                <a:latin typeface="DejaVu Sans Mono"/>
                <a:cs typeface="DejaVu Sans Mono"/>
              </a:rPr>
              <a:t>–</a:t>
            </a:r>
            <a:r>
              <a:rPr lang="en-US" spc="-133">
                <a:latin typeface="DejaVu Sans Mono"/>
                <a:cs typeface="DejaVu Sans Mono"/>
              </a:rPr>
              <a:t> </a:t>
            </a:r>
            <a:r>
              <a:rPr lang="sr-Cyrl-RS" spc="-7">
                <a:latin typeface="DejaVu Sans Mono"/>
                <a:cs typeface="DejaVu Sans Mono"/>
              </a:rPr>
              <a:t>избацује заглавље</a:t>
            </a:r>
            <a:endParaRPr lang="sr-Cyrl-RS"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lang="en-US" spc="-7" err="1">
                <a:latin typeface="DejaVu Sans Mono"/>
                <a:cs typeface="DejaVu Sans Mono"/>
              </a:rPr>
              <a:t>header.</a:t>
            </a:r>
            <a:r>
              <a:rPr lang="en-US" b="1" spc="-7" err="1">
                <a:solidFill>
                  <a:srgbClr val="4F81BD"/>
                </a:solidFill>
                <a:latin typeface="DejaVu Sans Mono"/>
                <a:cs typeface="DejaVu Sans Mono"/>
              </a:rPr>
              <a:t>isValid</a:t>
            </a:r>
            <a:r>
              <a:rPr lang="en-US" spc="-7">
                <a:latin typeface="DejaVu Sans Mono"/>
                <a:cs typeface="DejaVu Sans Mono"/>
              </a:rPr>
              <a:t>()</a:t>
            </a:r>
            <a:endParaRPr lang="en-US">
              <a:latin typeface="DejaVu Sans Mono"/>
              <a:cs typeface="DejaVu Sans Mono"/>
            </a:endParaRPr>
          </a:p>
          <a:p>
            <a:pPr marL="245527" indent="-228594">
              <a:spcBef>
                <a:spcPts val="305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Додела вредности заглавља</a:t>
            </a:r>
            <a:endParaRPr lang="sr-Cyrl-RS" sz="2000"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Коришћењем корпица (</a:t>
            </a:r>
            <a:r>
              <a:rPr lang="en-US" i="1">
                <a:latin typeface="Arial"/>
                <a:cs typeface="Arial"/>
              </a:rPr>
              <a:t>tuples</a:t>
            </a:r>
            <a:r>
              <a:rPr lang="en-US">
                <a:latin typeface="Arial"/>
                <a:cs typeface="Arial"/>
              </a:rPr>
              <a:t>)</a:t>
            </a: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  <a:tab pos="1573914" algn="l"/>
              </a:tabLst>
            </a:pPr>
            <a:r>
              <a:rPr spc="-7">
                <a:latin typeface="DejaVu Sans Mono"/>
                <a:cs typeface="DejaVu Sans Mono"/>
              </a:rPr>
              <a:t>header	</a:t>
            </a:r>
            <a:r>
              <a:rPr spc="13">
                <a:latin typeface="DejaVu Sans Mono"/>
                <a:cs typeface="DejaVu Sans Mono"/>
              </a:rPr>
              <a:t>= { </a:t>
            </a:r>
            <a:r>
              <a:rPr>
                <a:latin typeface="DejaVu Sans Mono"/>
                <a:cs typeface="DejaVu Sans Mono"/>
              </a:rPr>
              <a:t>f1, f2, </a:t>
            </a:r>
            <a:r>
              <a:rPr spc="-7">
                <a:latin typeface="DejaVu Sans Mono"/>
                <a:cs typeface="DejaVu Sans Mono"/>
              </a:rPr>
              <a:t>..., </a:t>
            </a:r>
            <a:r>
              <a:rPr>
                <a:latin typeface="DejaVu Sans Mono"/>
                <a:cs typeface="DejaVu Sans Mono"/>
              </a:rPr>
              <a:t>fn</a:t>
            </a:r>
            <a:r>
              <a:rPr spc="-187">
                <a:latin typeface="DejaVu Sans Mono"/>
                <a:cs typeface="DejaVu Sans Mono"/>
              </a:rPr>
              <a:t> </a:t>
            </a:r>
            <a:r>
              <a:rPr spc="13">
                <a:latin typeface="DejaVu Sans Mono"/>
                <a:cs typeface="DejaVu Sans Mono"/>
              </a:rPr>
              <a:t>}</a:t>
            </a:r>
            <a:endParaRPr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spc="-7">
                <a:latin typeface="DejaVu Sans Mono"/>
                <a:cs typeface="DejaVu Sans Mono"/>
              </a:rPr>
              <a:t>header1 </a:t>
            </a:r>
            <a:r>
              <a:rPr spc="13">
                <a:latin typeface="DejaVu Sans Mono"/>
                <a:cs typeface="DejaVu Sans Mono"/>
              </a:rPr>
              <a:t>=</a:t>
            </a:r>
            <a:r>
              <a:rPr spc="-47">
                <a:latin typeface="DejaVu Sans Mono"/>
                <a:cs typeface="DejaVu Sans Mono"/>
              </a:rPr>
              <a:t> </a:t>
            </a:r>
            <a:r>
              <a:rPr spc="-7">
                <a:latin typeface="DejaVu Sans Mono"/>
                <a:cs typeface="DejaVu Sans Mono"/>
              </a:rPr>
              <a:t>header2</a:t>
            </a:r>
            <a:endParaRPr>
              <a:latin typeface="DejaVu Sans Mono"/>
              <a:cs typeface="DejaVu Sans Mono"/>
            </a:endParaRPr>
          </a:p>
          <a:p>
            <a:pPr marL="245527" indent="-228594">
              <a:spcBef>
                <a:spcPts val="305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Специјалне операције над стеком заглавља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У парсерима</a:t>
            </a:r>
            <a:endParaRPr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127"/>
              </a:spcBef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header_stack.</a:t>
            </a:r>
            <a:r>
              <a:rPr sz="1600" b="1">
                <a:solidFill>
                  <a:srgbClr val="4F81BD"/>
                </a:solidFill>
                <a:latin typeface="DejaVu Sans Mono"/>
                <a:cs typeface="DejaVu Sans Mono"/>
              </a:rPr>
              <a:t>next</a:t>
            </a:r>
            <a:endParaRPr sz="1600">
              <a:latin typeface="DejaVu Sans Mono"/>
              <a:cs typeface="DejaVu Sans Mono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header_stack.</a:t>
            </a:r>
            <a:r>
              <a:rPr sz="1600" b="1">
                <a:solidFill>
                  <a:srgbClr val="4F81BD"/>
                </a:solidFill>
                <a:latin typeface="DejaVu Sans Mono"/>
                <a:cs typeface="DejaVu Sans Mono"/>
              </a:rPr>
              <a:t>last</a:t>
            </a:r>
            <a:endParaRPr sz="1600">
              <a:latin typeface="DejaVu Sans Mono"/>
              <a:cs typeface="DejaVu Sans Mono"/>
            </a:endParaRP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header_stack.</a:t>
            </a:r>
            <a:r>
              <a:rPr sz="1600" b="1">
                <a:solidFill>
                  <a:srgbClr val="4F81BD"/>
                </a:solidFill>
                <a:latin typeface="DejaVu Sans Mono"/>
                <a:cs typeface="DejaVu Sans Mono"/>
              </a:rPr>
              <a:t>lastIndex</a:t>
            </a:r>
            <a:endParaRPr sz="1600">
              <a:latin typeface="DejaVu Sans Mono"/>
              <a:cs typeface="DejaVu Sans Mono"/>
            </a:endParaRPr>
          </a:p>
          <a:p>
            <a:pPr marL="474121" lvl="1" indent="-183722">
              <a:spcBef>
                <a:spcPts val="193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У контролама</a:t>
            </a:r>
            <a:endParaRPr>
              <a:latin typeface="Arial"/>
              <a:cs typeface="Arial"/>
            </a:endParaRPr>
          </a:p>
          <a:p>
            <a:pPr marL="656996" lvl="2" indent="-182875">
              <a:lnSpc>
                <a:spcPts val="1913"/>
              </a:lnSpc>
              <a:spcBef>
                <a:spcPts val="87"/>
              </a:spcBef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header_stack[i]</a:t>
            </a: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header_stack.</a:t>
            </a:r>
            <a:r>
              <a:rPr sz="1600" b="1">
                <a:solidFill>
                  <a:srgbClr val="4F81BD"/>
                </a:solidFill>
                <a:latin typeface="DejaVu Sans Mono"/>
                <a:cs typeface="DejaVu Sans Mono"/>
              </a:rPr>
              <a:t>size</a:t>
            </a:r>
            <a:endParaRPr sz="1600">
              <a:latin typeface="DejaVu Sans Mono"/>
              <a:cs typeface="DejaVu Sans Mono"/>
            </a:endParaRPr>
          </a:p>
          <a:p>
            <a:pPr marL="656996" lvl="2" indent="-182875">
              <a:lnSpc>
                <a:spcPts val="1913"/>
              </a:lnSpc>
              <a:spcBef>
                <a:spcPts val="33"/>
              </a:spcBef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header_stack.</a:t>
            </a:r>
            <a:r>
              <a:rPr sz="1600" b="1">
                <a:solidFill>
                  <a:srgbClr val="4F81BD"/>
                </a:solidFill>
                <a:latin typeface="DejaVu Sans Mono"/>
                <a:cs typeface="DejaVu Sans Mono"/>
              </a:rPr>
              <a:t>push_front</a:t>
            </a:r>
            <a:r>
              <a:rPr sz="1600">
                <a:latin typeface="DejaVu Sans Mono"/>
                <a:cs typeface="DejaVu Sans Mono"/>
              </a:rPr>
              <a:t>(</a:t>
            </a:r>
            <a:r>
              <a:rPr sz="1600" b="1">
                <a:solidFill>
                  <a:srgbClr val="00B050"/>
                </a:solidFill>
                <a:latin typeface="DejaVu Sans Mono"/>
                <a:cs typeface="DejaVu Sans Mono"/>
              </a:rPr>
              <a:t>int</a:t>
            </a:r>
            <a:r>
              <a:rPr sz="1600" b="1" spc="-127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600">
                <a:latin typeface="DejaVu Sans Mono"/>
                <a:cs typeface="DejaVu Sans Mono"/>
              </a:rPr>
              <a:t>count)</a:t>
            </a:r>
          </a:p>
          <a:p>
            <a:pPr marL="656996" lvl="2" indent="-182875">
              <a:lnSpc>
                <a:spcPts val="1913"/>
              </a:lnSpc>
              <a:buClr>
                <a:srgbClr val="201929"/>
              </a:buClr>
              <a:buFont typeface="Arial"/>
              <a:buChar char="■"/>
              <a:tabLst>
                <a:tab pos="656996" algn="l"/>
              </a:tabLst>
            </a:pPr>
            <a:r>
              <a:rPr sz="1600">
                <a:latin typeface="DejaVu Sans Mono"/>
                <a:cs typeface="DejaVu Sans Mono"/>
              </a:rPr>
              <a:t>header_stack.</a:t>
            </a:r>
            <a:r>
              <a:rPr sz="1600" b="1">
                <a:solidFill>
                  <a:srgbClr val="4F81BD"/>
                </a:solidFill>
                <a:latin typeface="DejaVu Sans Mono"/>
                <a:cs typeface="DejaVu Sans Mono"/>
              </a:rPr>
              <a:t>pop_front</a:t>
            </a:r>
            <a:r>
              <a:rPr sz="1600">
                <a:latin typeface="DejaVu Sans Mono"/>
                <a:cs typeface="DejaVu Sans Mono"/>
              </a:rPr>
              <a:t>(</a:t>
            </a:r>
            <a:r>
              <a:rPr sz="1600" b="1">
                <a:solidFill>
                  <a:srgbClr val="00B050"/>
                </a:solidFill>
                <a:latin typeface="DejaVu Sans Mono"/>
                <a:cs typeface="DejaVu Sans Mono"/>
              </a:rPr>
              <a:t>int</a:t>
            </a:r>
            <a:r>
              <a:rPr sz="1600" b="1" spc="-127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600">
                <a:latin typeface="DejaVu Sans Mono"/>
                <a:cs typeface="DejaVu Sans Mono"/>
              </a:rPr>
              <a:t>count)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9EA62B-5132-4FCE-A28E-E1896E8A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DB47BCD-C6FA-410B-9BAE-5A29476C8B83}"/>
              </a:ext>
            </a:extLst>
          </p:cNvPr>
          <p:cNvSpPr txBox="1">
            <a:spLocks/>
          </p:cNvSpPr>
          <p:nvPr/>
        </p:nvSpPr>
        <p:spPr>
          <a:xfrm>
            <a:off x="635357" y="215968"/>
            <a:ext cx="74125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Акције: Операције над заглављима</a:t>
            </a:r>
            <a:endParaRPr lang="sr-Cyrl-R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4666" y="719670"/>
              <a:ext cx="4292600" cy="23748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200" y="990600"/>
            <a:ext cx="5689600" cy="2961751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52493" rIns="0" bIns="0" rtlCol="0">
            <a:spAutoFit/>
          </a:bodyPr>
          <a:lstStyle/>
          <a:p>
            <a:pPr marL="978722" marR="317492" indent="-918610">
              <a:lnSpc>
                <a:spcPct val="101000"/>
              </a:lnSpc>
              <a:spcBef>
                <a:spcPts val="413"/>
              </a:spcBef>
            </a:pPr>
            <a:r>
              <a:rPr lang="sr-Cyrl-RS" sz="1467" b="1" u="sng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Пример</a:t>
            </a:r>
            <a:r>
              <a:rPr sz="1467" b="1" u="sng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lang="sr-Cyrl-RS" sz="1467" b="1" spc="-7">
                <a:latin typeface="Arial"/>
                <a:cs typeface="Arial"/>
              </a:rPr>
              <a:t>Формирање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sz="1467" b="1" i="1" spc="-7">
                <a:latin typeface="Arial"/>
                <a:cs typeface="Arial"/>
              </a:rPr>
              <a:t>Ethernet </a:t>
            </a:r>
            <a:r>
              <a:rPr sz="1467" b="1" i="1">
                <a:latin typeface="Arial"/>
                <a:cs typeface="Arial"/>
              </a:rPr>
              <a:t>MAC</a:t>
            </a:r>
            <a:r>
              <a:rPr sz="1467" b="1">
                <a:latin typeface="Arial"/>
                <a:cs typeface="Arial"/>
              </a:rPr>
              <a:t> </a:t>
            </a:r>
            <a:r>
              <a:rPr lang="sr-Cyrl-RS" sz="1467" b="1" spc="-7">
                <a:latin typeface="Arial"/>
                <a:cs typeface="Arial"/>
              </a:rPr>
              <a:t>адресе за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sz="1467" b="1" i="1" spc="-7">
                <a:latin typeface="Arial"/>
                <a:cs typeface="Arial"/>
              </a:rPr>
              <a:t>IPv4</a:t>
            </a:r>
            <a:r>
              <a:rPr sz="1467" b="1" spc="-7">
                <a:latin typeface="Arial"/>
                <a:cs typeface="Arial"/>
              </a:rPr>
              <a:t> </a:t>
            </a:r>
            <a:r>
              <a:rPr lang="sr-Cyrl-RS" sz="1467" b="1" spc="-7">
                <a:latin typeface="Arial"/>
                <a:cs typeface="Arial"/>
              </a:rPr>
              <a:t>Мултикаст пакете</a:t>
            </a:r>
            <a:endParaRPr sz="1467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sz="1733">
              <a:latin typeface="Arial"/>
              <a:cs typeface="Arial"/>
            </a:endParaRPr>
          </a:p>
          <a:p>
            <a:pPr marL="425016" marR="1249649" indent="-364058">
              <a:lnSpc>
                <a:spcPct val="117200"/>
              </a:lnSpc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set_ipmcv4_mac_da_1()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hdr.ethernet.dstAddr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24w0x01005E ++ 1w0</a:t>
            </a:r>
            <a:r>
              <a:rPr sz="1200" spc="-152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++</a:t>
            </a:r>
            <a:endParaRPr sz="1200">
              <a:latin typeface="DejaVu Sans Mono"/>
              <a:cs typeface="DejaVu Sans Mono"/>
            </a:endParaRPr>
          </a:p>
          <a:p>
            <a:pPr marL="2517922">
              <a:spcBef>
                <a:spcPts val="247"/>
              </a:spcBef>
            </a:pPr>
            <a:r>
              <a:rPr sz="1200" spc="-7">
                <a:latin typeface="DejaVu Sans Mono"/>
                <a:cs typeface="DejaVu Sans Mono"/>
              </a:rPr>
              <a:t>hdr.ipv4.dstAddr[22:0];</a:t>
            </a:r>
            <a:endParaRPr sz="1200">
              <a:latin typeface="DejaVu Sans Mono"/>
              <a:cs typeface="DejaVu Sans Mono"/>
            </a:endParaRPr>
          </a:p>
          <a:p>
            <a:pPr marL="60112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13"/>
              </a:spcBef>
            </a:pPr>
            <a:endParaRPr sz="1467">
              <a:latin typeface="DejaVu Sans Mono"/>
              <a:cs typeface="DejaVu Sans Mono"/>
            </a:endParaRPr>
          </a:p>
          <a:p>
            <a:pPr marL="425016" marR="430096" indent="-364058">
              <a:lnSpc>
                <a:spcPct val="118300"/>
              </a:lnSpc>
              <a:tabLst>
                <a:tab pos="2972572" algn="l"/>
              </a:tabLst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set_ipmcv4_mac_da_2() </a:t>
            </a:r>
            <a:r>
              <a:rPr sz="1200">
                <a:latin typeface="DejaVu Sans Mono"/>
                <a:cs typeface="DejaVu Sans Mono"/>
              </a:rPr>
              <a:t>{  </a:t>
            </a:r>
            <a:endParaRPr lang="en-US" sz="1200">
              <a:latin typeface="DejaVu Sans Mono"/>
              <a:cs typeface="DejaVu Sans Mono"/>
            </a:endParaRPr>
          </a:p>
          <a:p>
            <a:pPr marL="425016" marR="430096" indent="-364058">
              <a:lnSpc>
                <a:spcPct val="118300"/>
              </a:lnSpc>
              <a:tabLst>
                <a:tab pos="2972572" algn="l"/>
              </a:tabLst>
            </a:pPr>
            <a:r>
              <a:rPr lang="en-US" sz="1200" spc="-7">
                <a:latin typeface="DejaVu Sans Mono"/>
                <a:cs typeface="DejaVu Sans Mono"/>
              </a:rPr>
              <a:t>    </a:t>
            </a:r>
            <a:r>
              <a:rPr sz="1200" spc="-7" err="1">
                <a:latin typeface="DejaVu Sans Mono"/>
                <a:cs typeface="DejaVu Sans Mono"/>
              </a:rPr>
              <a:t>hdr.ethernet.dstAddr</a:t>
            </a:r>
            <a:r>
              <a:rPr sz="1200" spc="-7">
                <a:latin typeface="DejaVu Sans Mono"/>
                <a:cs typeface="DejaVu Sans Mono"/>
              </a:rPr>
              <a:t>[47:24]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0x01005E;</a:t>
            </a:r>
            <a:endParaRPr lang="en-US" sz="1200" spc="-7">
              <a:latin typeface="DejaVu Sans Mono"/>
              <a:cs typeface="DejaVu Sans Mono"/>
            </a:endParaRPr>
          </a:p>
          <a:p>
            <a:pPr marL="425016" marR="430096" indent="-364058">
              <a:lnSpc>
                <a:spcPct val="118300"/>
              </a:lnSpc>
              <a:tabLst>
                <a:tab pos="2972572" algn="l"/>
              </a:tabLst>
            </a:pPr>
            <a:r>
              <a:rPr lang="en-US" sz="1200" spc="-7">
                <a:latin typeface="DejaVu Sans Mono"/>
                <a:cs typeface="DejaVu Sans Mono"/>
              </a:rPr>
              <a:t>    </a:t>
            </a:r>
            <a:r>
              <a:rPr sz="1200" spc="-7" err="1">
                <a:latin typeface="DejaVu Sans Mono"/>
                <a:cs typeface="DejaVu Sans Mono"/>
              </a:rPr>
              <a:t>hdr.ethernet.dstAddr</a:t>
            </a:r>
            <a:r>
              <a:rPr sz="1200" spc="-7">
                <a:latin typeface="DejaVu Sans Mono"/>
                <a:cs typeface="DejaVu Sans Mono"/>
              </a:rPr>
              <a:t>[23:23] </a:t>
            </a:r>
            <a:r>
              <a:rPr sz="1200">
                <a:latin typeface="DejaVu Sans Mono"/>
                <a:cs typeface="DejaVu Sans Mono"/>
              </a:rPr>
              <a:t>= </a:t>
            </a:r>
            <a:r>
              <a:rPr sz="1200" spc="-7">
                <a:latin typeface="DejaVu Sans Mono"/>
                <a:cs typeface="DejaVu Sans Mono"/>
              </a:rPr>
              <a:t>0; </a:t>
            </a:r>
            <a:endParaRPr lang="en-US" sz="1200" spc="-7">
              <a:latin typeface="DejaVu Sans Mono"/>
              <a:cs typeface="DejaVu Sans Mono"/>
            </a:endParaRPr>
          </a:p>
          <a:p>
            <a:pPr marL="425016" marR="430096" indent="-364058">
              <a:lnSpc>
                <a:spcPct val="118300"/>
              </a:lnSpc>
              <a:tabLst>
                <a:tab pos="2972572" algn="l"/>
              </a:tabLst>
            </a:pPr>
            <a:r>
              <a:rPr lang="en-US" sz="1200" spc="-7">
                <a:latin typeface="DejaVu Sans Mono"/>
                <a:cs typeface="DejaVu Sans Mono"/>
              </a:rPr>
              <a:t>    </a:t>
            </a:r>
            <a:r>
              <a:rPr sz="1200" spc="-7" err="1">
                <a:latin typeface="DejaVu Sans Mono"/>
                <a:cs typeface="DejaVu Sans Mono"/>
              </a:rPr>
              <a:t>hdr.ethernet.dstAddr</a:t>
            </a:r>
            <a:r>
              <a:rPr sz="1200" spc="-7">
                <a:latin typeface="DejaVu Sans Mono"/>
                <a:cs typeface="DejaVu Sans Mono"/>
              </a:rPr>
              <a:t>[22:0]</a:t>
            </a:r>
            <a:r>
              <a:rPr lang="en-US" sz="1200" spc="-7">
                <a:latin typeface="DejaVu Sans Mono"/>
                <a:cs typeface="DejaVu Sans Mono"/>
              </a:rPr>
              <a:t>   </a:t>
            </a:r>
            <a:r>
              <a:rPr sz="1200">
                <a:latin typeface="DejaVu Sans Mono"/>
                <a:cs typeface="DejaVu Sans Mono"/>
              </a:rPr>
              <a:t>=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hdr.ipv4.dstAddr[22:0];</a:t>
            </a:r>
            <a:endParaRPr sz="1200">
              <a:latin typeface="DejaVu Sans Mono"/>
              <a:cs typeface="DejaVu Sans Mono"/>
            </a:endParaRPr>
          </a:p>
          <a:p>
            <a:pPr marL="60112">
              <a:spcBef>
                <a:spcPts val="25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7302" y="193758"/>
            <a:ext cx="737612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Акције: Манипулација битовима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6200987" y="997947"/>
            <a:ext cx="5081693" cy="1281547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Специјалне операције за манипулацију битовима</a:t>
            </a:r>
            <a:r>
              <a:rPr sz="2000" b="1" spc="-7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i="1" spc="-7">
                <a:latin typeface="Arial"/>
                <a:cs typeface="Arial"/>
              </a:rPr>
              <a:t>Bit-string</a:t>
            </a:r>
            <a:r>
              <a:rPr i="1" spc="-27">
                <a:latin typeface="Arial"/>
                <a:cs typeface="Arial"/>
              </a:rPr>
              <a:t> </a:t>
            </a:r>
            <a:r>
              <a:rPr i="1" spc="-7">
                <a:latin typeface="Arial"/>
                <a:cs typeface="Arial"/>
              </a:rPr>
              <a:t>concatenation</a:t>
            </a:r>
            <a:r>
              <a:rPr lang="sr-Cyrl-RS" i="1" spc="-7">
                <a:latin typeface="Arial"/>
                <a:cs typeface="Arial"/>
              </a:rPr>
              <a:t> - </a:t>
            </a:r>
            <a:r>
              <a:rPr lang="sr-Cyrl-RS" spc="-7">
                <a:latin typeface="Arial"/>
                <a:cs typeface="Arial"/>
              </a:rPr>
              <a:t>надовезивање</a:t>
            </a:r>
            <a:endParaRPr i="1"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i="1" spc="-7">
                <a:latin typeface="Arial"/>
                <a:cs typeface="Arial"/>
              </a:rPr>
              <a:t>Bit-slicing</a:t>
            </a:r>
            <a:endParaRPr i="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692" y="236960"/>
            <a:ext cx="449031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i="1" spc="-7"/>
              <a:t>Match-Action</a:t>
            </a:r>
            <a:r>
              <a:rPr sz="3200" spc="-60"/>
              <a:t> </a:t>
            </a:r>
            <a:r>
              <a:rPr lang="sr-Cyrl-RS" sz="3200" spc="-47"/>
              <a:t>Табеле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08187" y="981326"/>
            <a:ext cx="11883813" cy="5388655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291246" indent="-274313">
              <a:spcBef>
                <a:spcPts val="46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>
                <a:latin typeface="Arial"/>
                <a:cs typeface="Arial"/>
              </a:rPr>
              <a:t>Основна градивна јединица </a:t>
            </a:r>
            <a:r>
              <a:rPr sz="2800" b="1" i="1" spc="-7">
                <a:latin typeface="Arial"/>
                <a:cs typeface="Arial"/>
              </a:rPr>
              <a:t>Match-Action</a:t>
            </a:r>
            <a:r>
              <a:rPr sz="2800" b="1" spc="-27">
                <a:latin typeface="Arial"/>
                <a:cs typeface="Arial"/>
              </a:rPr>
              <a:t> </a:t>
            </a:r>
            <a:r>
              <a:rPr lang="sr-Cyrl-RS" sz="2800" b="1">
                <a:latin typeface="Arial"/>
                <a:cs typeface="Arial"/>
              </a:rPr>
              <a:t>проточне обраде</a:t>
            </a:r>
            <a:endParaRPr sz="280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>
                <a:latin typeface="Arial"/>
                <a:cs typeface="Arial"/>
              </a:rPr>
              <a:t>Податак над којим се врши подударање и тип подударања</a:t>
            </a:r>
            <a:endParaRPr sz="2400">
              <a:latin typeface="Arial"/>
              <a:cs typeface="Arial"/>
            </a:endParaRPr>
          </a:p>
          <a:p>
            <a:pPr marL="565559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>
                <a:latin typeface="Arial"/>
                <a:cs typeface="Arial"/>
              </a:rPr>
              <a:t>Листа могућих акција</a:t>
            </a:r>
            <a:endParaRPr sz="2400">
              <a:latin typeface="Arial"/>
              <a:cs typeface="Arial"/>
            </a:endParaRPr>
          </a:p>
          <a:p>
            <a:pPr marL="565559" lvl="1" indent="-268387">
              <a:spcBef>
                <a:spcPts val="279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>
                <a:latin typeface="Arial"/>
                <a:cs typeface="Arial"/>
              </a:rPr>
              <a:t>Додатна својства</a:t>
            </a:r>
            <a:endParaRPr sz="2400">
              <a:latin typeface="Arial"/>
              <a:cs typeface="Arial"/>
            </a:endParaRPr>
          </a:p>
          <a:p>
            <a:pPr marL="748435" lvl="2" indent="-214201">
              <a:spcBef>
                <a:spcPts val="140"/>
              </a:spcBef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spc="-7">
                <a:latin typeface="Arial"/>
                <a:cs typeface="Arial"/>
              </a:rPr>
              <a:t>Величина</a:t>
            </a:r>
            <a:endParaRPr sz="2000">
              <a:latin typeface="Arial"/>
              <a:cs typeface="Arial"/>
            </a:endParaRPr>
          </a:p>
          <a:p>
            <a:pPr marL="748435" lvl="2" indent="-214201"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spc="-7">
                <a:latin typeface="Arial"/>
                <a:cs typeface="Arial"/>
              </a:rPr>
              <a:t>Подразумевана акција</a:t>
            </a:r>
            <a:endParaRPr sz="2000">
              <a:latin typeface="Arial"/>
              <a:cs typeface="Arial"/>
            </a:endParaRPr>
          </a:p>
          <a:p>
            <a:pPr marL="748435" lvl="2" indent="-214201"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spc="-7">
                <a:latin typeface="Arial"/>
                <a:cs typeface="Arial"/>
              </a:rPr>
              <a:t>Иницијализација улаза</a:t>
            </a:r>
            <a:endParaRPr sz="2000">
              <a:latin typeface="Arial"/>
              <a:cs typeface="Arial"/>
            </a:endParaRPr>
          </a:p>
          <a:p>
            <a:pPr marL="748435" lvl="2" indent="-214201"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spc="-7">
                <a:latin typeface="Arial"/>
                <a:cs typeface="Arial"/>
              </a:rPr>
              <a:t>..</a:t>
            </a:r>
            <a:r>
              <a:rPr sz="2000" spc="-7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1246" indent="-274313">
              <a:spcBef>
                <a:spcPts val="8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>
                <a:latin typeface="Arial"/>
                <a:cs typeface="Arial"/>
              </a:rPr>
              <a:t>Свака табела садржи један или више улаза</a:t>
            </a:r>
            <a:r>
              <a:rPr sz="2800" b="1" spc="-40">
                <a:latin typeface="Arial"/>
                <a:cs typeface="Arial"/>
              </a:rPr>
              <a:t> </a:t>
            </a:r>
            <a:r>
              <a:rPr sz="2800" b="1" spc="-7">
                <a:latin typeface="Arial"/>
                <a:cs typeface="Arial"/>
              </a:rPr>
              <a:t>(</a:t>
            </a:r>
            <a:r>
              <a:rPr lang="sr-Cyrl-RS" sz="2800" b="1" spc="-7">
                <a:latin typeface="Arial"/>
                <a:cs typeface="Arial"/>
              </a:rPr>
              <a:t>редова</a:t>
            </a:r>
            <a:r>
              <a:rPr sz="2800" b="1" spc="-7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291246" indent="-274313">
              <a:spcBef>
                <a:spcPts val="28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>
                <a:latin typeface="Arial"/>
                <a:cs typeface="Arial"/>
              </a:rPr>
              <a:t>Улаз садржи</a:t>
            </a:r>
            <a:r>
              <a:rPr sz="2800" b="1" spc="-7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65559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>
                <a:latin typeface="Arial"/>
                <a:cs typeface="Arial"/>
              </a:rPr>
              <a:t>Кључ на за претрагу</a:t>
            </a:r>
            <a:endParaRPr sz="2400">
              <a:latin typeface="Arial"/>
              <a:cs typeface="Arial"/>
            </a:endParaRPr>
          </a:p>
          <a:p>
            <a:pPr marL="565559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>
                <a:latin typeface="Arial"/>
                <a:cs typeface="Arial"/>
              </a:rPr>
              <a:t>Једну акцију</a:t>
            </a:r>
            <a:endParaRPr sz="2400">
              <a:latin typeface="Arial"/>
              <a:cs typeface="Arial"/>
            </a:endParaRPr>
          </a:p>
          <a:p>
            <a:pPr marL="748435" lvl="2" indent="-214201">
              <a:spcBef>
                <a:spcPts val="140"/>
              </a:spcBef>
              <a:buClr>
                <a:srgbClr val="201929"/>
              </a:buClr>
              <a:buChar char="■"/>
              <a:tabLst>
                <a:tab pos="748435" algn="l"/>
              </a:tabLst>
            </a:pPr>
            <a:r>
              <a:rPr lang="sr-Cyrl-RS" sz="2000" spc="-7">
                <a:latin typeface="Arial"/>
                <a:cs typeface="Arial"/>
              </a:rPr>
              <a:t>Извршава се уколико за дати пакет постоји подударање у табели за дати улаз</a:t>
            </a:r>
            <a:endParaRPr sz="2000">
              <a:latin typeface="Arial"/>
              <a:cs typeface="Arial"/>
            </a:endParaRPr>
          </a:p>
          <a:p>
            <a:pPr marL="565559" lvl="1" indent="-268387">
              <a:spcBef>
                <a:spcPts val="93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sz="2400" spc="-7">
                <a:latin typeface="Arial"/>
                <a:cs typeface="Arial"/>
              </a:rPr>
              <a:t>(</a:t>
            </a:r>
            <a:r>
              <a:rPr lang="sr-Cyrl-RS" sz="2400" spc="-7">
                <a:latin typeface="Arial"/>
                <a:cs typeface="Arial"/>
              </a:rPr>
              <a:t>Опционо</a:t>
            </a:r>
            <a:r>
              <a:rPr sz="2400" spc="-7">
                <a:latin typeface="Arial"/>
                <a:cs typeface="Arial"/>
              </a:rPr>
              <a:t>) </a:t>
            </a:r>
            <a:r>
              <a:rPr lang="sr-Cyrl-RS" sz="2400" spc="-7">
                <a:latin typeface="Arial"/>
                <a:cs typeface="Arial"/>
              </a:rPr>
              <a:t>подаци акције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8906933" y="1461918"/>
            <a:ext cx="1405467" cy="4493260"/>
            <a:chOff x="6680200" y="1096438"/>
            <a:chExt cx="1054100" cy="3369945"/>
          </a:xfrm>
        </p:grpSpPr>
        <p:sp>
          <p:nvSpPr>
            <p:cNvPr id="7" name="object 7"/>
            <p:cNvSpPr/>
            <p:nvPr/>
          </p:nvSpPr>
          <p:spPr>
            <a:xfrm>
              <a:off x="6680200" y="1096438"/>
              <a:ext cx="1054100" cy="33697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6701370" y="1244603"/>
              <a:ext cx="982129" cy="1126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6781800" y="1168400"/>
              <a:ext cx="774700" cy="1130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53694" y="1276350"/>
              <a:ext cx="877569" cy="1021715"/>
            </a:xfrm>
            <a:custGeom>
              <a:avLst/>
              <a:gdLst/>
              <a:ahLst/>
              <a:cxnLst/>
              <a:rect l="l" t="t" r="r" b="b"/>
              <a:pathLst>
                <a:path w="877570" h="1021714">
                  <a:moveTo>
                    <a:pt x="876985" y="0"/>
                  </a:moveTo>
                  <a:lnTo>
                    <a:pt x="0" y="0"/>
                  </a:lnTo>
                  <a:lnTo>
                    <a:pt x="219240" y="1021105"/>
                  </a:lnTo>
                  <a:lnTo>
                    <a:pt x="657745" y="1021105"/>
                  </a:lnTo>
                  <a:lnTo>
                    <a:pt x="876985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3683" y="1276344"/>
              <a:ext cx="877569" cy="1021715"/>
            </a:xfrm>
            <a:custGeom>
              <a:avLst/>
              <a:gdLst/>
              <a:ahLst/>
              <a:cxnLst/>
              <a:rect l="l" t="t" r="r" b="b"/>
              <a:pathLst>
                <a:path w="877570" h="1021714">
                  <a:moveTo>
                    <a:pt x="876997" y="0"/>
                  </a:moveTo>
                  <a:lnTo>
                    <a:pt x="657748" y="1021110"/>
                  </a:lnTo>
                  <a:lnTo>
                    <a:pt x="219249" y="1021110"/>
                  </a:lnTo>
                  <a:lnTo>
                    <a:pt x="0" y="0"/>
                  </a:lnTo>
                  <a:lnTo>
                    <a:pt x="876997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28101" y="1700209"/>
            <a:ext cx="730969" cy="1113367"/>
          </a:xfrm>
          <a:prstGeom prst="rect">
            <a:avLst/>
          </a:prstGeom>
        </p:spPr>
        <p:txBody>
          <a:bodyPr vert="vert" wrap="square" lIns="0" tIns="6773" rIns="0" bIns="0" rtlCol="0">
            <a:spAutoFit/>
          </a:bodyPr>
          <a:lstStyle/>
          <a:p>
            <a:pPr marL="16933" marR="6773" indent="61805">
              <a:lnSpc>
                <a:spcPts val="1907"/>
              </a:lnSpc>
              <a:spcBef>
                <a:spcPts val="53"/>
              </a:spcBef>
            </a:pPr>
            <a:r>
              <a:rPr lang="sr-Cyrl-RS" sz="1600" spc="-7">
                <a:latin typeface="Arial"/>
                <a:cs typeface="Arial"/>
              </a:rPr>
              <a:t>Подаци равни података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07822" y="4235637"/>
            <a:ext cx="1203959" cy="1474047"/>
            <a:chOff x="6755866" y="3176727"/>
            <a:chExt cx="902969" cy="1105535"/>
          </a:xfrm>
        </p:grpSpPr>
        <p:sp>
          <p:nvSpPr>
            <p:cNvPr id="14" name="object 14"/>
            <p:cNvSpPr/>
            <p:nvPr/>
          </p:nvSpPr>
          <p:spPr>
            <a:xfrm>
              <a:off x="6768566" y="3189427"/>
              <a:ext cx="877569" cy="1080135"/>
            </a:xfrm>
            <a:custGeom>
              <a:avLst/>
              <a:gdLst/>
              <a:ahLst/>
              <a:cxnLst/>
              <a:rect l="l" t="t" r="r" b="b"/>
              <a:pathLst>
                <a:path w="877570" h="1080135">
                  <a:moveTo>
                    <a:pt x="657745" y="0"/>
                  </a:moveTo>
                  <a:lnTo>
                    <a:pt x="219252" y="0"/>
                  </a:lnTo>
                  <a:lnTo>
                    <a:pt x="0" y="1079680"/>
                  </a:lnTo>
                  <a:lnTo>
                    <a:pt x="876998" y="1079680"/>
                  </a:lnTo>
                  <a:lnTo>
                    <a:pt x="65774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8566" y="3189427"/>
              <a:ext cx="877569" cy="1080135"/>
            </a:xfrm>
            <a:custGeom>
              <a:avLst/>
              <a:gdLst/>
              <a:ahLst/>
              <a:cxnLst/>
              <a:rect l="l" t="t" r="r" b="b"/>
              <a:pathLst>
                <a:path w="877570" h="1080135">
                  <a:moveTo>
                    <a:pt x="0" y="1079680"/>
                  </a:moveTo>
                  <a:lnTo>
                    <a:pt x="219250" y="0"/>
                  </a:lnTo>
                  <a:lnTo>
                    <a:pt x="657748" y="0"/>
                  </a:lnTo>
                  <a:lnTo>
                    <a:pt x="876997" y="1079680"/>
                  </a:lnTo>
                  <a:lnTo>
                    <a:pt x="0" y="107968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40295" y="4483860"/>
            <a:ext cx="730969" cy="1217507"/>
          </a:xfrm>
          <a:prstGeom prst="rect">
            <a:avLst/>
          </a:prstGeom>
        </p:spPr>
        <p:txBody>
          <a:bodyPr vert="vert270" wrap="square" lIns="0" tIns="6773" rIns="0" bIns="0" rtlCol="0">
            <a:spAutoFit/>
          </a:bodyPr>
          <a:lstStyle/>
          <a:p>
            <a:pPr marL="16933" marR="6773" indent="12700" algn="just">
              <a:lnSpc>
                <a:spcPts val="1907"/>
              </a:lnSpc>
              <a:spcBef>
                <a:spcPts val="53"/>
              </a:spcBef>
            </a:pPr>
            <a:r>
              <a:rPr lang="sr-Cyrl-RS" sz="1600" spc="-7">
                <a:solidFill>
                  <a:srgbClr val="FFFFFF"/>
                </a:solidFill>
                <a:latin typeface="Arial"/>
                <a:cs typeface="Arial"/>
              </a:rPr>
              <a:t>Подаци контролне равни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66495" y="3260292"/>
            <a:ext cx="1043940" cy="804333"/>
            <a:chOff x="6799871" y="2445219"/>
            <a:chExt cx="782955" cy="603250"/>
          </a:xfrm>
        </p:grpSpPr>
        <p:sp>
          <p:nvSpPr>
            <p:cNvPr id="18" name="object 18"/>
            <p:cNvSpPr/>
            <p:nvPr/>
          </p:nvSpPr>
          <p:spPr>
            <a:xfrm>
              <a:off x="6812571" y="2457919"/>
              <a:ext cx="757555" cy="72390"/>
            </a:xfrm>
            <a:custGeom>
              <a:avLst/>
              <a:gdLst/>
              <a:ahLst/>
              <a:cxnLst/>
              <a:rect l="l" t="t" r="r" b="b"/>
              <a:pathLst>
                <a:path w="757554" h="72389">
                  <a:moveTo>
                    <a:pt x="757262" y="0"/>
                  </a:moveTo>
                  <a:lnTo>
                    <a:pt x="0" y="0"/>
                  </a:lnTo>
                  <a:lnTo>
                    <a:pt x="72174" y="72174"/>
                  </a:lnTo>
                  <a:lnTo>
                    <a:pt x="685101" y="72174"/>
                  </a:lnTo>
                  <a:lnTo>
                    <a:pt x="757262" y="0"/>
                  </a:lnTo>
                  <a:close/>
                </a:path>
              </a:pathLst>
            </a:custGeom>
            <a:solidFill>
              <a:srgbClr val="CC727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812571" y="2963100"/>
              <a:ext cx="757555" cy="72390"/>
            </a:xfrm>
            <a:custGeom>
              <a:avLst/>
              <a:gdLst/>
              <a:ahLst/>
              <a:cxnLst/>
              <a:rect l="l" t="t" r="r" b="b"/>
              <a:pathLst>
                <a:path w="757554" h="72389">
                  <a:moveTo>
                    <a:pt x="685101" y="0"/>
                  </a:moveTo>
                  <a:lnTo>
                    <a:pt x="72174" y="0"/>
                  </a:lnTo>
                  <a:lnTo>
                    <a:pt x="0" y="72174"/>
                  </a:lnTo>
                  <a:lnTo>
                    <a:pt x="757262" y="72174"/>
                  </a:lnTo>
                  <a:lnTo>
                    <a:pt x="685101" y="0"/>
                  </a:lnTo>
                  <a:close/>
                </a:path>
              </a:pathLst>
            </a:custGeom>
            <a:solidFill>
              <a:srgbClr val="9A403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812571" y="2457919"/>
              <a:ext cx="72390" cy="577850"/>
            </a:xfrm>
            <a:custGeom>
              <a:avLst/>
              <a:gdLst/>
              <a:ahLst/>
              <a:cxnLst/>
              <a:rect l="l" t="t" r="r" b="b"/>
              <a:pathLst>
                <a:path w="72390" h="577850">
                  <a:moveTo>
                    <a:pt x="0" y="0"/>
                  </a:moveTo>
                  <a:lnTo>
                    <a:pt x="0" y="577354"/>
                  </a:lnTo>
                  <a:lnTo>
                    <a:pt x="72174" y="505180"/>
                  </a:lnTo>
                  <a:lnTo>
                    <a:pt x="72174" y="72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7673" y="2457919"/>
              <a:ext cx="72390" cy="577850"/>
            </a:xfrm>
            <a:custGeom>
              <a:avLst/>
              <a:gdLst/>
              <a:ahLst/>
              <a:cxnLst/>
              <a:rect l="l" t="t" r="r" b="b"/>
              <a:pathLst>
                <a:path w="72390" h="577850">
                  <a:moveTo>
                    <a:pt x="72161" y="0"/>
                  </a:moveTo>
                  <a:lnTo>
                    <a:pt x="0" y="72174"/>
                  </a:lnTo>
                  <a:lnTo>
                    <a:pt x="0" y="505180"/>
                  </a:lnTo>
                  <a:lnTo>
                    <a:pt x="72161" y="577354"/>
                  </a:lnTo>
                  <a:lnTo>
                    <a:pt x="72161" y="0"/>
                  </a:lnTo>
                  <a:close/>
                </a:path>
              </a:pathLst>
            </a:custGeom>
            <a:solidFill>
              <a:srgbClr val="73302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812571" y="2457919"/>
              <a:ext cx="757555" cy="577850"/>
            </a:xfrm>
            <a:custGeom>
              <a:avLst/>
              <a:gdLst/>
              <a:ahLst/>
              <a:cxnLst/>
              <a:rect l="l" t="t" r="r" b="b"/>
              <a:pathLst>
                <a:path w="757554" h="577850">
                  <a:moveTo>
                    <a:pt x="0" y="0"/>
                  </a:moveTo>
                  <a:lnTo>
                    <a:pt x="757264" y="0"/>
                  </a:lnTo>
                  <a:lnTo>
                    <a:pt x="757264" y="577348"/>
                  </a:lnTo>
                  <a:lnTo>
                    <a:pt x="0" y="577348"/>
                  </a:lnTo>
                  <a:lnTo>
                    <a:pt x="0" y="0"/>
                  </a:lnTo>
                  <a:close/>
                </a:path>
                <a:path w="757554" h="577850">
                  <a:moveTo>
                    <a:pt x="0" y="0"/>
                  </a:moveTo>
                  <a:lnTo>
                    <a:pt x="72168" y="72168"/>
                  </a:lnTo>
                </a:path>
                <a:path w="757554" h="577850">
                  <a:moveTo>
                    <a:pt x="0" y="577348"/>
                  </a:moveTo>
                  <a:lnTo>
                    <a:pt x="72168" y="505179"/>
                  </a:lnTo>
                </a:path>
                <a:path w="757554" h="577850">
                  <a:moveTo>
                    <a:pt x="757264" y="0"/>
                  </a:moveTo>
                  <a:lnTo>
                    <a:pt x="685095" y="72168"/>
                  </a:lnTo>
                </a:path>
                <a:path w="757554" h="577850">
                  <a:moveTo>
                    <a:pt x="757264" y="577348"/>
                  </a:moveTo>
                  <a:lnTo>
                    <a:pt x="685095" y="505179"/>
                  </a:lnTo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57937" y="3423199"/>
            <a:ext cx="892885" cy="499133"/>
          </a:xfrm>
          <a:prstGeom prst="rect">
            <a:avLst/>
          </a:prstGeom>
          <a:solidFill>
            <a:srgbClr val="C0504D"/>
          </a:solidFill>
          <a:ln w="25400">
            <a:solidFill>
              <a:srgbClr val="8C3836"/>
            </a:solidFill>
          </a:ln>
        </p:spPr>
        <p:txBody>
          <a:bodyPr vert="horz" wrap="square" lIns="0" tIns="56727" rIns="0" bIns="0" rtlCol="0">
            <a:spAutoFit/>
          </a:bodyPr>
          <a:lstStyle/>
          <a:p>
            <a:pPr marL="184569" marR="138849" indent="-36406">
              <a:lnSpc>
                <a:spcPct val="101000"/>
              </a:lnSpc>
              <a:spcBef>
                <a:spcPts val="447"/>
              </a:spcBef>
            </a:pPr>
            <a:r>
              <a:rPr lang="sr-Cyrl-RS" sz="1467">
                <a:solidFill>
                  <a:srgbClr val="FFFFFF"/>
                </a:solidFill>
                <a:latin typeface="Arial"/>
                <a:cs typeface="Arial"/>
              </a:rPr>
              <a:t>Код акције</a:t>
            </a:r>
            <a:endParaRPr sz="1467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431869" y="3049511"/>
            <a:ext cx="325967" cy="1220047"/>
            <a:chOff x="7073901" y="2287133"/>
            <a:chExt cx="244475" cy="915035"/>
          </a:xfrm>
        </p:grpSpPr>
        <p:sp>
          <p:nvSpPr>
            <p:cNvPr id="25" name="object 25"/>
            <p:cNvSpPr/>
            <p:nvPr/>
          </p:nvSpPr>
          <p:spPr>
            <a:xfrm>
              <a:off x="7083589" y="2968332"/>
              <a:ext cx="234618" cy="2338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073901" y="2287133"/>
              <a:ext cx="234618" cy="228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896623" y="5831190"/>
            <a:ext cx="1745743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62556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Извершење</a:t>
            </a:r>
          </a:p>
          <a:p>
            <a:pPr marL="16933" marR="6773" indent="162556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     акције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75149" y="240470"/>
            <a:ext cx="8231784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40"/>
              <a:t>Табеле</a:t>
            </a:r>
            <a:r>
              <a:rPr sz="3200" spc="-40"/>
              <a:t>: </a:t>
            </a:r>
            <a:r>
              <a:rPr sz="3200" i="1" spc="-7"/>
              <a:t>Match-Action</a:t>
            </a:r>
            <a:r>
              <a:rPr lang="sr-Cyrl-RS" sz="3200" i="1" spc="-7"/>
              <a:t> </a:t>
            </a:r>
            <a:r>
              <a:rPr lang="sr-Cyrl-RS" sz="3200" spc="-7"/>
              <a:t>Процесирање</a:t>
            </a:r>
            <a:endParaRPr sz="3200"/>
          </a:p>
        </p:txBody>
      </p:sp>
      <p:grpSp>
        <p:nvGrpSpPr>
          <p:cNvPr id="29" name="object 29"/>
          <p:cNvGrpSpPr/>
          <p:nvPr/>
        </p:nvGrpSpPr>
        <p:grpSpPr>
          <a:xfrm>
            <a:off x="1448188" y="2396067"/>
            <a:ext cx="1413933" cy="438573"/>
            <a:chOff x="1086141" y="1797050"/>
            <a:chExt cx="1060450" cy="328930"/>
          </a:xfrm>
        </p:grpSpPr>
        <p:sp>
          <p:nvSpPr>
            <p:cNvPr id="30" name="object 30"/>
            <p:cNvSpPr/>
            <p:nvPr/>
          </p:nvSpPr>
          <p:spPr>
            <a:xfrm>
              <a:off x="1098837" y="1809746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30">
                  <a:moveTo>
                    <a:pt x="304800" y="0"/>
                  </a:moveTo>
                  <a:lnTo>
                    <a:pt x="0" y="0"/>
                  </a:lnTo>
                  <a:lnTo>
                    <a:pt x="0" y="303229"/>
                  </a:lnTo>
                  <a:lnTo>
                    <a:pt x="304800" y="30322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098841" y="1809750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30">
                  <a:moveTo>
                    <a:pt x="304800" y="0"/>
                  </a:moveTo>
                  <a:lnTo>
                    <a:pt x="304800" y="303229"/>
                  </a:lnTo>
                  <a:lnTo>
                    <a:pt x="0" y="303229"/>
                  </a:lnTo>
                  <a:lnTo>
                    <a:pt x="0" y="0"/>
                  </a:lnTo>
                  <a:lnTo>
                    <a:pt x="304800" y="0"/>
                  </a:lnTo>
                  <a:close/>
                </a:path>
              </a:pathLst>
            </a:custGeom>
            <a:ln w="25400">
              <a:solidFill>
                <a:srgbClr val="B66D3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413471" y="1809746"/>
              <a:ext cx="152400" cy="303530"/>
            </a:xfrm>
            <a:custGeom>
              <a:avLst/>
              <a:gdLst/>
              <a:ahLst/>
              <a:cxnLst/>
              <a:rect l="l" t="t" r="r" b="b"/>
              <a:pathLst>
                <a:path w="152400" h="303530">
                  <a:moveTo>
                    <a:pt x="152400" y="0"/>
                  </a:moveTo>
                  <a:lnTo>
                    <a:pt x="0" y="0"/>
                  </a:lnTo>
                  <a:lnTo>
                    <a:pt x="0" y="303229"/>
                  </a:lnTo>
                  <a:lnTo>
                    <a:pt x="152400" y="30322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13471" y="1809750"/>
              <a:ext cx="152400" cy="303530"/>
            </a:xfrm>
            <a:custGeom>
              <a:avLst/>
              <a:gdLst/>
              <a:ahLst/>
              <a:cxnLst/>
              <a:rect l="l" t="t" r="r" b="b"/>
              <a:pathLst>
                <a:path w="152400" h="303530">
                  <a:moveTo>
                    <a:pt x="152400" y="0"/>
                  </a:moveTo>
                  <a:lnTo>
                    <a:pt x="152400" y="303229"/>
                  </a:lnTo>
                  <a:lnTo>
                    <a:pt x="0" y="303229"/>
                  </a:lnTo>
                  <a:lnTo>
                    <a:pt x="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575701" y="1809746"/>
              <a:ext cx="558165" cy="303530"/>
            </a:xfrm>
            <a:custGeom>
              <a:avLst/>
              <a:gdLst/>
              <a:ahLst/>
              <a:cxnLst/>
              <a:rect l="l" t="t" r="r" b="b"/>
              <a:pathLst>
                <a:path w="558164" h="303530">
                  <a:moveTo>
                    <a:pt x="557899" y="0"/>
                  </a:moveTo>
                  <a:lnTo>
                    <a:pt x="0" y="0"/>
                  </a:lnTo>
                  <a:lnTo>
                    <a:pt x="0" y="303229"/>
                  </a:lnTo>
                  <a:lnTo>
                    <a:pt x="557899" y="303229"/>
                  </a:lnTo>
                  <a:lnTo>
                    <a:pt x="55789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5700" y="1809750"/>
              <a:ext cx="558165" cy="303530"/>
            </a:xfrm>
            <a:custGeom>
              <a:avLst/>
              <a:gdLst/>
              <a:ahLst/>
              <a:cxnLst/>
              <a:rect l="l" t="t" r="r" b="b"/>
              <a:pathLst>
                <a:path w="558164" h="303530">
                  <a:moveTo>
                    <a:pt x="557899" y="0"/>
                  </a:moveTo>
                  <a:lnTo>
                    <a:pt x="557899" y="303229"/>
                  </a:lnTo>
                  <a:lnTo>
                    <a:pt x="0" y="303229"/>
                  </a:lnTo>
                  <a:lnTo>
                    <a:pt x="0" y="0"/>
                  </a:lnTo>
                  <a:lnTo>
                    <a:pt x="557899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18514" y="2153989"/>
            <a:ext cx="171170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Кључ за претрагу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55510" y="2630305"/>
            <a:ext cx="1631527" cy="2472267"/>
            <a:chOff x="791632" y="1972729"/>
            <a:chExt cx="1223645" cy="1854200"/>
          </a:xfrm>
        </p:grpSpPr>
        <p:sp>
          <p:nvSpPr>
            <p:cNvPr id="38" name="object 38"/>
            <p:cNvSpPr/>
            <p:nvPr/>
          </p:nvSpPr>
          <p:spPr>
            <a:xfrm>
              <a:off x="791632" y="1972729"/>
              <a:ext cx="622300" cy="914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200" y="2112975"/>
              <a:ext cx="470534" cy="703580"/>
            </a:xfrm>
            <a:custGeom>
              <a:avLst/>
              <a:gdLst/>
              <a:ahLst/>
              <a:cxnLst/>
              <a:rect l="l" t="t" r="r" b="b"/>
              <a:pathLst>
                <a:path w="470534" h="703580">
                  <a:moveTo>
                    <a:pt x="413037" y="0"/>
                  </a:moveTo>
                  <a:lnTo>
                    <a:pt x="355887" y="114300"/>
                  </a:lnTo>
                  <a:lnTo>
                    <a:pt x="393987" y="114300"/>
                  </a:lnTo>
                  <a:lnTo>
                    <a:pt x="393987" y="665048"/>
                  </a:lnTo>
                  <a:lnTo>
                    <a:pt x="0" y="665048"/>
                  </a:lnTo>
                  <a:lnTo>
                    <a:pt x="0" y="703148"/>
                  </a:lnTo>
                  <a:lnTo>
                    <a:pt x="413037" y="703148"/>
                  </a:lnTo>
                  <a:lnTo>
                    <a:pt x="420452" y="701652"/>
                  </a:lnTo>
                  <a:lnTo>
                    <a:pt x="426509" y="697571"/>
                  </a:lnTo>
                  <a:lnTo>
                    <a:pt x="430594" y="691516"/>
                  </a:lnTo>
                  <a:lnTo>
                    <a:pt x="432092" y="684098"/>
                  </a:lnTo>
                  <a:lnTo>
                    <a:pt x="432092" y="114300"/>
                  </a:lnTo>
                  <a:lnTo>
                    <a:pt x="470192" y="114300"/>
                  </a:lnTo>
                  <a:lnTo>
                    <a:pt x="413037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91632" y="1972729"/>
              <a:ext cx="859367" cy="13292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200" y="2112975"/>
              <a:ext cx="708660" cy="1120140"/>
            </a:xfrm>
            <a:custGeom>
              <a:avLst/>
              <a:gdLst/>
              <a:ahLst/>
              <a:cxnLst/>
              <a:rect l="l" t="t" r="r" b="b"/>
              <a:pathLst>
                <a:path w="708660" h="1120139">
                  <a:moveTo>
                    <a:pt x="651471" y="0"/>
                  </a:moveTo>
                  <a:lnTo>
                    <a:pt x="594321" y="114300"/>
                  </a:lnTo>
                  <a:lnTo>
                    <a:pt x="632421" y="114300"/>
                  </a:lnTo>
                  <a:lnTo>
                    <a:pt x="632421" y="1081557"/>
                  </a:lnTo>
                  <a:lnTo>
                    <a:pt x="0" y="1081557"/>
                  </a:lnTo>
                  <a:lnTo>
                    <a:pt x="0" y="1119657"/>
                  </a:lnTo>
                  <a:lnTo>
                    <a:pt x="651471" y="1119657"/>
                  </a:lnTo>
                  <a:lnTo>
                    <a:pt x="658884" y="1118159"/>
                  </a:lnTo>
                  <a:lnTo>
                    <a:pt x="664940" y="1114075"/>
                  </a:lnTo>
                  <a:lnTo>
                    <a:pt x="669024" y="1108020"/>
                  </a:lnTo>
                  <a:lnTo>
                    <a:pt x="670521" y="1100607"/>
                  </a:lnTo>
                  <a:lnTo>
                    <a:pt x="670521" y="114300"/>
                  </a:lnTo>
                  <a:lnTo>
                    <a:pt x="708621" y="114300"/>
                  </a:lnTo>
                  <a:lnTo>
                    <a:pt x="651471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91632" y="1972729"/>
              <a:ext cx="1223432" cy="1854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38200" y="2112975"/>
              <a:ext cx="1073785" cy="1645285"/>
            </a:xfrm>
            <a:custGeom>
              <a:avLst/>
              <a:gdLst/>
              <a:ahLst/>
              <a:cxnLst/>
              <a:rect l="l" t="t" r="r" b="b"/>
              <a:pathLst>
                <a:path w="1073785" h="1645285">
                  <a:moveTo>
                    <a:pt x="1016444" y="0"/>
                  </a:moveTo>
                  <a:lnTo>
                    <a:pt x="959294" y="114300"/>
                  </a:lnTo>
                  <a:lnTo>
                    <a:pt x="997394" y="114300"/>
                  </a:lnTo>
                  <a:lnTo>
                    <a:pt x="997394" y="1607007"/>
                  </a:lnTo>
                  <a:lnTo>
                    <a:pt x="0" y="1607007"/>
                  </a:lnTo>
                  <a:lnTo>
                    <a:pt x="0" y="1645107"/>
                  </a:lnTo>
                  <a:lnTo>
                    <a:pt x="1016444" y="1645107"/>
                  </a:lnTo>
                  <a:lnTo>
                    <a:pt x="1023862" y="1643609"/>
                  </a:lnTo>
                  <a:lnTo>
                    <a:pt x="1029917" y="1639525"/>
                  </a:lnTo>
                  <a:lnTo>
                    <a:pt x="1033998" y="1633470"/>
                  </a:lnTo>
                  <a:lnTo>
                    <a:pt x="1035494" y="1626057"/>
                  </a:lnTo>
                  <a:lnTo>
                    <a:pt x="1035494" y="114300"/>
                  </a:lnTo>
                  <a:lnTo>
                    <a:pt x="1073594" y="114300"/>
                  </a:lnTo>
                  <a:lnTo>
                    <a:pt x="101644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131734" y="5647267"/>
            <a:ext cx="2891367" cy="690879"/>
            <a:chOff x="3098800" y="4235450"/>
            <a:chExt cx="2168525" cy="518159"/>
          </a:xfrm>
        </p:grpSpPr>
        <p:sp>
          <p:nvSpPr>
            <p:cNvPr id="45" name="object 45"/>
            <p:cNvSpPr/>
            <p:nvPr/>
          </p:nvSpPr>
          <p:spPr>
            <a:xfrm>
              <a:off x="3117850" y="4241800"/>
              <a:ext cx="2130425" cy="505459"/>
            </a:xfrm>
            <a:custGeom>
              <a:avLst/>
              <a:gdLst/>
              <a:ahLst/>
              <a:cxnLst/>
              <a:rect l="l" t="t" r="r" b="b"/>
              <a:pathLst>
                <a:path w="2130425" h="505460">
                  <a:moveTo>
                    <a:pt x="768350" y="0"/>
                  </a:moveTo>
                  <a:lnTo>
                    <a:pt x="768350" y="505460"/>
                  </a:lnTo>
                </a:path>
                <a:path w="2130425" h="505460">
                  <a:moveTo>
                    <a:pt x="6350" y="0"/>
                  </a:moveTo>
                  <a:lnTo>
                    <a:pt x="6350" y="505460"/>
                  </a:lnTo>
                </a:path>
                <a:path w="2130425" h="505460">
                  <a:moveTo>
                    <a:pt x="2123931" y="0"/>
                  </a:moveTo>
                  <a:lnTo>
                    <a:pt x="2123931" y="505460"/>
                  </a:lnTo>
                </a:path>
                <a:path w="2130425" h="505460">
                  <a:moveTo>
                    <a:pt x="0" y="6350"/>
                  </a:moveTo>
                  <a:lnTo>
                    <a:pt x="213028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117850" y="4728210"/>
              <a:ext cx="2130425" cy="0"/>
            </a:xfrm>
            <a:custGeom>
              <a:avLst/>
              <a:gdLst/>
              <a:ahLst/>
              <a:cxnLst/>
              <a:rect l="l" t="t" r="r" b="b"/>
              <a:pathLst>
                <a:path w="2130425">
                  <a:moveTo>
                    <a:pt x="0" y="0"/>
                  </a:moveTo>
                  <a:lnTo>
                    <a:pt x="213028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7" name="object 47"/>
          <p:cNvSpPr/>
          <p:nvPr/>
        </p:nvSpPr>
        <p:spPr>
          <a:xfrm>
            <a:off x="2844800" y="2564350"/>
            <a:ext cx="934720" cy="456353"/>
          </a:xfrm>
          <a:custGeom>
            <a:avLst/>
            <a:gdLst/>
            <a:ahLst/>
            <a:cxnLst/>
            <a:rect l="l" t="t" r="r" b="b"/>
            <a:pathLst>
              <a:path w="701039" h="342264">
                <a:moveTo>
                  <a:pt x="586739" y="0"/>
                </a:moveTo>
                <a:lnTo>
                  <a:pt x="0" y="0"/>
                </a:lnTo>
                <a:lnTo>
                  <a:pt x="0" y="76200"/>
                </a:lnTo>
                <a:lnTo>
                  <a:pt x="548639" y="76200"/>
                </a:lnTo>
                <a:lnTo>
                  <a:pt x="548639" y="113512"/>
                </a:lnTo>
                <a:lnTo>
                  <a:pt x="472439" y="113512"/>
                </a:lnTo>
                <a:lnTo>
                  <a:pt x="586739" y="342112"/>
                </a:lnTo>
                <a:lnTo>
                  <a:pt x="701039" y="113512"/>
                </a:lnTo>
                <a:lnTo>
                  <a:pt x="624839" y="113512"/>
                </a:lnTo>
                <a:lnTo>
                  <a:pt x="624839" y="38100"/>
                </a:lnTo>
                <a:lnTo>
                  <a:pt x="621846" y="23268"/>
                </a:lnTo>
                <a:lnTo>
                  <a:pt x="613681" y="11158"/>
                </a:lnTo>
                <a:lnTo>
                  <a:pt x="601571" y="2993"/>
                </a:lnTo>
                <a:lnTo>
                  <a:pt x="586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3054604" y="2995100"/>
          <a:ext cx="3925146" cy="247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Кључ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Акција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Подаци акције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3188886" y="5672667"/>
            <a:ext cx="1984249" cy="551071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44027" rIns="0" bIns="0" rtlCol="0">
            <a:spAutoFit/>
          </a:bodyPr>
          <a:lstStyle/>
          <a:p>
            <a:pPr marL="163403" marR="123610" indent="-31326">
              <a:lnSpc>
                <a:spcPct val="102200"/>
              </a:lnSpc>
              <a:spcBef>
                <a:spcPts val="347"/>
              </a:spcBef>
            </a:pPr>
            <a:r>
              <a:rPr lang="sr-Cyrl-RS" sz="1667" b="1" spc="27">
                <a:solidFill>
                  <a:srgbClr val="FFFFFF"/>
                </a:solidFill>
                <a:latin typeface="Arial"/>
                <a:cs typeface="Arial"/>
              </a:rPr>
              <a:t>Подразумевана</a:t>
            </a:r>
            <a:r>
              <a:rPr sz="1667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sr-Cyrl-RS" sz="1667" b="1" spc="13">
                <a:solidFill>
                  <a:srgbClr val="FFFFFF"/>
                </a:solidFill>
                <a:latin typeface="Arial"/>
                <a:cs typeface="Arial"/>
              </a:rPr>
              <a:t>Акција</a:t>
            </a:r>
            <a:endParaRPr sz="1667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90067" y="5672667"/>
            <a:ext cx="1790700" cy="551071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44027" rIns="0" bIns="0" rtlCol="0">
            <a:spAutoFit/>
          </a:bodyPr>
          <a:lstStyle/>
          <a:p>
            <a:pPr marL="659537" marR="158323" indent="-492748">
              <a:lnSpc>
                <a:spcPct val="102200"/>
              </a:lnSpc>
              <a:spcBef>
                <a:spcPts val="347"/>
              </a:spcBef>
            </a:pPr>
            <a:r>
              <a:rPr lang="sr-Cyrl-RS" sz="1667" b="1" spc="13">
                <a:solidFill>
                  <a:srgbClr val="FFFFFF"/>
                </a:solidFill>
                <a:latin typeface="Arial"/>
                <a:cs typeface="Arial"/>
              </a:rPr>
              <a:t>Подаци Акције</a:t>
            </a:r>
            <a:endParaRPr sz="1667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722567" y="3079768"/>
            <a:ext cx="234527" cy="304800"/>
          </a:xfrm>
          <a:custGeom>
            <a:avLst/>
            <a:gdLst/>
            <a:ahLst/>
            <a:cxnLst/>
            <a:rect l="l" t="t" r="r" b="b"/>
            <a:pathLst>
              <a:path w="175895" h="228600">
                <a:moveTo>
                  <a:pt x="0" y="228599"/>
                </a:moveTo>
                <a:lnTo>
                  <a:pt x="175627" y="228599"/>
                </a:lnTo>
                <a:lnTo>
                  <a:pt x="175627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2" name="object 52"/>
          <p:cNvGrpSpPr/>
          <p:nvPr/>
        </p:nvGrpSpPr>
        <p:grpSpPr>
          <a:xfrm>
            <a:off x="4639039" y="1228868"/>
            <a:ext cx="4524587" cy="4964005"/>
            <a:chOff x="3479279" y="921651"/>
            <a:chExt cx="3393440" cy="3723004"/>
          </a:xfrm>
        </p:grpSpPr>
        <p:sp>
          <p:nvSpPr>
            <p:cNvPr id="53" name="object 53"/>
            <p:cNvSpPr/>
            <p:nvPr/>
          </p:nvSpPr>
          <p:spPr>
            <a:xfrm>
              <a:off x="6361379" y="3756482"/>
              <a:ext cx="498475" cy="350520"/>
            </a:xfrm>
            <a:custGeom>
              <a:avLst/>
              <a:gdLst/>
              <a:ahLst/>
              <a:cxnLst/>
              <a:rect l="l" t="t" r="r" b="b"/>
              <a:pathLst>
                <a:path w="498475" h="350520">
                  <a:moveTo>
                    <a:pt x="322935" y="0"/>
                  </a:moveTo>
                  <a:lnTo>
                    <a:pt x="322935" y="87591"/>
                  </a:lnTo>
                  <a:lnTo>
                    <a:pt x="0" y="87591"/>
                  </a:lnTo>
                  <a:lnTo>
                    <a:pt x="0" y="262797"/>
                  </a:lnTo>
                  <a:lnTo>
                    <a:pt x="322935" y="262797"/>
                  </a:lnTo>
                  <a:lnTo>
                    <a:pt x="322935" y="350398"/>
                  </a:lnTo>
                  <a:lnTo>
                    <a:pt x="498132" y="175197"/>
                  </a:lnTo>
                  <a:lnTo>
                    <a:pt x="32293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6361379" y="3756482"/>
              <a:ext cx="498475" cy="350520"/>
            </a:xfrm>
            <a:custGeom>
              <a:avLst/>
              <a:gdLst/>
              <a:ahLst/>
              <a:cxnLst/>
              <a:rect l="l" t="t" r="r" b="b"/>
              <a:pathLst>
                <a:path w="498475" h="350520">
                  <a:moveTo>
                    <a:pt x="0" y="87599"/>
                  </a:moveTo>
                  <a:lnTo>
                    <a:pt x="322936" y="87599"/>
                  </a:lnTo>
                  <a:lnTo>
                    <a:pt x="322936" y="0"/>
                  </a:lnTo>
                  <a:lnTo>
                    <a:pt x="498136" y="175200"/>
                  </a:lnTo>
                  <a:lnTo>
                    <a:pt x="322936" y="350400"/>
                  </a:lnTo>
                  <a:lnTo>
                    <a:pt x="322936" y="262800"/>
                  </a:lnTo>
                  <a:lnTo>
                    <a:pt x="0" y="262800"/>
                  </a:lnTo>
                  <a:lnTo>
                    <a:pt x="0" y="8759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251704" y="4259350"/>
              <a:ext cx="473709" cy="372110"/>
            </a:xfrm>
            <a:custGeom>
              <a:avLst/>
              <a:gdLst/>
              <a:ahLst/>
              <a:cxnLst/>
              <a:rect l="l" t="t" r="r" b="b"/>
              <a:pathLst>
                <a:path w="473710" h="372110">
                  <a:moveTo>
                    <a:pt x="287223" y="0"/>
                  </a:moveTo>
                  <a:lnTo>
                    <a:pt x="287223" y="92997"/>
                  </a:lnTo>
                  <a:lnTo>
                    <a:pt x="0" y="92997"/>
                  </a:lnTo>
                  <a:lnTo>
                    <a:pt x="0" y="278992"/>
                  </a:lnTo>
                  <a:lnTo>
                    <a:pt x="287223" y="278992"/>
                  </a:lnTo>
                  <a:lnTo>
                    <a:pt x="287223" y="371989"/>
                  </a:lnTo>
                  <a:lnTo>
                    <a:pt x="473214" y="185995"/>
                  </a:lnTo>
                  <a:lnTo>
                    <a:pt x="28722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1704" y="4259350"/>
              <a:ext cx="473709" cy="372110"/>
            </a:xfrm>
            <a:custGeom>
              <a:avLst/>
              <a:gdLst/>
              <a:ahLst/>
              <a:cxnLst/>
              <a:rect l="l" t="t" r="r" b="b"/>
              <a:pathLst>
                <a:path w="473710" h="372110">
                  <a:moveTo>
                    <a:pt x="0" y="92997"/>
                  </a:moveTo>
                  <a:lnTo>
                    <a:pt x="287225" y="92997"/>
                  </a:lnTo>
                  <a:lnTo>
                    <a:pt x="287225" y="0"/>
                  </a:lnTo>
                  <a:lnTo>
                    <a:pt x="473219" y="185995"/>
                  </a:lnTo>
                  <a:lnTo>
                    <a:pt x="287225" y="371989"/>
                  </a:lnTo>
                  <a:lnTo>
                    <a:pt x="287225" y="278992"/>
                  </a:lnTo>
                  <a:lnTo>
                    <a:pt x="0" y="278992"/>
                  </a:lnTo>
                  <a:lnTo>
                    <a:pt x="0" y="92997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273535" y="2949473"/>
              <a:ext cx="473709" cy="424180"/>
            </a:xfrm>
            <a:custGeom>
              <a:avLst/>
              <a:gdLst/>
              <a:ahLst/>
              <a:cxnLst/>
              <a:rect l="l" t="t" r="r" b="b"/>
              <a:pathLst>
                <a:path w="473710" h="424179">
                  <a:moveTo>
                    <a:pt x="261302" y="0"/>
                  </a:moveTo>
                  <a:lnTo>
                    <a:pt x="261302" y="105956"/>
                  </a:lnTo>
                  <a:lnTo>
                    <a:pt x="0" y="105956"/>
                  </a:lnTo>
                  <a:lnTo>
                    <a:pt x="0" y="317868"/>
                  </a:lnTo>
                  <a:lnTo>
                    <a:pt x="261302" y="317868"/>
                  </a:lnTo>
                  <a:lnTo>
                    <a:pt x="261302" y="423824"/>
                  </a:lnTo>
                  <a:lnTo>
                    <a:pt x="473214" y="211912"/>
                  </a:lnTo>
                  <a:lnTo>
                    <a:pt x="26130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3535" y="2949473"/>
              <a:ext cx="473709" cy="424180"/>
            </a:xfrm>
            <a:custGeom>
              <a:avLst/>
              <a:gdLst/>
              <a:ahLst/>
              <a:cxnLst/>
              <a:rect l="l" t="t" r="r" b="b"/>
              <a:pathLst>
                <a:path w="473710" h="424179">
                  <a:moveTo>
                    <a:pt x="0" y="105956"/>
                  </a:moveTo>
                  <a:lnTo>
                    <a:pt x="261307" y="105956"/>
                  </a:lnTo>
                  <a:lnTo>
                    <a:pt x="261307" y="0"/>
                  </a:lnTo>
                  <a:lnTo>
                    <a:pt x="473219" y="211912"/>
                  </a:lnTo>
                  <a:lnTo>
                    <a:pt x="261307" y="423825"/>
                  </a:lnTo>
                  <a:lnTo>
                    <a:pt x="261307" y="317869"/>
                  </a:lnTo>
                  <a:lnTo>
                    <a:pt x="0" y="317869"/>
                  </a:lnTo>
                  <a:lnTo>
                    <a:pt x="0" y="105956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217553" y="2411425"/>
              <a:ext cx="894080" cy="314325"/>
            </a:xfrm>
            <a:custGeom>
              <a:avLst/>
              <a:gdLst/>
              <a:ahLst/>
              <a:cxnLst/>
              <a:rect l="l" t="t" r="r" b="b"/>
              <a:pathLst>
                <a:path w="894079" h="314325">
                  <a:moveTo>
                    <a:pt x="86269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842987" y="25400"/>
                  </a:lnTo>
                  <a:lnTo>
                    <a:pt x="842987" y="237959"/>
                  </a:lnTo>
                  <a:lnTo>
                    <a:pt x="817587" y="237959"/>
                  </a:lnTo>
                  <a:lnTo>
                    <a:pt x="855687" y="314159"/>
                  </a:lnTo>
                  <a:lnTo>
                    <a:pt x="893787" y="237959"/>
                  </a:lnTo>
                  <a:lnTo>
                    <a:pt x="868387" y="237959"/>
                  </a:lnTo>
                  <a:lnTo>
                    <a:pt x="868387" y="5689"/>
                  </a:lnTo>
                  <a:lnTo>
                    <a:pt x="86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491979" y="934351"/>
              <a:ext cx="609600" cy="1287780"/>
            </a:xfrm>
            <a:custGeom>
              <a:avLst/>
              <a:gdLst/>
              <a:ahLst/>
              <a:cxnLst/>
              <a:rect l="l" t="t" r="r" b="b"/>
              <a:pathLst>
                <a:path w="609600" h="1287780">
                  <a:moveTo>
                    <a:pt x="304800" y="0"/>
                  </a:moveTo>
                  <a:lnTo>
                    <a:pt x="0" y="304800"/>
                  </a:lnTo>
                  <a:lnTo>
                    <a:pt x="152400" y="304800"/>
                  </a:lnTo>
                  <a:lnTo>
                    <a:pt x="152400" y="982446"/>
                  </a:lnTo>
                  <a:lnTo>
                    <a:pt x="0" y="982446"/>
                  </a:lnTo>
                  <a:lnTo>
                    <a:pt x="304800" y="1287246"/>
                  </a:lnTo>
                  <a:lnTo>
                    <a:pt x="609600" y="982446"/>
                  </a:lnTo>
                  <a:lnTo>
                    <a:pt x="457200" y="982446"/>
                  </a:lnTo>
                  <a:lnTo>
                    <a:pt x="457200" y="3048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491979" y="934351"/>
              <a:ext cx="609600" cy="1287780"/>
            </a:xfrm>
            <a:custGeom>
              <a:avLst/>
              <a:gdLst/>
              <a:ahLst/>
              <a:cxnLst/>
              <a:rect l="l" t="t" r="r" b="b"/>
              <a:pathLst>
                <a:path w="609600" h="1287780">
                  <a:moveTo>
                    <a:pt x="0" y="304800"/>
                  </a:moveTo>
                  <a:lnTo>
                    <a:pt x="304801" y="0"/>
                  </a:lnTo>
                  <a:lnTo>
                    <a:pt x="609600" y="304800"/>
                  </a:lnTo>
                  <a:lnTo>
                    <a:pt x="457200" y="304800"/>
                  </a:lnTo>
                  <a:lnTo>
                    <a:pt x="457200" y="982453"/>
                  </a:lnTo>
                  <a:lnTo>
                    <a:pt x="609600" y="982453"/>
                  </a:lnTo>
                  <a:lnTo>
                    <a:pt x="304801" y="1287250"/>
                  </a:lnTo>
                  <a:lnTo>
                    <a:pt x="0" y="982453"/>
                  </a:lnTo>
                  <a:lnTo>
                    <a:pt x="152400" y="982453"/>
                  </a:lnTo>
                  <a:lnTo>
                    <a:pt x="152400" y="30480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090342" y="2853572"/>
            <a:ext cx="981168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Погодак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22443" y="5101703"/>
            <a:ext cx="730969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467" spc="7">
                <a:solidFill>
                  <a:srgbClr val="FFFFFF"/>
                </a:solidFill>
                <a:latin typeface="Arial"/>
                <a:cs typeface="Arial"/>
              </a:rPr>
              <a:t>Подаци</a:t>
            </a:r>
            <a:endParaRPr sz="1467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6958" y="5579071"/>
            <a:ext cx="1192953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Заглавља и метаподаци</a:t>
            </a:r>
          </a:p>
          <a:p>
            <a:pPr marL="16933" marR="6773" algn="ctr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(улаз)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491067" y="1581167"/>
          <a:ext cx="6096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B66D31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66D31"/>
                      </a:solidFill>
                      <a:prstDash val="solid"/>
                    </a:lnL>
                    <a:lnR w="28575">
                      <a:solidFill>
                        <a:srgbClr val="B66D31"/>
                      </a:solidFill>
                      <a:prstDash val="solid"/>
                    </a:lnR>
                    <a:lnT w="28575">
                      <a:solidFill>
                        <a:srgbClr val="B66D31"/>
                      </a:solidFill>
                      <a:prstDash val="solid"/>
                    </a:lnT>
                    <a:lnB w="28575">
                      <a:solidFill>
                        <a:srgbClr val="B66D31"/>
                      </a:solidFill>
                      <a:prstDash val="soli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B66D31"/>
                      </a:solidFill>
                      <a:prstDash val="solid"/>
                    </a:lnT>
                    <a:lnB w="28575">
                      <a:solidFill>
                        <a:srgbClr val="71893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1893F"/>
                      </a:solidFill>
                      <a:prstDash val="solid"/>
                    </a:lnL>
                    <a:lnR w="28575">
                      <a:solidFill>
                        <a:srgbClr val="71893F"/>
                      </a:solidFill>
                      <a:prstDash val="solid"/>
                    </a:lnR>
                    <a:lnT w="28575">
                      <a:solidFill>
                        <a:srgbClr val="71893F"/>
                      </a:solidFill>
                      <a:prstDash val="solid"/>
                    </a:lnT>
                    <a:lnB w="28575">
                      <a:solidFill>
                        <a:srgbClr val="71893F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71893F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" name="object 66"/>
          <p:cNvSpPr txBox="1"/>
          <p:nvPr/>
        </p:nvSpPr>
        <p:spPr>
          <a:xfrm>
            <a:off x="10529300" y="5598859"/>
            <a:ext cx="1192953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algn="ctr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Заглавља и метаподаци</a:t>
            </a:r>
          </a:p>
          <a:p>
            <a:pPr marL="16086" marR="6773" algn="ctr">
              <a:spcBef>
                <a:spcPts val="133"/>
              </a:spcBef>
            </a:pPr>
            <a:r>
              <a:rPr lang="sr-Cyrl-RS" sz="1600" spc="-7">
                <a:latin typeface="Arial"/>
                <a:cs typeface="Arial"/>
              </a:rPr>
              <a:t>(излаз)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254289" y="1581167"/>
            <a:ext cx="3091180" cy="3996267"/>
            <a:chOff x="6190716" y="1185875"/>
            <a:chExt cx="2318385" cy="2997200"/>
          </a:xfrm>
        </p:grpSpPr>
        <p:sp>
          <p:nvSpPr>
            <p:cNvPr id="68" name="object 68"/>
            <p:cNvSpPr/>
            <p:nvPr/>
          </p:nvSpPr>
          <p:spPr>
            <a:xfrm>
              <a:off x="8039062" y="1198587"/>
              <a:ext cx="457200" cy="2971800"/>
            </a:xfrm>
            <a:custGeom>
              <a:avLst/>
              <a:gdLst/>
              <a:ahLst/>
              <a:cxnLst/>
              <a:rect l="l" t="t" r="r" b="b"/>
              <a:pathLst>
                <a:path w="457200" h="2971800">
                  <a:moveTo>
                    <a:pt x="457200" y="2908300"/>
                  </a:moveTo>
                  <a:lnTo>
                    <a:pt x="0" y="2908300"/>
                  </a:lnTo>
                  <a:lnTo>
                    <a:pt x="0" y="2971800"/>
                  </a:lnTo>
                  <a:lnTo>
                    <a:pt x="457200" y="2971800"/>
                  </a:lnTo>
                  <a:lnTo>
                    <a:pt x="457200" y="2908300"/>
                  </a:lnTo>
                  <a:close/>
                </a:path>
                <a:path w="457200" h="2971800">
                  <a:moveTo>
                    <a:pt x="457200" y="1066800"/>
                  </a:moveTo>
                  <a:lnTo>
                    <a:pt x="0" y="1066800"/>
                  </a:lnTo>
                  <a:lnTo>
                    <a:pt x="0" y="2744762"/>
                  </a:lnTo>
                  <a:lnTo>
                    <a:pt x="457200" y="2744762"/>
                  </a:lnTo>
                  <a:lnTo>
                    <a:pt x="457200" y="1066800"/>
                  </a:lnTo>
                  <a:close/>
                </a:path>
                <a:path w="457200" h="2971800">
                  <a:moveTo>
                    <a:pt x="457200" y="533387"/>
                  </a:moveTo>
                  <a:lnTo>
                    <a:pt x="0" y="533387"/>
                  </a:lnTo>
                  <a:lnTo>
                    <a:pt x="0" y="918908"/>
                  </a:lnTo>
                  <a:lnTo>
                    <a:pt x="457200" y="918908"/>
                  </a:lnTo>
                  <a:lnTo>
                    <a:pt x="457200" y="533387"/>
                  </a:lnTo>
                  <a:close/>
                </a:path>
                <a:path w="457200" h="2971800">
                  <a:moveTo>
                    <a:pt x="457200" y="0"/>
                  </a:moveTo>
                  <a:lnTo>
                    <a:pt x="0" y="0"/>
                  </a:lnTo>
                  <a:lnTo>
                    <a:pt x="0" y="313804"/>
                  </a:lnTo>
                  <a:lnTo>
                    <a:pt x="457200" y="313804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9062" y="1198575"/>
              <a:ext cx="457200" cy="2971800"/>
            </a:xfrm>
            <a:custGeom>
              <a:avLst/>
              <a:gdLst/>
              <a:ahLst/>
              <a:cxnLst/>
              <a:rect l="l" t="t" r="r" b="b"/>
              <a:pathLst>
                <a:path w="457200" h="2971800">
                  <a:moveTo>
                    <a:pt x="0" y="0"/>
                  </a:moveTo>
                  <a:lnTo>
                    <a:pt x="457200" y="0"/>
                  </a:lnTo>
                  <a:lnTo>
                    <a:pt x="457200" y="2971801"/>
                  </a:lnTo>
                  <a:lnTo>
                    <a:pt x="0" y="297180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039062" y="1512385"/>
              <a:ext cx="457200" cy="219710"/>
            </a:xfrm>
            <a:custGeom>
              <a:avLst/>
              <a:gdLst/>
              <a:ahLst/>
              <a:cxnLst/>
              <a:rect l="l" t="t" r="r" b="b"/>
              <a:pathLst>
                <a:path w="457200" h="219710">
                  <a:moveTo>
                    <a:pt x="457200" y="0"/>
                  </a:moveTo>
                  <a:lnTo>
                    <a:pt x="0" y="0"/>
                  </a:lnTo>
                  <a:lnTo>
                    <a:pt x="0" y="219589"/>
                  </a:lnTo>
                  <a:lnTo>
                    <a:pt x="457200" y="21958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039062" y="1512392"/>
              <a:ext cx="457200" cy="219710"/>
            </a:xfrm>
            <a:custGeom>
              <a:avLst/>
              <a:gdLst/>
              <a:ahLst/>
              <a:cxnLst/>
              <a:rect l="l" t="t" r="r" b="b"/>
              <a:pathLst>
                <a:path w="457200" h="219710">
                  <a:moveTo>
                    <a:pt x="0" y="0"/>
                  </a:moveTo>
                  <a:lnTo>
                    <a:pt x="457200" y="0"/>
                  </a:lnTo>
                  <a:lnTo>
                    <a:pt x="457200" y="219589"/>
                  </a:lnTo>
                  <a:lnTo>
                    <a:pt x="0" y="21958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039062" y="2117492"/>
              <a:ext cx="457200" cy="147955"/>
            </a:xfrm>
            <a:custGeom>
              <a:avLst/>
              <a:gdLst/>
              <a:ahLst/>
              <a:cxnLst/>
              <a:rect l="l" t="t" r="r" b="b"/>
              <a:pathLst>
                <a:path w="457200" h="147955">
                  <a:moveTo>
                    <a:pt x="457200" y="0"/>
                  </a:moveTo>
                  <a:lnTo>
                    <a:pt x="0" y="0"/>
                  </a:lnTo>
                  <a:lnTo>
                    <a:pt x="0" y="147882"/>
                  </a:lnTo>
                  <a:lnTo>
                    <a:pt x="457200" y="14788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039062" y="2117496"/>
              <a:ext cx="457200" cy="147955"/>
            </a:xfrm>
            <a:custGeom>
              <a:avLst/>
              <a:gdLst/>
              <a:ahLst/>
              <a:cxnLst/>
              <a:rect l="l" t="t" r="r" b="b"/>
              <a:pathLst>
                <a:path w="457200" h="147955">
                  <a:moveTo>
                    <a:pt x="0" y="0"/>
                  </a:moveTo>
                  <a:lnTo>
                    <a:pt x="457200" y="0"/>
                  </a:lnTo>
                  <a:lnTo>
                    <a:pt x="457200" y="147883"/>
                  </a:lnTo>
                  <a:lnTo>
                    <a:pt x="0" y="1478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039062" y="3943349"/>
              <a:ext cx="457200" cy="163830"/>
            </a:xfrm>
            <a:custGeom>
              <a:avLst/>
              <a:gdLst/>
              <a:ahLst/>
              <a:cxnLst/>
              <a:rect l="l" t="t" r="r" b="b"/>
              <a:pathLst>
                <a:path w="457200" h="163829">
                  <a:moveTo>
                    <a:pt x="457200" y="0"/>
                  </a:moveTo>
                  <a:lnTo>
                    <a:pt x="0" y="0"/>
                  </a:lnTo>
                  <a:lnTo>
                    <a:pt x="0" y="163529"/>
                  </a:lnTo>
                  <a:lnTo>
                    <a:pt x="457200" y="16352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8039062" y="3943349"/>
              <a:ext cx="457200" cy="163830"/>
            </a:xfrm>
            <a:custGeom>
              <a:avLst/>
              <a:gdLst/>
              <a:ahLst/>
              <a:cxnLst/>
              <a:rect l="l" t="t" r="r" b="b"/>
              <a:pathLst>
                <a:path w="457200" h="163829">
                  <a:moveTo>
                    <a:pt x="0" y="0"/>
                  </a:moveTo>
                  <a:lnTo>
                    <a:pt x="457200" y="0"/>
                  </a:lnTo>
                  <a:lnTo>
                    <a:pt x="457200" y="163529"/>
                  </a:lnTo>
                  <a:lnTo>
                    <a:pt x="0" y="16352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7569835" y="1584083"/>
              <a:ext cx="469265" cy="2479675"/>
            </a:xfrm>
            <a:custGeom>
              <a:avLst/>
              <a:gdLst/>
              <a:ahLst/>
              <a:cxnLst/>
              <a:rect l="l" t="t" r="r" b="b"/>
              <a:pathLst>
                <a:path w="469265" h="2479675">
                  <a:moveTo>
                    <a:pt x="469226" y="38100"/>
                  </a:moveTo>
                  <a:lnTo>
                    <a:pt x="393026" y="0"/>
                  </a:lnTo>
                  <a:lnTo>
                    <a:pt x="393026" y="25400"/>
                  </a:lnTo>
                  <a:lnTo>
                    <a:pt x="227596" y="25400"/>
                  </a:lnTo>
                  <a:lnTo>
                    <a:pt x="221907" y="31089"/>
                  </a:lnTo>
                  <a:lnTo>
                    <a:pt x="221907" y="600341"/>
                  </a:lnTo>
                  <a:lnTo>
                    <a:pt x="221907" y="1149819"/>
                  </a:lnTo>
                  <a:lnTo>
                    <a:pt x="0" y="1149819"/>
                  </a:lnTo>
                  <a:lnTo>
                    <a:pt x="0" y="1175219"/>
                  </a:lnTo>
                  <a:lnTo>
                    <a:pt x="221919" y="1175219"/>
                  </a:lnTo>
                  <a:lnTo>
                    <a:pt x="221919" y="2448052"/>
                  </a:lnTo>
                  <a:lnTo>
                    <a:pt x="227596" y="2453741"/>
                  </a:lnTo>
                  <a:lnTo>
                    <a:pt x="393026" y="2453741"/>
                  </a:lnTo>
                  <a:lnTo>
                    <a:pt x="393026" y="2479141"/>
                  </a:lnTo>
                  <a:lnTo>
                    <a:pt x="469226" y="2441041"/>
                  </a:lnTo>
                  <a:lnTo>
                    <a:pt x="393026" y="2402941"/>
                  </a:lnTo>
                  <a:lnTo>
                    <a:pt x="393026" y="2428341"/>
                  </a:lnTo>
                  <a:lnTo>
                    <a:pt x="247319" y="2428341"/>
                  </a:lnTo>
                  <a:lnTo>
                    <a:pt x="247319" y="1169530"/>
                  </a:lnTo>
                  <a:lnTo>
                    <a:pt x="247319" y="1155496"/>
                  </a:lnTo>
                  <a:lnTo>
                    <a:pt x="247319" y="620052"/>
                  </a:lnTo>
                  <a:lnTo>
                    <a:pt x="393026" y="620052"/>
                  </a:lnTo>
                  <a:lnTo>
                    <a:pt x="393026" y="645452"/>
                  </a:lnTo>
                  <a:lnTo>
                    <a:pt x="469226" y="607352"/>
                  </a:lnTo>
                  <a:lnTo>
                    <a:pt x="393026" y="569252"/>
                  </a:lnTo>
                  <a:lnTo>
                    <a:pt x="393026" y="594652"/>
                  </a:lnTo>
                  <a:lnTo>
                    <a:pt x="247319" y="594652"/>
                  </a:lnTo>
                  <a:lnTo>
                    <a:pt x="247319" y="50800"/>
                  </a:lnTo>
                  <a:lnTo>
                    <a:pt x="393026" y="50800"/>
                  </a:lnTo>
                  <a:lnTo>
                    <a:pt x="393026" y="76200"/>
                  </a:lnTo>
                  <a:lnTo>
                    <a:pt x="469226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203416" y="2634233"/>
              <a:ext cx="609600" cy="739140"/>
            </a:xfrm>
            <a:custGeom>
              <a:avLst/>
              <a:gdLst/>
              <a:ahLst/>
              <a:cxnLst/>
              <a:rect l="l" t="t" r="r" b="b"/>
              <a:pathLst>
                <a:path w="609600" h="739139">
                  <a:moveTo>
                    <a:pt x="476885" y="0"/>
                  </a:moveTo>
                  <a:lnTo>
                    <a:pt x="476885" y="58267"/>
                  </a:lnTo>
                  <a:lnTo>
                    <a:pt x="253834" y="58267"/>
                  </a:lnTo>
                  <a:lnTo>
                    <a:pt x="253834" y="174802"/>
                  </a:lnTo>
                  <a:lnTo>
                    <a:pt x="256870" y="174802"/>
                  </a:lnTo>
                  <a:lnTo>
                    <a:pt x="256870" y="623582"/>
                  </a:lnTo>
                  <a:lnTo>
                    <a:pt x="0" y="623582"/>
                  </a:lnTo>
                  <a:lnTo>
                    <a:pt x="0" y="739063"/>
                  </a:lnTo>
                  <a:lnTo>
                    <a:pt x="380999" y="739063"/>
                  </a:lnTo>
                  <a:lnTo>
                    <a:pt x="380999" y="174802"/>
                  </a:lnTo>
                  <a:lnTo>
                    <a:pt x="476885" y="174802"/>
                  </a:lnTo>
                  <a:lnTo>
                    <a:pt x="476885" y="233070"/>
                  </a:lnTo>
                  <a:lnTo>
                    <a:pt x="609599" y="116535"/>
                  </a:lnTo>
                  <a:lnTo>
                    <a:pt x="47688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203416" y="2634233"/>
              <a:ext cx="609600" cy="739140"/>
            </a:xfrm>
            <a:custGeom>
              <a:avLst/>
              <a:gdLst/>
              <a:ahLst/>
              <a:cxnLst/>
              <a:rect l="l" t="t" r="r" b="b"/>
              <a:pathLst>
                <a:path w="609600" h="739139">
                  <a:moveTo>
                    <a:pt x="476887" y="0"/>
                  </a:moveTo>
                  <a:lnTo>
                    <a:pt x="609602" y="116539"/>
                  </a:lnTo>
                  <a:lnTo>
                    <a:pt x="476887" y="233077"/>
                  </a:lnTo>
                  <a:lnTo>
                    <a:pt x="476887" y="174808"/>
                  </a:lnTo>
                  <a:lnTo>
                    <a:pt x="381002" y="174808"/>
                  </a:lnTo>
                  <a:lnTo>
                    <a:pt x="381002" y="739067"/>
                  </a:lnTo>
                  <a:lnTo>
                    <a:pt x="0" y="739067"/>
                  </a:lnTo>
                  <a:lnTo>
                    <a:pt x="0" y="623590"/>
                  </a:lnTo>
                  <a:lnTo>
                    <a:pt x="256868" y="623590"/>
                  </a:lnTo>
                  <a:lnTo>
                    <a:pt x="256868" y="174808"/>
                  </a:lnTo>
                  <a:lnTo>
                    <a:pt x="253838" y="174808"/>
                  </a:lnTo>
                  <a:lnTo>
                    <a:pt x="253838" y="58269"/>
                  </a:lnTo>
                  <a:lnTo>
                    <a:pt x="476887" y="58269"/>
                  </a:lnTo>
                  <a:lnTo>
                    <a:pt x="476887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8619277" y="3763279"/>
            <a:ext cx="205121" cy="639385"/>
          </a:xfrm>
          <a:prstGeom prst="rect">
            <a:avLst/>
          </a:prstGeom>
        </p:spPr>
        <p:txBody>
          <a:bodyPr vert="vert" wrap="square" lIns="0" tIns="847" rIns="0" bIns="0" rtlCol="0">
            <a:spAutoFit/>
          </a:bodyPr>
          <a:lstStyle/>
          <a:p>
            <a:pPr marL="16933">
              <a:spcBef>
                <a:spcPts val="7"/>
              </a:spcBef>
            </a:pPr>
            <a:r>
              <a:rPr lang="sr-Cyrl-RS" sz="1333" spc="-7">
                <a:solidFill>
                  <a:srgbClr val="FFFFFF"/>
                </a:solidFill>
                <a:latin typeface="Arial"/>
                <a:cs typeface="Arial"/>
              </a:rPr>
              <a:t>Акција</a:t>
            </a:r>
            <a:endParaRPr sz="1333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433733" y="3313294"/>
            <a:ext cx="1168400" cy="32737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object 81"/>
          <p:cNvSpPr txBox="1"/>
          <p:nvPr/>
        </p:nvSpPr>
        <p:spPr>
          <a:xfrm>
            <a:off x="7919488" y="3970305"/>
            <a:ext cx="359073" cy="2244615"/>
          </a:xfrm>
          <a:prstGeom prst="rect">
            <a:avLst/>
          </a:prstGeom>
        </p:spPr>
        <p:txBody>
          <a:bodyPr vert="vert" wrap="square" lIns="0" tIns="4233" rIns="0" bIns="0" rtlCol="0">
            <a:spAutoFit/>
          </a:bodyPr>
          <a:lstStyle/>
          <a:p>
            <a:pPr marL="16933" marR="6773" indent="16933">
              <a:lnSpc>
                <a:spcPts val="2840"/>
              </a:lnSpc>
              <a:spcBef>
                <a:spcPts val="33"/>
              </a:spcBef>
            </a:pPr>
            <a:r>
              <a:rPr lang="sr-Cyrl-RS" sz="2400" spc="-7">
                <a:solidFill>
                  <a:srgbClr val="FFFFFF"/>
                </a:solidFill>
                <a:latin typeface="Arial"/>
                <a:cs typeface="Arial"/>
              </a:rPr>
              <a:t>Мултиплексер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100667" y="1653811"/>
            <a:ext cx="7941733" cy="541867"/>
            <a:chOff x="825500" y="1240358"/>
            <a:chExt cx="5956300" cy="406400"/>
          </a:xfrm>
        </p:grpSpPr>
        <p:sp>
          <p:nvSpPr>
            <p:cNvPr id="83" name="object 83"/>
            <p:cNvSpPr/>
            <p:nvPr/>
          </p:nvSpPr>
          <p:spPr>
            <a:xfrm>
              <a:off x="838200" y="1253058"/>
              <a:ext cx="5930900" cy="381000"/>
            </a:xfrm>
            <a:custGeom>
              <a:avLst/>
              <a:gdLst/>
              <a:ahLst/>
              <a:cxnLst/>
              <a:rect l="l" t="t" r="r" b="b"/>
              <a:pathLst>
                <a:path w="5930900" h="381000">
                  <a:moveTo>
                    <a:pt x="5739866" y="0"/>
                  </a:moveTo>
                  <a:lnTo>
                    <a:pt x="5739866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5739866" y="285750"/>
                  </a:lnTo>
                  <a:lnTo>
                    <a:pt x="5739866" y="381000"/>
                  </a:lnTo>
                  <a:lnTo>
                    <a:pt x="5930366" y="190500"/>
                  </a:lnTo>
                  <a:lnTo>
                    <a:pt x="5739866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38200" y="1253058"/>
              <a:ext cx="5930900" cy="381000"/>
            </a:xfrm>
            <a:custGeom>
              <a:avLst/>
              <a:gdLst/>
              <a:ahLst/>
              <a:cxnLst/>
              <a:rect l="l" t="t" r="r" b="b"/>
              <a:pathLst>
                <a:path w="5930900" h="381000">
                  <a:moveTo>
                    <a:pt x="0" y="95253"/>
                  </a:moveTo>
                  <a:lnTo>
                    <a:pt x="5739863" y="95253"/>
                  </a:lnTo>
                  <a:lnTo>
                    <a:pt x="5739863" y="0"/>
                  </a:lnTo>
                  <a:lnTo>
                    <a:pt x="5930363" y="190500"/>
                  </a:lnTo>
                  <a:lnTo>
                    <a:pt x="5739863" y="380999"/>
                  </a:lnTo>
                  <a:lnTo>
                    <a:pt x="5739863" y="285752"/>
                  </a:lnTo>
                  <a:lnTo>
                    <a:pt x="0" y="285752"/>
                  </a:lnTo>
                  <a:lnTo>
                    <a:pt x="0" y="9525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171543" y="915298"/>
            <a:ext cx="4154068" cy="11765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>
                <a:latin typeface="Arial"/>
                <a:cs typeface="Arial"/>
              </a:rPr>
              <a:t>Контролна раван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3267">
              <a:latin typeface="Arial"/>
              <a:cs typeface="Arial"/>
            </a:endParaRPr>
          </a:p>
          <a:p>
            <a:pPr marL="1313147"/>
            <a:r>
              <a:rPr lang="sr-Cyrl-RS" sz="1867" spc="-7">
                <a:solidFill>
                  <a:srgbClr val="1F497D"/>
                </a:solidFill>
                <a:latin typeface="Arial"/>
                <a:cs typeface="Arial"/>
              </a:rPr>
              <a:t>Заглавља и метаподаци</a:t>
            </a:r>
            <a:endParaRPr sz="18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/>
              <a:t>Memorije</a:t>
            </a:r>
            <a:r>
              <a:rPr lang="sr-Cyrl-RS"/>
              <a:t> и табеле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6010" y="892962"/>
            <a:ext cx="2948034" cy="532737"/>
          </a:xfrm>
        </p:spPr>
        <p:txBody>
          <a:bodyPr/>
          <a:lstStyle/>
          <a:p>
            <a:r>
              <a:rPr lang="sr-Cyrl-RS"/>
              <a:t>Типови меморија и табела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6010" y="1295787"/>
            <a:ext cx="10563918" cy="91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/>
              <a:t>Основни типови</a:t>
            </a:r>
            <a:r>
              <a:rPr lang="sr-Latn-RS"/>
              <a:t> </a:t>
            </a:r>
            <a:r>
              <a:rPr lang="sr-Cyrl-RS"/>
              <a:t>меморија</a:t>
            </a:r>
            <a:r>
              <a:rPr lang="en-US"/>
              <a:t> (</a:t>
            </a:r>
            <a:r>
              <a:rPr lang="sr-Cyrl-RS"/>
              <a:t>и табела)</a:t>
            </a:r>
          </a:p>
          <a:p>
            <a:pPr marL="558900" lvl="1" indent="-342900"/>
            <a:r>
              <a:rPr lang="sr-Cyrl-RS"/>
              <a:t>Директне меморије</a:t>
            </a:r>
          </a:p>
          <a:p>
            <a:pPr marL="774900" lvl="2" indent="-342900"/>
            <a:r>
              <a:rPr lang="sr-Cyrl-RS"/>
              <a:t>мапирање кључа у резултат</a:t>
            </a:r>
          </a:p>
          <a:p>
            <a:pPr marL="774900" lvl="2" indent="-342900"/>
            <a:r>
              <a:rPr lang="sr-Cyrl-RS"/>
              <a:t>кључ дужине </a:t>
            </a:r>
            <a:r>
              <a:rPr lang="en-US"/>
              <a:t>N </a:t>
            </a:r>
            <a:r>
              <a:rPr lang="sr-Cyrl-RS"/>
              <a:t>бита који представља индекс</a:t>
            </a:r>
          </a:p>
          <a:p>
            <a:pPr marL="774900" lvl="2" indent="-342900"/>
            <a:r>
              <a:rPr lang="sr-Cyrl-RS"/>
              <a:t>тачно 2</a:t>
            </a:r>
            <a:r>
              <a:rPr lang="en-US" baseline="30000"/>
              <a:t>N</a:t>
            </a:r>
            <a:r>
              <a:rPr lang="sr-Cyrl-RS"/>
              <a:t> редова у табели</a:t>
            </a:r>
          </a:p>
          <a:p>
            <a:pPr marL="774900" lvl="2" indent="-342900"/>
            <a:r>
              <a:rPr lang="sr-Cyrl-RS"/>
              <a:t>увек постоји погодак</a:t>
            </a:r>
          </a:p>
          <a:p>
            <a:pPr marL="558900" lvl="1" indent="-342900"/>
            <a:r>
              <a:rPr lang="en-US" i="1"/>
              <a:t>Exact Match</a:t>
            </a:r>
            <a:endParaRPr lang="sr-Cyrl-RS" i="1"/>
          </a:p>
          <a:p>
            <a:pPr marL="774900" lvl="2" indent="-342900"/>
            <a:r>
              <a:rPr lang="sr-Cyrl-RS"/>
              <a:t>табела представља скуп кључева</a:t>
            </a:r>
          </a:p>
          <a:p>
            <a:pPr marL="774900" lvl="2" indent="-342900"/>
            <a:r>
              <a:rPr lang="sr-Cyrl-RS"/>
              <a:t>кључ дужине </a:t>
            </a:r>
            <a:r>
              <a:rPr lang="en-US"/>
              <a:t>N </a:t>
            </a:r>
            <a:r>
              <a:rPr lang="sr-Cyrl-RS"/>
              <a:t>бита</a:t>
            </a:r>
          </a:p>
          <a:p>
            <a:pPr marL="774900" lvl="2" indent="-342900"/>
            <a:r>
              <a:rPr lang="sr-Cyrl-RS"/>
              <a:t>до 2</a:t>
            </a:r>
            <a:r>
              <a:rPr lang="en-US" baseline="30000"/>
              <a:t>N</a:t>
            </a:r>
            <a:r>
              <a:rPr lang="sr-Cyrl-RS"/>
              <a:t> редова у табели, често много мање</a:t>
            </a:r>
          </a:p>
          <a:p>
            <a:pPr marL="774900" lvl="2" indent="-342900"/>
            <a:r>
              <a:rPr lang="sr-Cyrl-RS"/>
              <a:t>не постоји класичан резултат, резултат је информација да ли тражени кључ постоји у табели и у ком реду</a:t>
            </a:r>
          </a:p>
          <a:p>
            <a:pPr marL="558900" lvl="1" indent="-342900"/>
            <a:r>
              <a:rPr lang="sr-Latn-RS" i="1"/>
              <a:t>TCAM</a:t>
            </a:r>
            <a:r>
              <a:rPr lang="en-US" i="1"/>
              <a:t> </a:t>
            </a:r>
            <a:r>
              <a:rPr lang="sr-Cyrl-RS" i="1"/>
              <a:t>(</a:t>
            </a:r>
            <a:r>
              <a:rPr lang="en-US" i="1"/>
              <a:t>Ternary Content-Addressable Memory)</a:t>
            </a:r>
            <a:endParaRPr lang="sr-Latn-RS" i="1"/>
          </a:p>
          <a:p>
            <a:pPr marL="558900" lvl="1" indent="-342900"/>
            <a:r>
              <a:rPr lang="sr-Latn-RS" i="1"/>
              <a:t>LPM (Longest Prefix Match)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CD57A7B-3C5F-4E85-9AD7-FA75BD97411A}"/>
              </a:ext>
            </a:extLst>
          </p:cNvPr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828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244" y="809634"/>
            <a:ext cx="11785600" cy="4276513"/>
            <a:chOff x="80433" y="607225"/>
            <a:chExt cx="8839200" cy="3207385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8796870" cy="309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0433" y="715429"/>
              <a:ext cx="3843870" cy="2806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742950"/>
              <a:ext cx="8686800" cy="2988945"/>
            </a:xfrm>
            <a:custGeom>
              <a:avLst/>
              <a:gdLst/>
              <a:ahLst/>
              <a:cxnLst/>
              <a:rect l="l" t="t" r="r" b="b"/>
              <a:pathLst>
                <a:path w="8686800" h="2988945">
                  <a:moveTo>
                    <a:pt x="8686800" y="0"/>
                  </a:moveTo>
                  <a:lnTo>
                    <a:pt x="0" y="0"/>
                  </a:lnTo>
                  <a:lnTo>
                    <a:pt x="0" y="2988868"/>
                  </a:lnTo>
                  <a:lnTo>
                    <a:pt x="8686800" y="2988868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7227" y="1028954"/>
            <a:ext cx="414860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600" b="1" u="sng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Пример</a:t>
            </a:r>
            <a:r>
              <a:rPr sz="1600" b="1" u="sng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600" b="1" spc="-7">
                <a:latin typeface="Arial"/>
                <a:cs typeface="Arial"/>
              </a:rPr>
              <a:t> </a:t>
            </a:r>
            <a:r>
              <a:rPr lang="sr-Cyrl-RS" sz="1600">
                <a:latin typeface="Arial"/>
                <a:cs typeface="Arial"/>
              </a:rPr>
              <a:t>Типична Л3 </a:t>
            </a:r>
            <a:r>
              <a:rPr sz="1600" spc="-7">
                <a:latin typeface="Arial"/>
                <a:cs typeface="Arial"/>
              </a:rPr>
              <a:t>(</a:t>
            </a:r>
            <a:r>
              <a:rPr sz="1600" i="1" spc="-7">
                <a:latin typeface="Arial"/>
                <a:cs typeface="Arial"/>
              </a:rPr>
              <a:t>IPv4</a:t>
            </a:r>
            <a:r>
              <a:rPr sz="1600" spc="-7">
                <a:latin typeface="Arial"/>
                <a:cs typeface="Arial"/>
              </a:rPr>
              <a:t>) </a:t>
            </a:r>
            <a:r>
              <a:rPr lang="sr-Cyrl-RS" sz="1600" spc="-7">
                <a:latin typeface="Arial"/>
                <a:cs typeface="Arial"/>
              </a:rPr>
              <a:t>хост табела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3428" y="2013329"/>
            <a:ext cx="898313" cy="5206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6933">
              <a:spcBef>
                <a:spcPts val="400"/>
              </a:spcBef>
            </a:pPr>
            <a:r>
              <a:rPr sz="1400" spc="13">
                <a:latin typeface="DejaVu Sans Mono"/>
                <a:cs typeface="DejaVu Sans Mono"/>
              </a:rPr>
              <a:t>:</a:t>
            </a:r>
            <a:r>
              <a:rPr sz="1400" spc="-127">
                <a:latin typeface="DejaVu Sans Mono"/>
                <a:cs typeface="DejaVu Sans Mono"/>
              </a:rPr>
              <a:t> </a:t>
            </a:r>
            <a:r>
              <a:rPr sz="1400" b="1" spc="7">
                <a:solidFill>
                  <a:srgbClr val="1F497D"/>
                </a:solidFill>
                <a:latin typeface="DejaVu Sans Mono"/>
                <a:cs typeface="DejaVu Sans Mono"/>
              </a:rPr>
              <a:t>exact</a:t>
            </a:r>
            <a:r>
              <a:rPr sz="1400" spc="7">
                <a:latin typeface="DejaVu Sans Mono"/>
                <a:cs typeface="DejaVu Sans Mono"/>
              </a:rPr>
              <a:t>;</a:t>
            </a:r>
            <a:endParaRPr sz="1400">
              <a:latin typeface="DejaVu Sans Mono"/>
              <a:cs typeface="DejaVu Sans Mono"/>
            </a:endParaRPr>
          </a:p>
          <a:p>
            <a:pPr marL="16933">
              <a:spcBef>
                <a:spcPts val="280"/>
              </a:spcBef>
            </a:pPr>
            <a:r>
              <a:rPr sz="1400" spc="13">
                <a:latin typeface="DejaVu Sans Mono"/>
                <a:cs typeface="DejaVu Sans Mono"/>
              </a:rPr>
              <a:t>:</a:t>
            </a:r>
            <a:r>
              <a:rPr sz="1400" spc="-127">
                <a:latin typeface="DejaVu Sans Mono"/>
                <a:cs typeface="DejaVu Sans Mono"/>
              </a:rPr>
              <a:t> </a:t>
            </a:r>
            <a:r>
              <a:rPr sz="1400" b="1" spc="7">
                <a:solidFill>
                  <a:srgbClr val="1F497D"/>
                </a:solidFill>
                <a:latin typeface="DejaVu Sans Mono"/>
                <a:cs typeface="DejaVu Sans Mono"/>
              </a:rPr>
              <a:t>exact</a:t>
            </a:r>
            <a:r>
              <a:rPr sz="1400" spc="7">
                <a:latin typeface="DejaVu Sans Mono"/>
                <a:cs typeface="DejaVu Sans Mono"/>
              </a:rPr>
              <a:t>;</a:t>
            </a:r>
            <a:endParaRPr sz="1400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227" y="1516657"/>
            <a:ext cx="3596640" cy="151554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6933">
              <a:spcBef>
                <a:spcPts val="400"/>
              </a:spcBef>
            </a:pPr>
            <a:r>
              <a:rPr sz="1400" b="1" spc="7">
                <a:latin typeface="DejaVu Sans Mono"/>
                <a:cs typeface="DejaVu Sans Mono"/>
              </a:rPr>
              <a:t>table </a:t>
            </a:r>
            <a:r>
              <a:rPr sz="1400" spc="7">
                <a:latin typeface="DejaVu Sans Mono"/>
                <a:cs typeface="DejaVu Sans Mono"/>
              </a:rPr>
              <a:t>ipv4_host</a:t>
            </a:r>
            <a:r>
              <a:rPr sz="1400" spc="-20">
                <a:latin typeface="DejaVu Sans Mono"/>
                <a:cs typeface="DejaVu Sans Mono"/>
              </a:rPr>
              <a:t> </a:t>
            </a:r>
            <a:r>
              <a:rPr sz="1400" spc="13">
                <a:latin typeface="DejaVu Sans Mono"/>
                <a:cs typeface="DejaVu Sans Mono"/>
              </a:rPr>
              <a:t>{</a:t>
            </a:r>
            <a:endParaRPr sz="1400">
              <a:latin typeface="DejaVu Sans Mono"/>
              <a:cs typeface="DejaVu Sans Mono"/>
            </a:endParaRPr>
          </a:p>
          <a:p>
            <a:pPr marL="448722">
              <a:spcBef>
                <a:spcPts val="280"/>
              </a:spcBef>
            </a:pPr>
            <a:r>
              <a:rPr sz="1400" b="1" spc="7">
                <a:solidFill>
                  <a:srgbClr val="1F497D"/>
                </a:solidFill>
                <a:latin typeface="DejaVu Sans Mono"/>
                <a:cs typeface="DejaVu Sans Mono"/>
              </a:rPr>
              <a:t>key </a:t>
            </a:r>
            <a:r>
              <a:rPr sz="1400" spc="13">
                <a:latin typeface="DejaVu Sans Mono"/>
                <a:cs typeface="DejaVu Sans Mono"/>
              </a:rPr>
              <a:t>=</a:t>
            </a:r>
            <a:r>
              <a:rPr sz="1400" spc="-20">
                <a:latin typeface="DejaVu Sans Mono"/>
                <a:cs typeface="DejaVu Sans Mono"/>
              </a:rPr>
              <a:t> </a:t>
            </a:r>
            <a:r>
              <a:rPr sz="1400" spc="13">
                <a:latin typeface="DejaVu Sans Mono"/>
                <a:cs typeface="DejaVu Sans Mono"/>
              </a:rPr>
              <a:t>{</a:t>
            </a:r>
            <a:endParaRPr sz="1400">
              <a:latin typeface="DejaVu Sans Mono"/>
              <a:cs typeface="DejaVu Sans Mono"/>
            </a:endParaRPr>
          </a:p>
          <a:p>
            <a:pPr marL="879665" marR="6773">
              <a:lnSpc>
                <a:spcPct val="116399"/>
              </a:lnSpc>
            </a:pPr>
            <a:r>
              <a:rPr sz="1400" spc="7">
                <a:latin typeface="DejaVu Sans Mono"/>
                <a:cs typeface="DejaVu Sans Mono"/>
              </a:rPr>
              <a:t>meta.ingress_metadata.vrf  hdr.ipv4.dstAddr</a:t>
            </a:r>
            <a:endParaRPr sz="1400">
              <a:latin typeface="DejaVu Sans Mono"/>
              <a:cs typeface="DejaVu Sans Mono"/>
            </a:endParaRPr>
          </a:p>
          <a:p>
            <a:pPr marL="448722">
              <a:spcBef>
                <a:spcPts val="227"/>
              </a:spcBef>
            </a:pPr>
            <a:r>
              <a:rPr sz="1400" spc="13">
                <a:latin typeface="DejaVu Sans Mono"/>
                <a:cs typeface="DejaVu Sans Mono"/>
              </a:rPr>
              <a:t>}</a:t>
            </a:r>
            <a:endParaRPr sz="1400">
              <a:latin typeface="DejaVu Sans Mono"/>
              <a:cs typeface="DejaVu Sans Mono"/>
            </a:endParaRPr>
          </a:p>
          <a:p>
            <a:pPr marL="448722">
              <a:spcBef>
                <a:spcPts val="279"/>
              </a:spcBef>
            </a:pPr>
            <a:r>
              <a:rPr sz="1400" b="1" spc="7">
                <a:solidFill>
                  <a:srgbClr val="1F497D"/>
                </a:solidFill>
                <a:latin typeface="DejaVu Sans Mono"/>
                <a:cs typeface="DejaVu Sans Mono"/>
              </a:rPr>
              <a:t>actions </a:t>
            </a:r>
            <a:r>
              <a:rPr sz="1400" spc="13">
                <a:latin typeface="DejaVu Sans Mono"/>
                <a:cs typeface="DejaVu Sans Mono"/>
              </a:rPr>
              <a:t>=</a:t>
            </a:r>
            <a:r>
              <a:rPr sz="1400" spc="-20">
                <a:latin typeface="DejaVu Sans Mono"/>
                <a:cs typeface="DejaVu Sans Mono"/>
              </a:rPr>
              <a:t> </a:t>
            </a:r>
            <a:r>
              <a:rPr sz="1400" spc="13">
                <a:latin typeface="DejaVu Sans Mono"/>
                <a:cs typeface="DejaVu Sans Mono"/>
              </a:rPr>
              <a:t>{</a:t>
            </a:r>
            <a:endParaRPr sz="14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0826" y="3001167"/>
            <a:ext cx="1114213" cy="49092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16399"/>
              </a:lnSpc>
              <a:spcBef>
                <a:spcPts val="127"/>
              </a:spcBef>
            </a:pPr>
            <a:r>
              <a:rPr sz="1400" spc="7">
                <a:latin typeface="DejaVu Sans Mono"/>
                <a:cs typeface="DejaVu Sans Mono"/>
              </a:rPr>
              <a:t>l3_switch;  l3_drop;</a:t>
            </a:r>
            <a:endParaRPr sz="1400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6227" y="3001167"/>
            <a:ext cx="1438487" cy="49092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16399"/>
              </a:lnSpc>
              <a:spcBef>
                <a:spcPts val="127"/>
              </a:spcBef>
            </a:pPr>
            <a:r>
              <a:rPr sz="1400" spc="7">
                <a:latin typeface="DejaVu Sans Mono"/>
                <a:cs typeface="DejaVu Sans Mono"/>
              </a:rPr>
              <a:t>l3_l2_switc</a:t>
            </a:r>
            <a:r>
              <a:rPr sz="1400">
                <a:latin typeface="DejaVu Sans Mono"/>
                <a:cs typeface="DejaVu Sans Mono"/>
              </a:rPr>
              <a:t>h</a:t>
            </a:r>
            <a:r>
              <a:rPr sz="1400" spc="13">
                <a:latin typeface="DejaVu Sans Mono"/>
                <a:cs typeface="DejaVu Sans Mono"/>
              </a:rPr>
              <a:t>;  </a:t>
            </a:r>
            <a:r>
              <a:rPr sz="1400" spc="7">
                <a:latin typeface="DejaVu Sans Mono"/>
                <a:cs typeface="DejaVu Sans Mono"/>
              </a:rPr>
              <a:t>noAction;</a:t>
            </a:r>
            <a:endParaRPr sz="1400">
              <a:latin typeface="DejaVu Sans Mono"/>
              <a:cs typeface="DejaVu Sans Mo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026" y="3503581"/>
            <a:ext cx="3057313" cy="75661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6933">
              <a:spcBef>
                <a:spcPts val="360"/>
              </a:spcBef>
            </a:pPr>
            <a:r>
              <a:rPr sz="1400" spc="13">
                <a:latin typeface="DejaVu Sans Mono"/>
                <a:cs typeface="DejaVu Sans Mono"/>
              </a:rPr>
              <a:t>}</a:t>
            </a:r>
            <a:endParaRPr sz="1400">
              <a:latin typeface="DejaVu Sans Mono"/>
              <a:cs typeface="DejaVu Sans Mono"/>
            </a:endParaRPr>
          </a:p>
          <a:p>
            <a:pPr marL="16933">
              <a:spcBef>
                <a:spcPts val="227"/>
              </a:spcBef>
            </a:pPr>
            <a:r>
              <a:rPr sz="1400" b="1" spc="7">
                <a:solidFill>
                  <a:srgbClr val="1F497D"/>
                </a:solidFill>
                <a:latin typeface="DejaVu Sans Mono"/>
                <a:cs typeface="DejaVu Sans Mono"/>
              </a:rPr>
              <a:t>default_action </a:t>
            </a:r>
            <a:r>
              <a:rPr sz="1400" spc="13">
                <a:latin typeface="DejaVu Sans Mono"/>
                <a:cs typeface="DejaVu Sans Mono"/>
              </a:rPr>
              <a:t>=</a:t>
            </a:r>
            <a:r>
              <a:rPr sz="1400" spc="-127">
                <a:latin typeface="DejaVu Sans Mono"/>
                <a:cs typeface="DejaVu Sans Mono"/>
              </a:rPr>
              <a:t> </a:t>
            </a:r>
            <a:r>
              <a:rPr sz="1400" spc="7">
                <a:latin typeface="DejaVu Sans Mono"/>
                <a:cs typeface="DejaVu Sans Mono"/>
              </a:rPr>
              <a:t>noAction();</a:t>
            </a:r>
            <a:endParaRPr sz="1400">
              <a:latin typeface="DejaVu Sans Mono"/>
              <a:cs typeface="DejaVu Sans Mono"/>
            </a:endParaRPr>
          </a:p>
          <a:p>
            <a:pPr marL="16933">
              <a:spcBef>
                <a:spcPts val="279"/>
              </a:spcBef>
            </a:pPr>
            <a:r>
              <a:rPr sz="1400" b="1" spc="7">
                <a:solidFill>
                  <a:srgbClr val="1F497D"/>
                </a:solidFill>
                <a:latin typeface="DejaVu Sans Mono"/>
                <a:cs typeface="DejaVu Sans Mono"/>
              </a:rPr>
              <a:t>size </a:t>
            </a:r>
            <a:r>
              <a:rPr sz="1400" spc="13">
                <a:latin typeface="DejaVu Sans Mono"/>
                <a:cs typeface="DejaVu Sans Mono"/>
              </a:rPr>
              <a:t>=</a:t>
            </a:r>
            <a:r>
              <a:rPr sz="1400" spc="-27">
                <a:latin typeface="DejaVu Sans Mono"/>
                <a:cs typeface="DejaVu Sans Mono"/>
              </a:rPr>
              <a:t> </a:t>
            </a:r>
            <a:r>
              <a:rPr sz="1400" spc="7">
                <a:latin typeface="DejaVu Sans Mono"/>
                <a:cs typeface="DejaVu Sans Mono"/>
              </a:rPr>
              <a:t>65536;</a:t>
            </a:r>
            <a:endParaRPr sz="1400">
              <a:latin typeface="DejaVu Sans Mono"/>
              <a:cs typeface="DejaVu Sans Mo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7227" y="4235032"/>
            <a:ext cx="143085" cy="23510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1400" spc="13">
                <a:latin typeface="DejaVu Sans Mono"/>
                <a:cs typeface="DejaVu Sans Mono"/>
              </a:rPr>
              <a:t>}</a:t>
            </a:r>
            <a:endParaRPr sz="1400">
              <a:latin typeface="DejaVu Sans Mono"/>
              <a:cs typeface="DejaVu Sans Mon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15991" y="219982"/>
            <a:ext cx="650409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Табела </a:t>
            </a:r>
            <a:r>
              <a:rPr sz="3200"/>
              <a:t>(</a:t>
            </a:r>
            <a:r>
              <a:rPr lang="sr-Cyrl-RS" sz="3200" i="1"/>
              <a:t>ЕМ</a:t>
            </a:r>
            <a:r>
              <a:rPr lang="sr-Cyrl-RS" sz="3200"/>
              <a:t> - </a:t>
            </a:r>
            <a:r>
              <a:rPr sz="3200" i="1"/>
              <a:t>Exact </a:t>
            </a:r>
            <a:r>
              <a:rPr sz="3200" i="1" spc="-7"/>
              <a:t>Match</a:t>
            </a:r>
            <a:r>
              <a:rPr sz="3200" spc="-7"/>
              <a:t>)</a:t>
            </a:r>
            <a:endParaRPr sz="320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667933" y="5063591"/>
          <a:ext cx="8687646" cy="1266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vrf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ipv4.dstAddr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192.168.1.10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>
                          <a:latin typeface="Arial"/>
                          <a:cs typeface="Arial"/>
                        </a:rPr>
                        <a:t>l3_switch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port_id= mac_da=</a:t>
                      </a:r>
                      <a:r>
                        <a:rPr sz="1100" spc="21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mac_sa=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5">
                          <a:latin typeface="Arial"/>
                          <a:cs typeface="Arial"/>
                        </a:rPr>
                        <a:t>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192.168.1.10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l3_l2_switch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>
                          <a:latin typeface="Arial"/>
                          <a:cs typeface="Arial"/>
                        </a:rPr>
                        <a:t>port_id=&lt;CPU&gt;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192.168.1.3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l3_drop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7">
                <a:tc gridSpan="2"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>
                          <a:latin typeface="Arial"/>
                          <a:cs typeface="Arial"/>
                        </a:rPr>
                        <a:t>D</a:t>
                      </a:r>
                      <a:r>
                        <a:rPr sz="110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F</a:t>
                      </a:r>
                      <a:r>
                        <a:rPr sz="110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L</a:t>
                      </a:r>
                      <a:r>
                        <a:rPr sz="1100"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noAction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3798705" y="2071510"/>
            <a:ext cx="4572000" cy="1699260"/>
            <a:chOff x="2849029" y="1553632"/>
            <a:chExt cx="3429000" cy="1274445"/>
          </a:xfrm>
        </p:grpSpPr>
        <p:sp>
          <p:nvSpPr>
            <p:cNvPr id="17" name="object 17"/>
            <p:cNvSpPr/>
            <p:nvPr/>
          </p:nvSpPr>
          <p:spPr>
            <a:xfrm>
              <a:off x="2849029" y="2074337"/>
              <a:ext cx="254000" cy="7535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5599" y="2114549"/>
              <a:ext cx="149225" cy="632460"/>
            </a:xfrm>
            <a:custGeom>
              <a:avLst/>
              <a:gdLst/>
              <a:ahLst/>
              <a:cxnLst/>
              <a:rect l="l" t="t" r="r" b="b"/>
              <a:pathLst>
                <a:path w="149225" h="632460">
                  <a:moveTo>
                    <a:pt x="0" y="0"/>
                  </a:moveTo>
                  <a:lnTo>
                    <a:pt x="29025" y="976"/>
                  </a:lnTo>
                  <a:lnTo>
                    <a:pt x="52727" y="3639"/>
                  </a:lnTo>
                  <a:lnTo>
                    <a:pt x="68708" y="7589"/>
                  </a:lnTo>
                  <a:lnTo>
                    <a:pt x="74568" y="12427"/>
                  </a:lnTo>
                  <a:lnTo>
                    <a:pt x="74568" y="303558"/>
                  </a:lnTo>
                  <a:lnTo>
                    <a:pt x="80428" y="308395"/>
                  </a:lnTo>
                  <a:lnTo>
                    <a:pt x="96409" y="312345"/>
                  </a:lnTo>
                  <a:lnTo>
                    <a:pt x="120111" y="315008"/>
                  </a:lnTo>
                  <a:lnTo>
                    <a:pt x="149137" y="315985"/>
                  </a:lnTo>
                  <a:lnTo>
                    <a:pt x="120111" y="316961"/>
                  </a:lnTo>
                  <a:lnTo>
                    <a:pt x="96409" y="319625"/>
                  </a:lnTo>
                  <a:lnTo>
                    <a:pt x="80428" y="323575"/>
                  </a:lnTo>
                  <a:lnTo>
                    <a:pt x="74568" y="328413"/>
                  </a:lnTo>
                  <a:lnTo>
                    <a:pt x="74568" y="619544"/>
                  </a:lnTo>
                  <a:lnTo>
                    <a:pt x="68708" y="624381"/>
                  </a:lnTo>
                  <a:lnTo>
                    <a:pt x="52727" y="628331"/>
                  </a:lnTo>
                  <a:lnTo>
                    <a:pt x="29025" y="630994"/>
                  </a:lnTo>
                  <a:lnTo>
                    <a:pt x="0" y="63197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4199" y="1553632"/>
              <a:ext cx="3153829" cy="9736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3699" y="1566329"/>
              <a:ext cx="1981200" cy="850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75850" y="1581149"/>
              <a:ext cx="3052508" cy="8706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75850" y="1581149"/>
              <a:ext cx="3053080" cy="871219"/>
            </a:xfrm>
            <a:custGeom>
              <a:avLst/>
              <a:gdLst/>
              <a:ahLst/>
              <a:cxnLst/>
              <a:rect l="l" t="t" r="r" b="b"/>
              <a:pathLst>
                <a:path w="3053079" h="871219">
                  <a:moveTo>
                    <a:pt x="938949" y="128185"/>
                  </a:moveTo>
                  <a:lnTo>
                    <a:pt x="949022" y="78289"/>
                  </a:lnTo>
                  <a:lnTo>
                    <a:pt x="976493" y="37544"/>
                  </a:lnTo>
                  <a:lnTo>
                    <a:pt x="1017238" y="10073"/>
                  </a:lnTo>
                  <a:lnTo>
                    <a:pt x="1067133" y="0"/>
                  </a:lnTo>
                  <a:lnTo>
                    <a:pt x="1291209" y="0"/>
                  </a:lnTo>
                  <a:lnTo>
                    <a:pt x="1819600" y="0"/>
                  </a:lnTo>
                  <a:lnTo>
                    <a:pt x="2924330" y="0"/>
                  </a:lnTo>
                  <a:lnTo>
                    <a:pt x="2974223" y="10073"/>
                  </a:lnTo>
                  <a:lnTo>
                    <a:pt x="3014966" y="37544"/>
                  </a:lnTo>
                  <a:lnTo>
                    <a:pt x="3042437" y="78289"/>
                  </a:lnTo>
                  <a:lnTo>
                    <a:pt x="3052510" y="128185"/>
                  </a:lnTo>
                  <a:lnTo>
                    <a:pt x="3052510" y="448636"/>
                  </a:lnTo>
                  <a:lnTo>
                    <a:pt x="3052510" y="640907"/>
                  </a:lnTo>
                  <a:lnTo>
                    <a:pt x="3042437" y="690799"/>
                  </a:lnTo>
                  <a:lnTo>
                    <a:pt x="3014966" y="731545"/>
                  </a:lnTo>
                  <a:lnTo>
                    <a:pt x="2974223" y="759016"/>
                  </a:lnTo>
                  <a:lnTo>
                    <a:pt x="2924330" y="769089"/>
                  </a:lnTo>
                  <a:lnTo>
                    <a:pt x="1819600" y="769089"/>
                  </a:lnTo>
                  <a:lnTo>
                    <a:pt x="1291209" y="769089"/>
                  </a:lnTo>
                  <a:lnTo>
                    <a:pt x="1067133" y="769089"/>
                  </a:lnTo>
                  <a:lnTo>
                    <a:pt x="1017238" y="759016"/>
                  </a:lnTo>
                  <a:lnTo>
                    <a:pt x="976493" y="731545"/>
                  </a:lnTo>
                  <a:lnTo>
                    <a:pt x="949022" y="690799"/>
                  </a:lnTo>
                  <a:lnTo>
                    <a:pt x="938949" y="640904"/>
                  </a:lnTo>
                  <a:lnTo>
                    <a:pt x="0" y="870609"/>
                  </a:lnTo>
                  <a:lnTo>
                    <a:pt x="938949" y="448636"/>
                  </a:lnTo>
                  <a:lnTo>
                    <a:pt x="938949" y="128185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69372" y="2157373"/>
            <a:ext cx="2253827" cy="852883"/>
          </a:xfrm>
          <a:prstGeom prst="rect">
            <a:avLst/>
          </a:prstGeom>
        </p:spPr>
        <p:txBody>
          <a:bodyPr vert="horz" wrap="square" lIns="0" tIns="64347" rIns="0" bIns="0" rtlCol="0">
            <a:spAutoFit/>
          </a:bodyPr>
          <a:lstStyle/>
          <a:p>
            <a:pPr marL="16933" marR="6773" indent="-1693" algn="ctr">
              <a:lnSpc>
                <a:spcPct val="80300"/>
              </a:lnSpc>
              <a:spcBef>
                <a:spcPts val="507"/>
              </a:spcBef>
            </a:pPr>
            <a:r>
              <a:rPr lang="sr-Cyrl-RS" sz="1600" spc="-7">
                <a:solidFill>
                  <a:srgbClr val="FFFFFF"/>
                </a:solidFill>
                <a:latin typeface="Arial"/>
                <a:cs typeface="Arial"/>
              </a:rPr>
              <a:t>Ово су једине могуће акције</a:t>
            </a:r>
            <a:r>
              <a:rPr sz="1600" spc="-7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sr-Cyrl-RS" sz="1600" spc="-7">
                <a:solidFill>
                  <a:srgbClr val="FFFFFF"/>
                </a:solidFill>
                <a:latin typeface="Arial"/>
                <a:cs typeface="Arial"/>
              </a:rPr>
              <a:t>Сваки улаз може имати само једну од њих</a:t>
            </a:r>
            <a:r>
              <a:rPr sz="1467" spc="-7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67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28720" y="3940016"/>
            <a:ext cx="4213013" cy="725593"/>
            <a:chOff x="2796540" y="2955011"/>
            <a:chExt cx="3159760" cy="544195"/>
          </a:xfrm>
        </p:grpSpPr>
        <p:sp>
          <p:nvSpPr>
            <p:cNvPr id="25" name="object 25"/>
            <p:cNvSpPr/>
            <p:nvPr/>
          </p:nvSpPr>
          <p:spPr>
            <a:xfrm>
              <a:off x="2809239" y="2967710"/>
              <a:ext cx="3134360" cy="518795"/>
            </a:xfrm>
            <a:custGeom>
              <a:avLst/>
              <a:gdLst/>
              <a:ahLst/>
              <a:cxnLst/>
              <a:rect l="l" t="t" r="r" b="b"/>
              <a:pathLst>
                <a:path w="3134360" h="518795">
                  <a:moveTo>
                    <a:pt x="0" y="0"/>
                  </a:moveTo>
                  <a:lnTo>
                    <a:pt x="840981" y="242011"/>
                  </a:lnTo>
                  <a:lnTo>
                    <a:pt x="840981" y="439458"/>
                  </a:lnTo>
                  <a:lnTo>
                    <a:pt x="847187" y="470203"/>
                  </a:lnTo>
                  <a:lnTo>
                    <a:pt x="864112" y="495307"/>
                  </a:lnTo>
                  <a:lnTo>
                    <a:pt x="889217" y="512233"/>
                  </a:lnTo>
                  <a:lnTo>
                    <a:pt x="919962" y="518439"/>
                  </a:lnTo>
                  <a:lnTo>
                    <a:pt x="3055378" y="518439"/>
                  </a:lnTo>
                  <a:lnTo>
                    <a:pt x="3086123" y="512233"/>
                  </a:lnTo>
                  <a:lnTo>
                    <a:pt x="3111228" y="495307"/>
                  </a:lnTo>
                  <a:lnTo>
                    <a:pt x="3128153" y="470203"/>
                  </a:lnTo>
                  <a:lnTo>
                    <a:pt x="3134360" y="439458"/>
                  </a:lnTo>
                  <a:lnTo>
                    <a:pt x="3134360" y="123545"/>
                  </a:lnTo>
                  <a:lnTo>
                    <a:pt x="840981" y="123545"/>
                  </a:lnTo>
                  <a:lnTo>
                    <a:pt x="0" y="0"/>
                  </a:lnTo>
                  <a:close/>
                </a:path>
                <a:path w="3134360" h="518795">
                  <a:moveTo>
                    <a:pt x="3055378" y="44564"/>
                  </a:moveTo>
                  <a:lnTo>
                    <a:pt x="919962" y="44564"/>
                  </a:lnTo>
                  <a:lnTo>
                    <a:pt x="889217" y="50770"/>
                  </a:lnTo>
                  <a:lnTo>
                    <a:pt x="864112" y="67695"/>
                  </a:lnTo>
                  <a:lnTo>
                    <a:pt x="847187" y="92800"/>
                  </a:lnTo>
                  <a:lnTo>
                    <a:pt x="840981" y="123545"/>
                  </a:lnTo>
                  <a:lnTo>
                    <a:pt x="3134360" y="123545"/>
                  </a:lnTo>
                  <a:lnTo>
                    <a:pt x="3128153" y="92800"/>
                  </a:lnTo>
                  <a:lnTo>
                    <a:pt x="3111228" y="67695"/>
                  </a:lnTo>
                  <a:lnTo>
                    <a:pt x="3086123" y="50770"/>
                  </a:lnTo>
                  <a:lnTo>
                    <a:pt x="3055378" y="44564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809240" y="2967711"/>
              <a:ext cx="3134360" cy="518795"/>
            </a:xfrm>
            <a:custGeom>
              <a:avLst/>
              <a:gdLst/>
              <a:ahLst/>
              <a:cxnLst/>
              <a:rect l="l" t="t" r="r" b="b"/>
              <a:pathLst>
                <a:path w="3134360" h="518795">
                  <a:moveTo>
                    <a:pt x="840980" y="123542"/>
                  </a:moveTo>
                  <a:lnTo>
                    <a:pt x="847187" y="92800"/>
                  </a:lnTo>
                  <a:lnTo>
                    <a:pt x="864112" y="67695"/>
                  </a:lnTo>
                  <a:lnTo>
                    <a:pt x="889217" y="50769"/>
                  </a:lnTo>
                  <a:lnTo>
                    <a:pt x="919959" y="44563"/>
                  </a:lnTo>
                  <a:lnTo>
                    <a:pt x="1223209" y="44563"/>
                  </a:lnTo>
                  <a:lnTo>
                    <a:pt x="1796554" y="44563"/>
                  </a:lnTo>
                  <a:lnTo>
                    <a:pt x="3055381" y="44563"/>
                  </a:lnTo>
                  <a:lnTo>
                    <a:pt x="3086124" y="50769"/>
                  </a:lnTo>
                  <a:lnTo>
                    <a:pt x="3111229" y="67695"/>
                  </a:lnTo>
                  <a:lnTo>
                    <a:pt x="3128155" y="92800"/>
                  </a:lnTo>
                  <a:lnTo>
                    <a:pt x="3134361" y="123542"/>
                  </a:lnTo>
                  <a:lnTo>
                    <a:pt x="3134361" y="242011"/>
                  </a:lnTo>
                  <a:lnTo>
                    <a:pt x="3134361" y="439456"/>
                  </a:lnTo>
                  <a:lnTo>
                    <a:pt x="3128155" y="470198"/>
                  </a:lnTo>
                  <a:lnTo>
                    <a:pt x="3111229" y="495303"/>
                  </a:lnTo>
                  <a:lnTo>
                    <a:pt x="3086124" y="512229"/>
                  </a:lnTo>
                  <a:lnTo>
                    <a:pt x="3055381" y="518435"/>
                  </a:lnTo>
                  <a:lnTo>
                    <a:pt x="1796554" y="518435"/>
                  </a:lnTo>
                  <a:lnTo>
                    <a:pt x="1223209" y="518435"/>
                  </a:lnTo>
                  <a:lnTo>
                    <a:pt x="919959" y="518435"/>
                  </a:lnTo>
                  <a:lnTo>
                    <a:pt x="889217" y="512229"/>
                  </a:lnTo>
                  <a:lnTo>
                    <a:pt x="864112" y="495303"/>
                  </a:lnTo>
                  <a:lnTo>
                    <a:pt x="847187" y="470198"/>
                  </a:lnTo>
                  <a:lnTo>
                    <a:pt x="840980" y="439456"/>
                  </a:lnTo>
                  <a:lnTo>
                    <a:pt x="840980" y="242011"/>
                  </a:lnTo>
                  <a:lnTo>
                    <a:pt x="0" y="0"/>
                  </a:lnTo>
                  <a:lnTo>
                    <a:pt x="840980" y="123542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02800" y="4085741"/>
            <a:ext cx="2726267" cy="4274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567"/>
              </a:lnSpc>
              <a:spcBef>
                <a:spcPts val="133"/>
              </a:spcBef>
            </a:pPr>
            <a:r>
              <a:rPr sz="1467">
                <a:solidFill>
                  <a:srgbClr val="D9D9D9"/>
                </a:solidFill>
                <a:latin typeface="DejaVu Sans Mono"/>
                <a:cs typeface="DejaVu Sans Mono"/>
              </a:rPr>
              <a:t>/* </a:t>
            </a:r>
            <a:r>
              <a:rPr lang="sr-Cyrl-RS" sz="1467">
                <a:solidFill>
                  <a:srgbClr val="D9D9D9"/>
                </a:solidFill>
                <a:latin typeface="DejaVu Sans Mono"/>
                <a:cs typeface="DejaVu Sans Mono"/>
              </a:rPr>
              <a:t>Дефинисано у</a:t>
            </a:r>
            <a:r>
              <a:rPr sz="1467">
                <a:solidFill>
                  <a:srgbClr val="D9D9D9"/>
                </a:solidFill>
                <a:latin typeface="DejaVu Sans Mono"/>
                <a:cs typeface="DejaVu Sans Mono"/>
              </a:rPr>
              <a:t> core.p4</a:t>
            </a:r>
            <a:r>
              <a:rPr sz="1467" spc="-133">
                <a:solidFill>
                  <a:srgbClr val="D9D9D9"/>
                </a:solidFill>
                <a:latin typeface="DejaVu Sans Mono"/>
                <a:cs typeface="DejaVu Sans Mono"/>
              </a:rPr>
              <a:t> </a:t>
            </a:r>
            <a:r>
              <a:rPr sz="1467">
                <a:solidFill>
                  <a:srgbClr val="D9D9D9"/>
                </a:solidFill>
                <a:latin typeface="DejaVu Sans Mono"/>
                <a:cs typeface="DejaVu Sans Mono"/>
              </a:rPr>
              <a:t>*/</a:t>
            </a:r>
            <a:endParaRPr sz="1467">
              <a:latin typeface="DejaVu Sans Mono"/>
              <a:cs typeface="DejaVu Sans Mono"/>
            </a:endParaRPr>
          </a:p>
          <a:p>
            <a:pPr marL="16933">
              <a:lnSpc>
                <a:spcPts val="1567"/>
              </a:lnSpc>
            </a:pPr>
            <a:r>
              <a:rPr sz="1467" b="1">
                <a:solidFill>
                  <a:srgbClr val="FFFFFF"/>
                </a:solidFill>
                <a:latin typeface="DejaVu Sans Mono"/>
                <a:cs typeface="DejaVu Sans Mono"/>
              </a:rPr>
              <a:t>action </a:t>
            </a:r>
            <a:r>
              <a:rPr sz="1467">
                <a:solidFill>
                  <a:srgbClr val="FFFFFF"/>
                </a:solidFill>
                <a:latin typeface="DejaVu Sans Mono"/>
                <a:cs typeface="DejaVu Sans Mono"/>
              </a:rPr>
              <a:t>noAction() {</a:t>
            </a:r>
            <a:r>
              <a:rPr sz="1467" spc="-67">
                <a:solidFill>
                  <a:srgbClr val="FFFFFF"/>
                </a:solidFill>
                <a:latin typeface="DejaVu Sans Mono"/>
                <a:cs typeface="DejaVu Sans Mono"/>
              </a:rPr>
              <a:t> </a:t>
            </a:r>
            <a:r>
              <a:rPr sz="1467">
                <a:solidFill>
                  <a:srgbClr val="FFFFFF"/>
                </a:solidFill>
                <a:latin typeface="DejaVu Sans Mono"/>
                <a:cs typeface="DejaVu Sans Mono"/>
              </a:rPr>
              <a:t>}</a:t>
            </a:r>
            <a:endParaRPr sz="1467">
              <a:latin typeface="DejaVu Sans Mono"/>
              <a:cs typeface="DejaVu Sans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888" y="809634"/>
            <a:ext cx="11780520" cy="4355253"/>
            <a:chOff x="84666" y="607225"/>
            <a:chExt cx="8835390" cy="326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8796870" cy="31580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4666" y="702729"/>
              <a:ext cx="4004729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742950"/>
              <a:ext cx="8686800" cy="3048000"/>
            </a:xfrm>
            <a:custGeom>
              <a:avLst/>
              <a:gdLst/>
              <a:ahLst/>
              <a:cxnLst/>
              <a:rect l="l" t="t" r="r" b="b"/>
              <a:pathLst>
                <a:path w="8686800" h="3048000">
                  <a:moveTo>
                    <a:pt x="8686800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8686800" y="3048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7227" y="1006432"/>
            <a:ext cx="474556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467" b="1" u="sng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Пример</a:t>
            </a:r>
            <a:r>
              <a:rPr sz="1467" b="1" u="sng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:</a:t>
            </a:r>
            <a:r>
              <a:rPr sz="1467" b="1">
                <a:latin typeface="DejaVu Sans Mono"/>
                <a:cs typeface="DejaVu Sans Mono"/>
              </a:rPr>
              <a:t> </a:t>
            </a:r>
            <a:r>
              <a:rPr lang="sr-Cyrl-RS" sz="1467">
                <a:latin typeface="DejaVu Sans Mono"/>
                <a:cs typeface="DejaVu Sans Mono"/>
              </a:rPr>
              <a:t>Типична Л3</a:t>
            </a:r>
            <a:r>
              <a:rPr sz="1467">
                <a:latin typeface="DejaVu Sans Mono"/>
                <a:cs typeface="DejaVu Sans Mono"/>
              </a:rPr>
              <a:t> (</a:t>
            </a:r>
            <a:r>
              <a:rPr sz="1467" b="1" i="1">
                <a:latin typeface="DejaVu Sans Mono"/>
                <a:cs typeface="DejaVu Sans Mono"/>
              </a:rPr>
              <a:t>IPv4</a:t>
            </a:r>
            <a:r>
              <a:rPr sz="1467">
                <a:latin typeface="DejaVu Sans Mono"/>
                <a:cs typeface="DejaVu Sans Mono"/>
              </a:rPr>
              <a:t>) </a:t>
            </a:r>
            <a:r>
              <a:rPr lang="sr-Cyrl-RS" sz="1467">
                <a:latin typeface="DejaVu Sans Mono"/>
                <a:cs typeface="DejaVu Sans Mono"/>
              </a:rPr>
              <a:t>табела рутирања</a:t>
            </a:r>
            <a:endParaRPr sz="1467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4828" y="1881141"/>
            <a:ext cx="847513" cy="45127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>
              <a:spcBef>
                <a:spcPts val="220"/>
              </a:spcBef>
            </a:pPr>
            <a:r>
              <a:rPr sz="1333">
                <a:latin typeface="DejaVu Sans Mono"/>
                <a:cs typeface="DejaVu Sans Mono"/>
              </a:rPr>
              <a:t>:</a:t>
            </a:r>
            <a:r>
              <a:rPr sz="1333" spc="-113">
                <a:latin typeface="DejaVu Sans Mono"/>
                <a:cs typeface="DejaVu Sans Mono"/>
              </a:rPr>
              <a:t> </a:t>
            </a: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exact</a:t>
            </a:r>
            <a:r>
              <a:rPr sz="1333" spc="-7">
                <a:latin typeface="DejaVu Sans Mono"/>
                <a:cs typeface="DejaVu Sans Mono"/>
              </a:rPr>
              <a:t>;</a:t>
            </a:r>
            <a:endParaRPr sz="1333">
              <a:latin typeface="DejaVu Sans Mono"/>
              <a:cs typeface="DejaVu Sans Mono"/>
            </a:endParaRPr>
          </a:p>
          <a:p>
            <a:pPr marL="16933">
              <a:spcBef>
                <a:spcPts val="93"/>
              </a:spcBef>
            </a:pPr>
            <a:r>
              <a:rPr sz="1333">
                <a:latin typeface="DejaVu Sans Mono"/>
                <a:cs typeface="DejaVu Sans Mono"/>
              </a:rPr>
              <a:t>:</a:t>
            </a:r>
            <a:r>
              <a:rPr sz="1333" spc="-47">
                <a:latin typeface="DejaVu Sans Mono"/>
                <a:cs typeface="DejaVu Sans Mono"/>
              </a:rPr>
              <a:t> </a:t>
            </a:r>
            <a:r>
              <a:rPr sz="1333" b="1" spc="-7">
                <a:solidFill>
                  <a:srgbClr val="7030A0"/>
                </a:solidFill>
                <a:latin typeface="DejaVu Sans Mono"/>
                <a:cs typeface="DejaVu Sans Mono"/>
              </a:rPr>
              <a:t>lpm</a:t>
            </a:r>
            <a:r>
              <a:rPr sz="1333" spc="-7">
                <a:latin typeface="DejaVu Sans Mono"/>
                <a:cs typeface="DejaVu Sans Mono"/>
              </a:rPr>
              <a:t>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227" y="1441128"/>
            <a:ext cx="3386667" cy="1744025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>
              <a:spcBef>
                <a:spcPts val="267"/>
              </a:spcBef>
            </a:pPr>
            <a:r>
              <a:rPr sz="1333" b="1" spc="-7">
                <a:latin typeface="DejaVu Sans Mono"/>
                <a:cs typeface="DejaVu Sans Mono"/>
              </a:rPr>
              <a:t>table </a:t>
            </a:r>
            <a:r>
              <a:rPr sz="1333" spc="-7">
                <a:latin typeface="DejaVu Sans Mono"/>
                <a:cs typeface="DejaVu Sans Mono"/>
              </a:rPr>
              <a:t>ipv4_lpm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>
                <a:latin typeface="DejaVu Sans Mono"/>
                <a:cs typeface="DejaVu Sans Mono"/>
              </a:rPr>
              <a:t>{</a:t>
            </a:r>
          </a:p>
          <a:p>
            <a:pPr marL="423323">
              <a:spcBef>
                <a:spcPts val="133"/>
              </a:spcBef>
            </a:pP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key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>
                <a:latin typeface="DejaVu Sans Mono"/>
                <a:cs typeface="DejaVu Sans Mono"/>
              </a:rPr>
              <a:t>{</a:t>
            </a:r>
          </a:p>
          <a:p>
            <a:pPr marL="829713" marR="6773">
              <a:lnSpc>
                <a:spcPct val="105600"/>
              </a:lnSpc>
            </a:pPr>
            <a:r>
              <a:rPr sz="1333" spc="-7">
                <a:latin typeface="DejaVu Sans Mono"/>
                <a:cs typeface="DejaVu Sans Mono"/>
              </a:rPr>
              <a:t>meta.ingress_metadata.vrf  hdr.ipv4.dstAddr</a:t>
            </a:r>
            <a:endParaRPr sz="1333">
              <a:latin typeface="DejaVu Sans Mono"/>
              <a:cs typeface="DejaVu Sans Mono"/>
            </a:endParaRPr>
          </a:p>
          <a:p>
            <a:pPr marL="423323">
              <a:spcBef>
                <a:spcPts val="127"/>
              </a:spcBef>
            </a:pPr>
            <a:r>
              <a:rPr sz="1333">
                <a:latin typeface="DejaVu Sans Mono"/>
                <a:cs typeface="DejaVu Sans Mono"/>
              </a:rPr>
              <a:t>}</a:t>
            </a:r>
          </a:p>
          <a:p>
            <a:pPr marL="423323">
              <a:spcBef>
                <a:spcPts val="93"/>
              </a:spcBef>
            </a:pP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actions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>
                <a:latin typeface="DejaVu Sans Mono"/>
                <a:cs typeface="DejaVu Sans Mono"/>
              </a:rPr>
              <a:t>{</a:t>
            </a:r>
          </a:p>
          <a:p>
            <a:pPr marL="829713" marR="1226789">
              <a:lnSpc>
                <a:spcPct val="105500"/>
              </a:lnSpc>
              <a:spcBef>
                <a:spcPts val="40"/>
              </a:spcBef>
            </a:pPr>
            <a:r>
              <a:rPr sz="1333" spc="-7">
                <a:latin typeface="DejaVu Sans Mono"/>
                <a:cs typeface="DejaVu Sans Mono"/>
              </a:rPr>
              <a:t>l3_switch;  l3_l2_switch;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025" y="3173899"/>
            <a:ext cx="4097867" cy="658748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 marR="6773">
              <a:lnSpc>
                <a:spcPct val="106900"/>
              </a:lnSpc>
              <a:spcBef>
                <a:spcPts val="152"/>
              </a:spcBef>
              <a:tabLst>
                <a:tab pos="1032061" algn="l"/>
              </a:tabLst>
            </a:pPr>
            <a:r>
              <a:rPr sz="1333" spc="-7">
                <a:latin typeface="DejaVu Sans Mono"/>
                <a:cs typeface="DejaVu Sans Mono"/>
              </a:rPr>
              <a:t>l3_switch_nexthop(meta.l3.nexthop_info);  l3_switch_ecmp(meta.l3.nexthop_info);  l3_drop;	noAction;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025" y="3834266"/>
            <a:ext cx="4707467" cy="66922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>
              <a:spcBef>
                <a:spcPts val="220"/>
              </a:spcBef>
            </a:pPr>
            <a:r>
              <a:rPr sz="1333">
                <a:latin typeface="DejaVu Sans Mono"/>
                <a:cs typeface="DejaVu Sans Mono"/>
              </a:rPr>
              <a:t>}</a:t>
            </a:r>
          </a:p>
          <a:p>
            <a:pPr marL="16933">
              <a:spcBef>
                <a:spcPts val="87"/>
              </a:spcBef>
            </a:pPr>
            <a:r>
              <a:rPr sz="1333" b="1" spc="-7">
                <a:solidFill>
                  <a:srgbClr val="0070C0"/>
                </a:solidFill>
                <a:latin typeface="DejaVu Sans Mono"/>
                <a:cs typeface="DejaVu Sans Mono"/>
              </a:rPr>
              <a:t>const </a:t>
            </a: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default_action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120">
                <a:latin typeface="DejaVu Sans Mono"/>
                <a:cs typeface="DejaVu Sans Mono"/>
              </a:rPr>
              <a:t> </a:t>
            </a:r>
            <a:r>
              <a:rPr sz="1333" spc="-7">
                <a:latin typeface="DejaVu Sans Mono"/>
                <a:cs typeface="DejaVu Sans Mono"/>
              </a:rPr>
              <a:t>l3_l2_switch(CPU_PORT);</a:t>
            </a:r>
            <a:endParaRPr sz="1333">
              <a:latin typeface="DejaVu Sans Mono"/>
              <a:cs typeface="DejaVu Sans Mono"/>
            </a:endParaRPr>
          </a:p>
          <a:p>
            <a:pPr marL="16933">
              <a:spcBef>
                <a:spcPts val="93"/>
              </a:spcBef>
            </a:pP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size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 spc="-7">
                <a:latin typeface="DejaVu Sans Mono"/>
                <a:cs typeface="DejaVu Sans Mono"/>
              </a:rPr>
              <a:t>16384;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228" y="4460833"/>
            <a:ext cx="1363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9028" y="226288"/>
            <a:ext cx="8238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53"/>
              <a:t>Табела</a:t>
            </a:r>
            <a:r>
              <a:rPr sz="3200" spc="-53"/>
              <a:t> </a:t>
            </a:r>
            <a:r>
              <a:rPr sz="3200" spc="-7"/>
              <a:t>(</a:t>
            </a:r>
            <a:r>
              <a:rPr lang="en-US" sz="3200" i="1" spc="-7"/>
              <a:t>LPM - </a:t>
            </a:r>
            <a:r>
              <a:rPr sz="3200" i="1" spc="-7"/>
              <a:t>Longest Prefix</a:t>
            </a:r>
            <a:r>
              <a:rPr sz="3200" i="1" spc="53"/>
              <a:t> </a:t>
            </a:r>
            <a:r>
              <a:rPr sz="3200" i="1" spc="-7"/>
              <a:t>Match</a:t>
            </a:r>
            <a:r>
              <a:rPr sz="3200" spc="-7"/>
              <a:t>)</a:t>
            </a:r>
            <a:endParaRPr sz="3200"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608732" y="5153812"/>
          <a:ext cx="8706271" cy="148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0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2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vrf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ipv4.dstAddr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prefix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192.168.1.0 /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24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l3_l2_switch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>
                          <a:latin typeface="Arial"/>
                          <a:cs typeface="Arial"/>
                        </a:rPr>
                        <a:t>port_id=3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10.0.16.0 / 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l3_ecmp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ecmp_index=12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192.168.0.0 / 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l3_switch_nexthop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nexthop_index=451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0.0.0.0 / 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l3_switch_nexthop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nexthop_index=1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>
                          <a:latin typeface="Arial"/>
                          <a:cs typeface="Arial"/>
                        </a:rPr>
                        <a:t>DEFAULT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l3_l2_switch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 dirty="0" err="1">
                          <a:latin typeface="Arial"/>
                          <a:cs typeface="Arial"/>
                        </a:rPr>
                        <a:t>port_id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=CPU_PORT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4577717" y="1164998"/>
            <a:ext cx="3484264" cy="1174325"/>
            <a:chOff x="3395129" y="872070"/>
            <a:chExt cx="2447290" cy="880744"/>
          </a:xfrm>
        </p:grpSpPr>
        <p:sp>
          <p:nvSpPr>
            <p:cNvPr id="16" name="object 16"/>
            <p:cNvSpPr/>
            <p:nvPr/>
          </p:nvSpPr>
          <p:spPr>
            <a:xfrm>
              <a:off x="3395129" y="880532"/>
              <a:ext cx="2446870" cy="872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2970" y="872070"/>
              <a:ext cx="1574800" cy="774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8494" y="909688"/>
              <a:ext cx="2342705" cy="7687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8491" y="909688"/>
              <a:ext cx="2343150" cy="768985"/>
            </a:xfrm>
            <a:custGeom>
              <a:avLst/>
              <a:gdLst/>
              <a:ahLst/>
              <a:cxnLst/>
              <a:rect l="l" t="t" r="r" b="b"/>
              <a:pathLst>
                <a:path w="2343150" h="768985">
                  <a:moveTo>
                    <a:pt x="818708" y="101602"/>
                  </a:moveTo>
                  <a:lnTo>
                    <a:pt x="826692" y="62053"/>
                  </a:lnTo>
                  <a:lnTo>
                    <a:pt x="848466" y="29758"/>
                  </a:lnTo>
                  <a:lnTo>
                    <a:pt x="880762" y="7984"/>
                  </a:lnTo>
                  <a:lnTo>
                    <a:pt x="920310" y="0"/>
                  </a:lnTo>
                  <a:lnTo>
                    <a:pt x="1072708" y="0"/>
                  </a:lnTo>
                  <a:lnTo>
                    <a:pt x="1453708" y="0"/>
                  </a:lnTo>
                  <a:lnTo>
                    <a:pt x="2241109" y="0"/>
                  </a:lnTo>
                  <a:lnTo>
                    <a:pt x="2280655" y="7984"/>
                  </a:lnTo>
                  <a:lnTo>
                    <a:pt x="2312950" y="29758"/>
                  </a:lnTo>
                  <a:lnTo>
                    <a:pt x="2334724" y="62053"/>
                  </a:lnTo>
                  <a:lnTo>
                    <a:pt x="2342709" y="101602"/>
                  </a:lnTo>
                  <a:lnTo>
                    <a:pt x="2342709" y="355600"/>
                  </a:lnTo>
                  <a:lnTo>
                    <a:pt x="2342709" y="508000"/>
                  </a:lnTo>
                  <a:lnTo>
                    <a:pt x="2334724" y="547546"/>
                  </a:lnTo>
                  <a:lnTo>
                    <a:pt x="2312950" y="579841"/>
                  </a:lnTo>
                  <a:lnTo>
                    <a:pt x="2280655" y="601615"/>
                  </a:lnTo>
                  <a:lnTo>
                    <a:pt x="2241109" y="609600"/>
                  </a:lnTo>
                  <a:lnTo>
                    <a:pt x="1453708" y="609600"/>
                  </a:lnTo>
                  <a:lnTo>
                    <a:pt x="1072708" y="609600"/>
                  </a:lnTo>
                  <a:lnTo>
                    <a:pt x="920310" y="609600"/>
                  </a:lnTo>
                  <a:lnTo>
                    <a:pt x="880762" y="601615"/>
                  </a:lnTo>
                  <a:lnTo>
                    <a:pt x="848466" y="579841"/>
                  </a:lnTo>
                  <a:lnTo>
                    <a:pt x="826692" y="547546"/>
                  </a:lnTo>
                  <a:lnTo>
                    <a:pt x="818708" y="507998"/>
                  </a:lnTo>
                  <a:lnTo>
                    <a:pt x="0" y="768797"/>
                  </a:lnTo>
                  <a:lnTo>
                    <a:pt x="818708" y="355600"/>
                  </a:lnTo>
                  <a:lnTo>
                    <a:pt x="818708" y="101602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89812" y="1220911"/>
            <a:ext cx="231986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98019" marR="6773" indent="-281932" algn="ctr">
              <a:spcBef>
                <a:spcPts val="133"/>
              </a:spcBef>
            </a:pPr>
            <a:r>
              <a:rPr lang="sr-Cyrl-RS" sz="1600" spc="-7">
                <a:solidFill>
                  <a:srgbClr val="FFFFFF"/>
                </a:solidFill>
                <a:latin typeface="Arial"/>
                <a:cs typeface="Arial"/>
              </a:rPr>
              <a:t>Поља кључа могу користити различите типове подударања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07468" y="3742267"/>
            <a:ext cx="3189393" cy="1597660"/>
            <a:chOff x="3530600" y="2806700"/>
            <a:chExt cx="2392045" cy="1198245"/>
          </a:xfrm>
        </p:grpSpPr>
        <p:sp>
          <p:nvSpPr>
            <p:cNvPr id="28" name="object 28"/>
            <p:cNvSpPr/>
            <p:nvPr/>
          </p:nvSpPr>
          <p:spPr>
            <a:xfrm>
              <a:off x="3530600" y="2815165"/>
              <a:ext cx="2387600" cy="1189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0700" y="2806700"/>
              <a:ext cx="1591729" cy="774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583863" y="2845003"/>
              <a:ext cx="2283536" cy="10843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583867" y="2845003"/>
              <a:ext cx="2284095" cy="1084580"/>
            </a:xfrm>
            <a:custGeom>
              <a:avLst/>
              <a:gdLst/>
              <a:ahLst/>
              <a:cxnLst/>
              <a:rect l="l" t="t" r="r" b="b"/>
              <a:pathLst>
                <a:path w="2284095" h="1084579">
                  <a:moveTo>
                    <a:pt x="759532" y="101602"/>
                  </a:moveTo>
                  <a:lnTo>
                    <a:pt x="767516" y="62053"/>
                  </a:lnTo>
                  <a:lnTo>
                    <a:pt x="789290" y="29758"/>
                  </a:lnTo>
                  <a:lnTo>
                    <a:pt x="821586" y="7984"/>
                  </a:lnTo>
                  <a:lnTo>
                    <a:pt x="861134" y="0"/>
                  </a:lnTo>
                  <a:lnTo>
                    <a:pt x="1013532" y="0"/>
                  </a:lnTo>
                  <a:lnTo>
                    <a:pt x="1394532" y="0"/>
                  </a:lnTo>
                  <a:lnTo>
                    <a:pt x="2181933" y="0"/>
                  </a:lnTo>
                  <a:lnTo>
                    <a:pt x="2221479" y="7984"/>
                  </a:lnTo>
                  <a:lnTo>
                    <a:pt x="2253774" y="29758"/>
                  </a:lnTo>
                  <a:lnTo>
                    <a:pt x="2275548" y="62053"/>
                  </a:lnTo>
                  <a:lnTo>
                    <a:pt x="2283533" y="101602"/>
                  </a:lnTo>
                  <a:lnTo>
                    <a:pt x="2283533" y="355600"/>
                  </a:lnTo>
                  <a:lnTo>
                    <a:pt x="2283533" y="508000"/>
                  </a:lnTo>
                  <a:lnTo>
                    <a:pt x="2275548" y="547546"/>
                  </a:lnTo>
                  <a:lnTo>
                    <a:pt x="2253774" y="579841"/>
                  </a:lnTo>
                  <a:lnTo>
                    <a:pt x="2221479" y="601615"/>
                  </a:lnTo>
                  <a:lnTo>
                    <a:pt x="2181933" y="609600"/>
                  </a:lnTo>
                  <a:lnTo>
                    <a:pt x="1394532" y="609600"/>
                  </a:lnTo>
                  <a:lnTo>
                    <a:pt x="0" y="1084390"/>
                  </a:lnTo>
                  <a:lnTo>
                    <a:pt x="1013532" y="609600"/>
                  </a:lnTo>
                  <a:lnTo>
                    <a:pt x="861134" y="609600"/>
                  </a:lnTo>
                  <a:lnTo>
                    <a:pt x="821586" y="601615"/>
                  </a:lnTo>
                  <a:lnTo>
                    <a:pt x="789290" y="579841"/>
                  </a:lnTo>
                  <a:lnTo>
                    <a:pt x="767516" y="547546"/>
                  </a:lnTo>
                  <a:lnTo>
                    <a:pt x="759532" y="507998"/>
                  </a:lnTo>
                  <a:lnTo>
                    <a:pt x="759532" y="355600"/>
                  </a:lnTo>
                  <a:lnTo>
                    <a:pt x="759532" y="101602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778928" y="3793082"/>
            <a:ext cx="204969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lang="sr-Cyrl-RS" sz="1600" spc="-7">
                <a:solidFill>
                  <a:srgbClr val="FFFFFF"/>
                </a:solidFill>
                <a:latin typeface="Arial"/>
                <a:cs typeface="Arial"/>
              </a:rPr>
              <a:t>Дужина префикса служи као индикатор приоритета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1" y="809633"/>
            <a:ext cx="11605260" cy="5557520"/>
            <a:chOff x="152400" y="607225"/>
            <a:chExt cx="8703945" cy="41681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4868329" y="723900"/>
              <a:ext cx="3987800" cy="3060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917897" y="756145"/>
              <a:ext cx="3886199" cy="29586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917897" y="756145"/>
              <a:ext cx="3886200" cy="2959100"/>
            </a:xfrm>
            <a:custGeom>
              <a:avLst/>
              <a:gdLst/>
              <a:ahLst/>
              <a:cxnLst/>
              <a:rect l="l" t="t" r="r" b="b"/>
              <a:pathLst>
                <a:path w="3886200" h="2959100">
                  <a:moveTo>
                    <a:pt x="0" y="190447"/>
                  </a:moveTo>
                  <a:lnTo>
                    <a:pt x="5029" y="146779"/>
                  </a:lnTo>
                  <a:lnTo>
                    <a:pt x="19357" y="106693"/>
                  </a:lnTo>
                  <a:lnTo>
                    <a:pt x="41839" y="71332"/>
                  </a:lnTo>
                  <a:lnTo>
                    <a:pt x="71332" y="41839"/>
                  </a:lnTo>
                  <a:lnTo>
                    <a:pt x="106693" y="19357"/>
                  </a:lnTo>
                  <a:lnTo>
                    <a:pt x="146779" y="5029"/>
                  </a:lnTo>
                  <a:lnTo>
                    <a:pt x="190447" y="0"/>
                  </a:lnTo>
                  <a:lnTo>
                    <a:pt x="3695752" y="0"/>
                  </a:lnTo>
                  <a:lnTo>
                    <a:pt x="3739419" y="5029"/>
                  </a:lnTo>
                  <a:lnTo>
                    <a:pt x="3779506" y="19357"/>
                  </a:lnTo>
                  <a:lnTo>
                    <a:pt x="3814867" y="41839"/>
                  </a:lnTo>
                  <a:lnTo>
                    <a:pt x="3844361" y="71332"/>
                  </a:lnTo>
                  <a:lnTo>
                    <a:pt x="3866844" y="106693"/>
                  </a:lnTo>
                  <a:lnTo>
                    <a:pt x="3881172" y="146779"/>
                  </a:lnTo>
                  <a:lnTo>
                    <a:pt x="3886202" y="190447"/>
                  </a:lnTo>
                  <a:lnTo>
                    <a:pt x="3886202" y="2768171"/>
                  </a:lnTo>
                  <a:lnTo>
                    <a:pt x="3881172" y="2811838"/>
                  </a:lnTo>
                  <a:lnTo>
                    <a:pt x="3866844" y="2851923"/>
                  </a:lnTo>
                  <a:lnTo>
                    <a:pt x="3844361" y="2887283"/>
                  </a:lnTo>
                  <a:lnTo>
                    <a:pt x="3814867" y="2916775"/>
                  </a:lnTo>
                  <a:lnTo>
                    <a:pt x="3779506" y="2939255"/>
                  </a:lnTo>
                  <a:lnTo>
                    <a:pt x="3739419" y="2953582"/>
                  </a:lnTo>
                  <a:lnTo>
                    <a:pt x="3695752" y="2958611"/>
                  </a:lnTo>
                  <a:lnTo>
                    <a:pt x="190447" y="2958611"/>
                  </a:lnTo>
                  <a:lnTo>
                    <a:pt x="146779" y="2953582"/>
                  </a:lnTo>
                  <a:lnTo>
                    <a:pt x="106693" y="2939255"/>
                  </a:lnTo>
                  <a:lnTo>
                    <a:pt x="71332" y="2916775"/>
                  </a:lnTo>
                  <a:lnTo>
                    <a:pt x="41839" y="2887283"/>
                  </a:lnTo>
                  <a:lnTo>
                    <a:pt x="19357" y="2851923"/>
                  </a:lnTo>
                  <a:lnTo>
                    <a:pt x="5029" y="2811838"/>
                  </a:lnTo>
                  <a:lnTo>
                    <a:pt x="0" y="2768171"/>
                  </a:lnTo>
                  <a:lnTo>
                    <a:pt x="0" y="190447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4859870" y="706970"/>
              <a:ext cx="3987799" cy="4068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909984" y="740016"/>
              <a:ext cx="3886199" cy="39624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909985" y="740016"/>
              <a:ext cx="3886200" cy="3962400"/>
            </a:xfrm>
            <a:custGeom>
              <a:avLst/>
              <a:gdLst/>
              <a:ahLst/>
              <a:cxnLst/>
              <a:rect l="l" t="t" r="r" b="b"/>
              <a:pathLst>
                <a:path w="3886200" h="3962400">
                  <a:moveTo>
                    <a:pt x="0" y="183235"/>
                  </a:moveTo>
                  <a:lnTo>
                    <a:pt x="6545" y="134523"/>
                  </a:lnTo>
                  <a:lnTo>
                    <a:pt x="25016" y="90752"/>
                  </a:lnTo>
                  <a:lnTo>
                    <a:pt x="53668" y="53668"/>
                  </a:lnTo>
                  <a:lnTo>
                    <a:pt x="90752" y="25016"/>
                  </a:lnTo>
                  <a:lnTo>
                    <a:pt x="134523" y="6545"/>
                  </a:lnTo>
                  <a:lnTo>
                    <a:pt x="183235" y="0"/>
                  </a:lnTo>
                  <a:lnTo>
                    <a:pt x="3702962" y="0"/>
                  </a:lnTo>
                  <a:lnTo>
                    <a:pt x="3751674" y="6545"/>
                  </a:lnTo>
                  <a:lnTo>
                    <a:pt x="3795446" y="25016"/>
                  </a:lnTo>
                  <a:lnTo>
                    <a:pt x="3832532" y="53668"/>
                  </a:lnTo>
                  <a:lnTo>
                    <a:pt x="3861184" y="90752"/>
                  </a:lnTo>
                  <a:lnTo>
                    <a:pt x="3879656" y="134523"/>
                  </a:lnTo>
                  <a:lnTo>
                    <a:pt x="3886202" y="183235"/>
                  </a:lnTo>
                  <a:lnTo>
                    <a:pt x="3886202" y="3779162"/>
                  </a:lnTo>
                  <a:lnTo>
                    <a:pt x="3879656" y="3827874"/>
                  </a:lnTo>
                  <a:lnTo>
                    <a:pt x="3861184" y="3871646"/>
                  </a:lnTo>
                  <a:lnTo>
                    <a:pt x="3832532" y="3908732"/>
                  </a:lnTo>
                  <a:lnTo>
                    <a:pt x="3795446" y="3937384"/>
                  </a:lnTo>
                  <a:lnTo>
                    <a:pt x="3751674" y="3955856"/>
                  </a:lnTo>
                  <a:lnTo>
                    <a:pt x="3702962" y="3962402"/>
                  </a:lnTo>
                  <a:lnTo>
                    <a:pt x="183235" y="3962402"/>
                  </a:lnTo>
                  <a:lnTo>
                    <a:pt x="134523" y="3955856"/>
                  </a:lnTo>
                  <a:lnTo>
                    <a:pt x="90752" y="3937384"/>
                  </a:lnTo>
                  <a:lnTo>
                    <a:pt x="53668" y="3908732"/>
                  </a:lnTo>
                  <a:lnTo>
                    <a:pt x="25016" y="3871646"/>
                  </a:lnTo>
                  <a:lnTo>
                    <a:pt x="6545" y="3827874"/>
                  </a:lnTo>
                  <a:lnTo>
                    <a:pt x="0" y="3779162"/>
                  </a:lnTo>
                  <a:lnTo>
                    <a:pt x="0" y="183235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87079" y="3188022"/>
            <a:ext cx="1501140" cy="8377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5333" b="1" spc="-7" dirty="0">
                <a:latin typeface="Arial"/>
                <a:cs typeface="Arial"/>
              </a:rPr>
              <a:t>NOS</a:t>
            </a:r>
            <a:endParaRPr sz="5333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19153" y="265522"/>
            <a:ext cx="99967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Од чега се састоји Мрежни ОС (МОС)</a:t>
            </a:r>
            <a:endParaRPr sz="3200" dirty="0"/>
          </a:p>
        </p:txBody>
      </p:sp>
      <p:sp>
        <p:nvSpPr>
          <p:cNvPr id="12" name="object 12"/>
          <p:cNvSpPr txBox="1"/>
          <p:nvPr/>
        </p:nvSpPr>
        <p:spPr>
          <a:xfrm>
            <a:off x="308188" y="987331"/>
            <a:ext cx="6120553" cy="2556255"/>
          </a:xfrm>
          <a:prstGeom prst="rect">
            <a:avLst/>
          </a:prstGeom>
        </p:spPr>
        <p:txBody>
          <a:bodyPr vert="horz" wrap="square" lIns="0" tIns="52493" rIns="0" bIns="0" rtlCol="0">
            <a:spAutoFit/>
          </a:bodyPr>
          <a:lstStyle/>
          <a:p>
            <a:pPr marL="291246" indent="-274313">
              <a:spcBef>
                <a:spcPts val="413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Контролна раван</a:t>
            </a:r>
            <a:endParaRPr sz="2800" dirty="0">
              <a:latin typeface="Arial"/>
              <a:cs typeface="Arial"/>
            </a:endParaRPr>
          </a:p>
          <a:p>
            <a:pPr marL="291246" indent="-274313">
              <a:spcBef>
                <a:spcPts val="287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Управљачка раван</a:t>
            </a:r>
            <a:endParaRPr sz="2800" dirty="0">
              <a:latin typeface="Arial"/>
              <a:cs typeface="Arial"/>
            </a:endParaRPr>
          </a:p>
          <a:p>
            <a:pPr marL="291246" indent="-274313">
              <a:spcBef>
                <a:spcPts val="240"/>
              </a:spcBef>
              <a:buClr>
                <a:srgbClr val="403152"/>
              </a:buClr>
              <a:buFont typeface="Arial"/>
              <a:buChar char="•"/>
              <a:tabLst>
                <a:tab pos="291246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Где припада раван података</a:t>
            </a:r>
            <a:r>
              <a:rPr sz="2800" b="1" spc="-7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565559" marR="6773" lvl="1" indent="-267540">
              <a:spcBef>
                <a:spcPts val="287"/>
              </a:spcBef>
              <a:buClr>
                <a:srgbClr val="215968"/>
              </a:buClr>
              <a:buChar char="◦"/>
              <a:tabLst>
                <a:tab pos="565559" algn="l"/>
              </a:tabLst>
            </a:pPr>
            <a:r>
              <a:rPr lang="sr-Cyrl-RS" sz="2400" spc="-7" dirty="0">
                <a:latin typeface="Arial"/>
                <a:cs typeface="Arial"/>
              </a:rPr>
              <a:t>У многим модерним мрежним уређајима великих брзина, није више део Мрежног ОС-а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87067" y="1075267"/>
            <a:ext cx="5012267" cy="1049867"/>
            <a:chOff x="4940300" y="806450"/>
            <a:chExt cx="3759200" cy="787400"/>
          </a:xfrm>
        </p:grpSpPr>
        <p:sp>
          <p:nvSpPr>
            <p:cNvPr id="14" name="object 14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36068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34"/>
                  </a:lnTo>
                  <a:lnTo>
                    <a:pt x="37196" y="724803"/>
                  </a:lnTo>
                  <a:lnTo>
                    <a:pt x="77565" y="752019"/>
                  </a:lnTo>
                  <a:lnTo>
                    <a:pt x="127000" y="762000"/>
                  </a:lnTo>
                  <a:lnTo>
                    <a:pt x="3606800" y="762000"/>
                  </a:lnTo>
                  <a:lnTo>
                    <a:pt x="3656234" y="752019"/>
                  </a:lnTo>
                  <a:lnTo>
                    <a:pt x="3696603" y="724803"/>
                  </a:lnTo>
                  <a:lnTo>
                    <a:pt x="3723819" y="684434"/>
                  </a:lnTo>
                  <a:lnTo>
                    <a:pt x="3733800" y="635000"/>
                  </a:lnTo>
                  <a:lnTo>
                    <a:pt x="3733800" y="127000"/>
                  </a:lnTo>
                  <a:lnTo>
                    <a:pt x="3723819" y="77565"/>
                  </a:lnTo>
                  <a:lnTo>
                    <a:pt x="3696603" y="37196"/>
                  </a:lnTo>
                  <a:lnTo>
                    <a:pt x="3656234" y="9980"/>
                  </a:lnTo>
                  <a:lnTo>
                    <a:pt x="3606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0" y="127004"/>
                  </a:moveTo>
                  <a:lnTo>
                    <a:pt x="9980" y="77568"/>
                  </a:lnTo>
                  <a:lnTo>
                    <a:pt x="37198" y="37198"/>
                  </a:lnTo>
                  <a:lnTo>
                    <a:pt x="77568" y="9980"/>
                  </a:lnTo>
                  <a:lnTo>
                    <a:pt x="127004" y="0"/>
                  </a:lnTo>
                  <a:lnTo>
                    <a:pt x="3606802" y="0"/>
                  </a:lnTo>
                  <a:lnTo>
                    <a:pt x="3656236" y="9980"/>
                  </a:lnTo>
                  <a:lnTo>
                    <a:pt x="3696604" y="37198"/>
                  </a:lnTo>
                  <a:lnTo>
                    <a:pt x="3723821" y="77568"/>
                  </a:lnTo>
                  <a:lnTo>
                    <a:pt x="3733802" y="127004"/>
                  </a:lnTo>
                  <a:lnTo>
                    <a:pt x="3733802" y="634996"/>
                  </a:lnTo>
                  <a:lnTo>
                    <a:pt x="3723821" y="684431"/>
                  </a:lnTo>
                  <a:lnTo>
                    <a:pt x="3696604" y="724801"/>
                  </a:lnTo>
                  <a:lnTo>
                    <a:pt x="3656236" y="752019"/>
                  </a:lnTo>
                  <a:lnTo>
                    <a:pt x="3606802" y="762000"/>
                  </a:lnTo>
                  <a:lnTo>
                    <a:pt x="127004" y="762000"/>
                  </a:lnTo>
                  <a:lnTo>
                    <a:pt x="77568" y="752019"/>
                  </a:lnTo>
                  <a:lnTo>
                    <a:pt x="37198" y="724801"/>
                  </a:lnTo>
                  <a:lnTo>
                    <a:pt x="9980" y="684431"/>
                  </a:lnTo>
                  <a:lnTo>
                    <a:pt x="0" y="634996"/>
                  </a:lnTo>
                  <a:lnTo>
                    <a:pt x="0" y="12700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55467" y="1033424"/>
            <a:ext cx="296045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Управљачка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87067" y="1456267"/>
            <a:ext cx="5012267" cy="3412067"/>
            <a:chOff x="4940300" y="1092200"/>
            <a:chExt cx="3759200" cy="2559050"/>
          </a:xfrm>
        </p:grpSpPr>
        <p:sp>
          <p:nvSpPr>
            <p:cNvPr id="18" name="object 18"/>
            <p:cNvSpPr/>
            <p:nvPr/>
          </p:nvSpPr>
          <p:spPr>
            <a:xfrm>
              <a:off x="4978400" y="1092200"/>
              <a:ext cx="3683000" cy="406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452529" y="1092203"/>
              <a:ext cx="2734729" cy="465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9200" y="1123950"/>
              <a:ext cx="3581399" cy="3047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029200" y="1123950"/>
              <a:ext cx="3581400" cy="304800"/>
            </a:xfrm>
            <a:custGeom>
              <a:avLst/>
              <a:gdLst/>
              <a:ahLst/>
              <a:cxnLst/>
              <a:rect l="l" t="t" r="r" b="b"/>
              <a:pathLst>
                <a:path w="3581400" h="304800">
                  <a:moveTo>
                    <a:pt x="0" y="0"/>
                  </a:moveTo>
                  <a:lnTo>
                    <a:pt x="3581402" y="0"/>
                  </a:lnTo>
                  <a:lnTo>
                    <a:pt x="3581402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3424339" y="0"/>
                  </a:moveTo>
                  <a:lnTo>
                    <a:pt x="309460" y="0"/>
                  </a:lnTo>
                  <a:lnTo>
                    <a:pt x="263732" y="3355"/>
                  </a:lnTo>
                  <a:lnTo>
                    <a:pt x="220086" y="13102"/>
                  </a:lnTo>
                  <a:lnTo>
                    <a:pt x="179002" y="28763"/>
                  </a:lnTo>
                  <a:lnTo>
                    <a:pt x="140959" y="49857"/>
                  </a:lnTo>
                  <a:lnTo>
                    <a:pt x="106434" y="75907"/>
                  </a:lnTo>
                  <a:lnTo>
                    <a:pt x="75907" y="106434"/>
                  </a:lnTo>
                  <a:lnTo>
                    <a:pt x="49857" y="140959"/>
                  </a:lnTo>
                  <a:lnTo>
                    <a:pt x="28763" y="179002"/>
                  </a:lnTo>
                  <a:lnTo>
                    <a:pt x="13102" y="220086"/>
                  </a:lnTo>
                  <a:lnTo>
                    <a:pt x="3355" y="263732"/>
                  </a:lnTo>
                  <a:lnTo>
                    <a:pt x="0" y="309460"/>
                  </a:lnTo>
                  <a:lnTo>
                    <a:pt x="0" y="1547291"/>
                  </a:lnTo>
                  <a:lnTo>
                    <a:pt x="3355" y="1593023"/>
                  </a:lnTo>
                  <a:lnTo>
                    <a:pt x="13102" y="1636670"/>
                  </a:lnTo>
                  <a:lnTo>
                    <a:pt x="28763" y="1677755"/>
                  </a:lnTo>
                  <a:lnTo>
                    <a:pt x="49857" y="1715799"/>
                  </a:lnTo>
                  <a:lnTo>
                    <a:pt x="75907" y="1750323"/>
                  </a:lnTo>
                  <a:lnTo>
                    <a:pt x="106434" y="1780849"/>
                  </a:lnTo>
                  <a:lnTo>
                    <a:pt x="140959" y="1806898"/>
                  </a:lnTo>
                  <a:lnTo>
                    <a:pt x="179002" y="1827991"/>
                  </a:lnTo>
                  <a:lnTo>
                    <a:pt x="220086" y="1843650"/>
                  </a:lnTo>
                  <a:lnTo>
                    <a:pt x="263732" y="1853397"/>
                  </a:lnTo>
                  <a:lnTo>
                    <a:pt x="309460" y="1856752"/>
                  </a:lnTo>
                  <a:lnTo>
                    <a:pt x="3424339" y="1856752"/>
                  </a:lnTo>
                  <a:lnTo>
                    <a:pt x="3470067" y="1853397"/>
                  </a:lnTo>
                  <a:lnTo>
                    <a:pt x="3513713" y="1843650"/>
                  </a:lnTo>
                  <a:lnTo>
                    <a:pt x="3554797" y="1827991"/>
                  </a:lnTo>
                  <a:lnTo>
                    <a:pt x="3592840" y="1806898"/>
                  </a:lnTo>
                  <a:lnTo>
                    <a:pt x="3627365" y="1780849"/>
                  </a:lnTo>
                  <a:lnTo>
                    <a:pt x="3657892" y="1750323"/>
                  </a:lnTo>
                  <a:lnTo>
                    <a:pt x="3683942" y="1715799"/>
                  </a:lnTo>
                  <a:lnTo>
                    <a:pt x="3705036" y="1677755"/>
                  </a:lnTo>
                  <a:lnTo>
                    <a:pt x="3720697" y="1636670"/>
                  </a:lnTo>
                  <a:lnTo>
                    <a:pt x="3730444" y="1593023"/>
                  </a:lnTo>
                  <a:lnTo>
                    <a:pt x="3733800" y="1547291"/>
                  </a:lnTo>
                  <a:lnTo>
                    <a:pt x="3733800" y="309460"/>
                  </a:lnTo>
                  <a:lnTo>
                    <a:pt x="3730444" y="263732"/>
                  </a:lnTo>
                  <a:lnTo>
                    <a:pt x="3720697" y="220086"/>
                  </a:lnTo>
                  <a:lnTo>
                    <a:pt x="3705036" y="179002"/>
                  </a:lnTo>
                  <a:lnTo>
                    <a:pt x="3683942" y="140959"/>
                  </a:lnTo>
                  <a:lnTo>
                    <a:pt x="3657892" y="106434"/>
                  </a:lnTo>
                  <a:lnTo>
                    <a:pt x="3627365" y="75907"/>
                  </a:lnTo>
                  <a:lnTo>
                    <a:pt x="3592840" y="49857"/>
                  </a:lnTo>
                  <a:lnTo>
                    <a:pt x="3554797" y="28763"/>
                  </a:lnTo>
                  <a:lnTo>
                    <a:pt x="3513713" y="13102"/>
                  </a:lnTo>
                  <a:lnTo>
                    <a:pt x="3470067" y="3355"/>
                  </a:lnTo>
                  <a:lnTo>
                    <a:pt x="342433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0" y="309464"/>
                  </a:moveTo>
                  <a:lnTo>
                    <a:pt x="3355" y="263733"/>
                  </a:lnTo>
                  <a:lnTo>
                    <a:pt x="13102" y="220086"/>
                  </a:lnTo>
                  <a:lnTo>
                    <a:pt x="28762" y="179001"/>
                  </a:lnTo>
                  <a:lnTo>
                    <a:pt x="49856" y="140957"/>
                  </a:lnTo>
                  <a:lnTo>
                    <a:pt x="75906" y="106433"/>
                  </a:lnTo>
                  <a:lnTo>
                    <a:pt x="106433" y="75906"/>
                  </a:lnTo>
                  <a:lnTo>
                    <a:pt x="140957" y="49856"/>
                  </a:lnTo>
                  <a:lnTo>
                    <a:pt x="179001" y="28762"/>
                  </a:lnTo>
                  <a:lnTo>
                    <a:pt x="220086" y="13102"/>
                  </a:lnTo>
                  <a:lnTo>
                    <a:pt x="263733" y="3355"/>
                  </a:lnTo>
                  <a:lnTo>
                    <a:pt x="309464" y="0"/>
                  </a:lnTo>
                  <a:lnTo>
                    <a:pt x="3424341" y="0"/>
                  </a:lnTo>
                  <a:lnTo>
                    <a:pt x="3470071" y="3355"/>
                  </a:lnTo>
                  <a:lnTo>
                    <a:pt x="3513718" y="13102"/>
                  </a:lnTo>
                  <a:lnTo>
                    <a:pt x="3554802" y="28762"/>
                  </a:lnTo>
                  <a:lnTo>
                    <a:pt x="3592846" y="49856"/>
                  </a:lnTo>
                  <a:lnTo>
                    <a:pt x="3627370" y="75906"/>
                  </a:lnTo>
                  <a:lnTo>
                    <a:pt x="3657896" y="106433"/>
                  </a:lnTo>
                  <a:lnTo>
                    <a:pt x="3683946" y="140957"/>
                  </a:lnTo>
                  <a:lnTo>
                    <a:pt x="3705040" y="179001"/>
                  </a:lnTo>
                  <a:lnTo>
                    <a:pt x="3720699" y="220086"/>
                  </a:lnTo>
                  <a:lnTo>
                    <a:pt x="3730446" y="263733"/>
                  </a:lnTo>
                  <a:lnTo>
                    <a:pt x="3733802" y="309464"/>
                  </a:lnTo>
                  <a:lnTo>
                    <a:pt x="3733802" y="1547290"/>
                  </a:lnTo>
                  <a:lnTo>
                    <a:pt x="3730446" y="1593020"/>
                  </a:lnTo>
                  <a:lnTo>
                    <a:pt x="3720699" y="1636667"/>
                  </a:lnTo>
                  <a:lnTo>
                    <a:pt x="3705040" y="1677751"/>
                  </a:lnTo>
                  <a:lnTo>
                    <a:pt x="3683946" y="1715795"/>
                  </a:lnTo>
                  <a:lnTo>
                    <a:pt x="3657896" y="1750319"/>
                  </a:lnTo>
                  <a:lnTo>
                    <a:pt x="3627370" y="1780845"/>
                  </a:lnTo>
                  <a:lnTo>
                    <a:pt x="3592846" y="1806895"/>
                  </a:lnTo>
                  <a:lnTo>
                    <a:pt x="3554802" y="1827989"/>
                  </a:lnTo>
                  <a:lnTo>
                    <a:pt x="3513718" y="1843648"/>
                  </a:lnTo>
                  <a:lnTo>
                    <a:pt x="3470071" y="1853395"/>
                  </a:lnTo>
                  <a:lnTo>
                    <a:pt x="3424341" y="1856751"/>
                  </a:lnTo>
                  <a:lnTo>
                    <a:pt x="309464" y="1856751"/>
                  </a:lnTo>
                  <a:lnTo>
                    <a:pt x="263733" y="1853395"/>
                  </a:lnTo>
                  <a:lnTo>
                    <a:pt x="220086" y="1843648"/>
                  </a:lnTo>
                  <a:lnTo>
                    <a:pt x="179001" y="1827989"/>
                  </a:lnTo>
                  <a:lnTo>
                    <a:pt x="140957" y="1806895"/>
                  </a:lnTo>
                  <a:lnTo>
                    <a:pt x="106433" y="1780845"/>
                  </a:lnTo>
                  <a:lnTo>
                    <a:pt x="75906" y="1750319"/>
                  </a:lnTo>
                  <a:lnTo>
                    <a:pt x="49856" y="1715795"/>
                  </a:lnTo>
                  <a:lnTo>
                    <a:pt x="28762" y="1677751"/>
                  </a:lnTo>
                  <a:lnTo>
                    <a:pt x="13102" y="1636667"/>
                  </a:lnTo>
                  <a:lnTo>
                    <a:pt x="3355" y="1593020"/>
                  </a:lnTo>
                  <a:lnTo>
                    <a:pt x="0" y="1547290"/>
                  </a:lnTo>
                  <a:lnTo>
                    <a:pt x="0" y="30946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153400" y="2388209"/>
            <a:ext cx="256252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Контролна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90267" y="2777067"/>
            <a:ext cx="4594860" cy="1964267"/>
            <a:chOff x="5092700" y="2082800"/>
            <a:chExt cx="3446145" cy="1473200"/>
          </a:xfrm>
        </p:grpSpPr>
        <p:sp>
          <p:nvSpPr>
            <p:cNvPr id="26" name="object 26"/>
            <p:cNvSpPr/>
            <p:nvPr/>
          </p:nvSpPr>
          <p:spPr>
            <a:xfrm>
              <a:off x="5092700" y="2082800"/>
              <a:ext cx="3445929" cy="1473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045200" y="2082803"/>
              <a:ext cx="1540929" cy="4656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4046" y="2114550"/>
              <a:ext cx="3341877" cy="13715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4046" y="2114550"/>
              <a:ext cx="3342004" cy="1371600"/>
            </a:xfrm>
            <a:custGeom>
              <a:avLst/>
              <a:gdLst/>
              <a:ahLst/>
              <a:cxnLst/>
              <a:rect l="l" t="t" r="r" b="b"/>
              <a:pathLst>
                <a:path w="3342004" h="1371600">
                  <a:moveTo>
                    <a:pt x="0" y="0"/>
                  </a:moveTo>
                  <a:lnTo>
                    <a:pt x="3341881" y="0"/>
                  </a:lnTo>
                  <a:lnTo>
                    <a:pt x="3341881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5150" y="2412783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604788" y="0"/>
                  </a:moveTo>
                  <a:lnTo>
                    <a:pt x="556959" y="3292"/>
                  </a:lnTo>
                  <a:lnTo>
                    <a:pt x="503221" y="11481"/>
                  </a:lnTo>
                  <a:lnTo>
                    <a:pt x="444695" y="24489"/>
                  </a:lnTo>
                  <a:lnTo>
                    <a:pt x="382503" y="42240"/>
                  </a:lnTo>
                  <a:lnTo>
                    <a:pt x="317765" y="64656"/>
                  </a:lnTo>
                  <a:lnTo>
                    <a:pt x="254324" y="90515"/>
                  </a:lnTo>
                  <a:lnTo>
                    <a:pt x="195874" y="118200"/>
                  </a:lnTo>
                  <a:lnTo>
                    <a:pt x="143308" y="147031"/>
                  </a:lnTo>
                  <a:lnTo>
                    <a:pt x="97518" y="176325"/>
                  </a:lnTo>
                  <a:lnTo>
                    <a:pt x="59399" y="205402"/>
                  </a:lnTo>
                  <a:lnTo>
                    <a:pt x="29844" y="233580"/>
                  </a:lnTo>
                  <a:lnTo>
                    <a:pt x="0" y="284513"/>
                  </a:lnTo>
                  <a:lnTo>
                    <a:pt x="1496" y="305905"/>
                  </a:lnTo>
                  <a:lnTo>
                    <a:pt x="14483" y="322966"/>
                  </a:lnTo>
                  <a:lnTo>
                    <a:pt x="37861" y="334824"/>
                  </a:lnTo>
                  <a:lnTo>
                    <a:pt x="70511" y="341554"/>
                  </a:lnTo>
                  <a:lnTo>
                    <a:pt x="111310" y="343234"/>
                  </a:lnTo>
                  <a:lnTo>
                    <a:pt x="159139" y="339942"/>
                  </a:lnTo>
                  <a:lnTo>
                    <a:pt x="212877" y="331754"/>
                  </a:lnTo>
                  <a:lnTo>
                    <a:pt x="271403" y="318747"/>
                  </a:lnTo>
                  <a:lnTo>
                    <a:pt x="333595" y="300999"/>
                  </a:lnTo>
                  <a:lnTo>
                    <a:pt x="398333" y="278587"/>
                  </a:lnTo>
                  <a:lnTo>
                    <a:pt x="461774" y="252725"/>
                  </a:lnTo>
                  <a:lnTo>
                    <a:pt x="520224" y="225036"/>
                  </a:lnTo>
                  <a:lnTo>
                    <a:pt x="572790" y="196204"/>
                  </a:lnTo>
                  <a:lnTo>
                    <a:pt x="618580" y="166908"/>
                  </a:lnTo>
                  <a:lnTo>
                    <a:pt x="656699" y="137832"/>
                  </a:lnTo>
                  <a:lnTo>
                    <a:pt x="686254" y="109655"/>
                  </a:lnTo>
                  <a:lnTo>
                    <a:pt x="716098" y="58727"/>
                  </a:lnTo>
                  <a:lnTo>
                    <a:pt x="714601" y="37338"/>
                  </a:lnTo>
                  <a:lnTo>
                    <a:pt x="701615" y="20273"/>
                  </a:lnTo>
                  <a:lnTo>
                    <a:pt x="678237" y="8413"/>
                  </a:lnTo>
                  <a:lnTo>
                    <a:pt x="645587" y="1681"/>
                  </a:lnTo>
                  <a:lnTo>
                    <a:pt x="6047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195151" y="2412781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1496" y="305900"/>
                  </a:moveTo>
                  <a:lnTo>
                    <a:pt x="9746" y="260176"/>
                  </a:lnTo>
                  <a:lnTo>
                    <a:pt x="59398" y="205402"/>
                  </a:lnTo>
                  <a:lnTo>
                    <a:pt x="97516" y="176326"/>
                  </a:lnTo>
                  <a:lnTo>
                    <a:pt x="143304" y="147031"/>
                  </a:lnTo>
                  <a:lnTo>
                    <a:pt x="195871" y="118200"/>
                  </a:lnTo>
                  <a:lnTo>
                    <a:pt x="254321" y="90513"/>
                  </a:lnTo>
                  <a:lnTo>
                    <a:pt x="317763" y="64652"/>
                  </a:lnTo>
                  <a:lnTo>
                    <a:pt x="382503" y="42238"/>
                  </a:lnTo>
                  <a:lnTo>
                    <a:pt x="444696" y="24488"/>
                  </a:lnTo>
                  <a:lnTo>
                    <a:pt x="503221" y="11481"/>
                  </a:lnTo>
                  <a:lnTo>
                    <a:pt x="556959" y="3292"/>
                  </a:lnTo>
                  <a:lnTo>
                    <a:pt x="604788" y="0"/>
                  </a:lnTo>
                  <a:lnTo>
                    <a:pt x="645587" y="1680"/>
                  </a:lnTo>
                  <a:lnTo>
                    <a:pt x="678236" y="8412"/>
                  </a:lnTo>
                  <a:lnTo>
                    <a:pt x="701614" y="20271"/>
                  </a:lnTo>
                  <a:lnTo>
                    <a:pt x="714600" y="37334"/>
                  </a:lnTo>
                  <a:lnTo>
                    <a:pt x="716096" y="58725"/>
                  </a:lnTo>
                  <a:lnTo>
                    <a:pt x="706350" y="83059"/>
                  </a:lnTo>
                  <a:lnTo>
                    <a:pt x="656698" y="137832"/>
                  </a:lnTo>
                  <a:lnTo>
                    <a:pt x="618580" y="166909"/>
                  </a:lnTo>
                  <a:lnTo>
                    <a:pt x="572791" y="196204"/>
                  </a:lnTo>
                  <a:lnTo>
                    <a:pt x="520225" y="225035"/>
                  </a:lnTo>
                  <a:lnTo>
                    <a:pt x="461774" y="252722"/>
                  </a:lnTo>
                  <a:lnTo>
                    <a:pt x="398333" y="278583"/>
                  </a:lnTo>
                  <a:lnTo>
                    <a:pt x="333593" y="300997"/>
                  </a:lnTo>
                  <a:lnTo>
                    <a:pt x="271400" y="318747"/>
                  </a:lnTo>
                  <a:lnTo>
                    <a:pt x="212874" y="331754"/>
                  </a:lnTo>
                  <a:lnTo>
                    <a:pt x="159136" y="339943"/>
                  </a:lnTo>
                  <a:lnTo>
                    <a:pt x="111308" y="343235"/>
                  </a:lnTo>
                  <a:lnTo>
                    <a:pt x="70508" y="341554"/>
                  </a:lnTo>
                  <a:lnTo>
                    <a:pt x="37860" y="334823"/>
                  </a:lnTo>
                  <a:lnTo>
                    <a:pt x="14482" y="322964"/>
                  </a:lnTo>
                  <a:lnTo>
                    <a:pt x="1496" y="3059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447612" y="2506179"/>
              <a:ext cx="219138" cy="1677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381000" y="0"/>
                  </a:moveTo>
                  <a:lnTo>
                    <a:pt x="312516" y="2105"/>
                  </a:lnTo>
                  <a:lnTo>
                    <a:pt x="248059" y="8175"/>
                  </a:lnTo>
                  <a:lnTo>
                    <a:pt x="188705" y="17842"/>
                  </a:lnTo>
                  <a:lnTo>
                    <a:pt x="135529" y="30735"/>
                  </a:lnTo>
                  <a:lnTo>
                    <a:pt x="89608" y="46485"/>
                  </a:lnTo>
                  <a:lnTo>
                    <a:pt x="52019" y="64724"/>
                  </a:lnTo>
                  <a:lnTo>
                    <a:pt x="6138" y="107192"/>
                  </a:lnTo>
                  <a:lnTo>
                    <a:pt x="0" y="130683"/>
                  </a:lnTo>
                  <a:lnTo>
                    <a:pt x="6138" y="154173"/>
                  </a:lnTo>
                  <a:lnTo>
                    <a:pt x="52019" y="196641"/>
                  </a:lnTo>
                  <a:lnTo>
                    <a:pt x="89608" y="214880"/>
                  </a:lnTo>
                  <a:lnTo>
                    <a:pt x="135529" y="230630"/>
                  </a:lnTo>
                  <a:lnTo>
                    <a:pt x="188705" y="243523"/>
                  </a:lnTo>
                  <a:lnTo>
                    <a:pt x="248059" y="253190"/>
                  </a:lnTo>
                  <a:lnTo>
                    <a:pt x="312516" y="259260"/>
                  </a:lnTo>
                  <a:lnTo>
                    <a:pt x="381000" y="261366"/>
                  </a:lnTo>
                  <a:lnTo>
                    <a:pt x="449486" y="259260"/>
                  </a:lnTo>
                  <a:lnTo>
                    <a:pt x="513945" y="253190"/>
                  </a:lnTo>
                  <a:lnTo>
                    <a:pt x="573300" y="243523"/>
                  </a:lnTo>
                  <a:lnTo>
                    <a:pt x="626475" y="230630"/>
                  </a:lnTo>
                  <a:lnTo>
                    <a:pt x="672395" y="214880"/>
                  </a:lnTo>
                  <a:lnTo>
                    <a:pt x="709983" y="196641"/>
                  </a:lnTo>
                  <a:lnTo>
                    <a:pt x="755861" y="154173"/>
                  </a:lnTo>
                  <a:lnTo>
                    <a:pt x="762000" y="130683"/>
                  </a:lnTo>
                  <a:lnTo>
                    <a:pt x="755861" y="107192"/>
                  </a:lnTo>
                  <a:lnTo>
                    <a:pt x="709983" y="64724"/>
                  </a:lnTo>
                  <a:lnTo>
                    <a:pt x="672395" y="46485"/>
                  </a:lnTo>
                  <a:lnTo>
                    <a:pt x="626475" y="30735"/>
                  </a:lnTo>
                  <a:lnTo>
                    <a:pt x="573300" y="17842"/>
                  </a:lnTo>
                  <a:lnTo>
                    <a:pt x="513945" y="8175"/>
                  </a:lnTo>
                  <a:lnTo>
                    <a:pt x="449486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427025" y="4157761"/>
            <a:ext cx="49276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OSP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182244" y="3412067"/>
            <a:ext cx="3656753" cy="1087120"/>
            <a:chOff x="5386682" y="2559050"/>
            <a:chExt cx="2742565" cy="815340"/>
          </a:xfrm>
        </p:grpSpPr>
        <p:sp>
          <p:nvSpPr>
            <p:cNvPr id="37" name="object 37"/>
            <p:cNvSpPr/>
            <p:nvPr/>
          </p:nvSpPr>
          <p:spPr>
            <a:xfrm>
              <a:off x="7394319" y="2994506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24846" y="0"/>
                  </a:moveTo>
                  <a:lnTo>
                    <a:pt x="79690" y="520"/>
                  </a:lnTo>
                  <a:lnTo>
                    <a:pt x="16762" y="19814"/>
                  </a:lnTo>
                  <a:lnTo>
                    <a:pt x="0" y="62728"/>
                  </a:lnTo>
                  <a:lnTo>
                    <a:pt x="10803" y="89984"/>
                  </a:lnTo>
                  <a:lnTo>
                    <a:pt x="66033" y="150564"/>
                  </a:lnTo>
                  <a:lnTo>
                    <a:pt x="108226" y="182030"/>
                  </a:lnTo>
                  <a:lnTo>
                    <a:pt x="158647" y="213038"/>
                  </a:lnTo>
                  <a:lnTo>
                    <a:pt x="216180" y="242660"/>
                  </a:lnTo>
                  <a:lnTo>
                    <a:pt x="279706" y="269965"/>
                  </a:lnTo>
                  <a:lnTo>
                    <a:pt x="344918" y="292948"/>
                  </a:lnTo>
                  <a:lnTo>
                    <a:pt x="407294" y="310165"/>
                  </a:lnTo>
                  <a:lnTo>
                    <a:pt x="465382" y="321542"/>
                  </a:lnTo>
                  <a:lnTo>
                    <a:pt x="517730" y="327007"/>
                  </a:lnTo>
                  <a:lnTo>
                    <a:pt x="562886" y="326485"/>
                  </a:lnTo>
                  <a:lnTo>
                    <a:pt x="599400" y="319903"/>
                  </a:lnTo>
                  <a:lnTo>
                    <a:pt x="625819" y="307188"/>
                  </a:lnTo>
                  <a:lnTo>
                    <a:pt x="640691" y="288266"/>
                  </a:lnTo>
                  <a:lnTo>
                    <a:pt x="642581" y="264274"/>
                  </a:lnTo>
                  <a:lnTo>
                    <a:pt x="631776" y="237020"/>
                  </a:lnTo>
                  <a:lnTo>
                    <a:pt x="576546" y="176442"/>
                  </a:lnTo>
                  <a:lnTo>
                    <a:pt x="534355" y="144978"/>
                  </a:lnTo>
                  <a:lnTo>
                    <a:pt x="483936" y="113969"/>
                  </a:lnTo>
                  <a:lnTo>
                    <a:pt x="426404" y="84345"/>
                  </a:lnTo>
                  <a:lnTo>
                    <a:pt x="362878" y="57037"/>
                  </a:lnTo>
                  <a:lnTo>
                    <a:pt x="297662" y="34058"/>
                  </a:lnTo>
                  <a:lnTo>
                    <a:pt x="235284" y="16842"/>
                  </a:lnTo>
                  <a:lnTo>
                    <a:pt x="177194" y="5465"/>
                  </a:lnTo>
                  <a:lnTo>
                    <a:pt x="1248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394325" y="2994504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892" y="38739"/>
                  </a:moveTo>
                  <a:lnTo>
                    <a:pt x="16762" y="19818"/>
                  </a:lnTo>
                  <a:lnTo>
                    <a:pt x="43180" y="7103"/>
                  </a:lnTo>
                  <a:lnTo>
                    <a:pt x="79692" y="521"/>
                  </a:lnTo>
                  <a:lnTo>
                    <a:pt x="124849" y="0"/>
                  </a:lnTo>
                  <a:lnTo>
                    <a:pt x="177197" y="5464"/>
                  </a:lnTo>
                  <a:lnTo>
                    <a:pt x="235285" y="16841"/>
                  </a:lnTo>
                  <a:lnTo>
                    <a:pt x="297662" y="34057"/>
                  </a:lnTo>
                  <a:lnTo>
                    <a:pt x="362877" y="57038"/>
                  </a:lnTo>
                  <a:lnTo>
                    <a:pt x="426401" y="84346"/>
                  </a:lnTo>
                  <a:lnTo>
                    <a:pt x="483932" y="113969"/>
                  </a:lnTo>
                  <a:lnTo>
                    <a:pt x="534352" y="144978"/>
                  </a:lnTo>
                  <a:lnTo>
                    <a:pt x="576543" y="176443"/>
                  </a:lnTo>
                  <a:lnTo>
                    <a:pt x="609390" y="207435"/>
                  </a:lnTo>
                  <a:lnTo>
                    <a:pt x="642578" y="264277"/>
                  </a:lnTo>
                  <a:lnTo>
                    <a:pt x="640685" y="288268"/>
                  </a:lnTo>
                  <a:lnTo>
                    <a:pt x="625815" y="307190"/>
                  </a:lnTo>
                  <a:lnTo>
                    <a:pt x="599398" y="319905"/>
                  </a:lnTo>
                  <a:lnTo>
                    <a:pt x="562885" y="326486"/>
                  </a:lnTo>
                  <a:lnTo>
                    <a:pt x="517729" y="327008"/>
                  </a:lnTo>
                  <a:lnTo>
                    <a:pt x="465381" y="321544"/>
                  </a:lnTo>
                  <a:lnTo>
                    <a:pt x="407292" y="310167"/>
                  </a:lnTo>
                  <a:lnTo>
                    <a:pt x="344915" y="292951"/>
                  </a:lnTo>
                  <a:lnTo>
                    <a:pt x="279700" y="269969"/>
                  </a:lnTo>
                  <a:lnTo>
                    <a:pt x="216176" y="242662"/>
                  </a:lnTo>
                  <a:lnTo>
                    <a:pt x="158645" y="213039"/>
                  </a:lnTo>
                  <a:lnTo>
                    <a:pt x="108226" y="182030"/>
                  </a:lnTo>
                  <a:lnTo>
                    <a:pt x="66034" y="150564"/>
                  </a:lnTo>
                  <a:lnTo>
                    <a:pt x="33188" y="119573"/>
                  </a:lnTo>
                  <a:lnTo>
                    <a:pt x="0" y="62731"/>
                  </a:lnTo>
                  <a:lnTo>
                    <a:pt x="1892" y="3873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597619" y="3082175"/>
              <a:ext cx="236845" cy="1412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99383" y="2915253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512467" y="0"/>
                  </a:moveTo>
                  <a:lnTo>
                    <a:pt x="431739" y="14266"/>
                  </a:lnTo>
                  <a:lnTo>
                    <a:pt x="382586" y="33088"/>
                  </a:lnTo>
                  <a:lnTo>
                    <a:pt x="329418" y="59106"/>
                  </a:lnTo>
                  <a:lnTo>
                    <a:pt x="273618" y="91873"/>
                  </a:lnTo>
                  <a:lnTo>
                    <a:pt x="216569" y="130943"/>
                  </a:lnTo>
                  <a:lnTo>
                    <a:pt x="162272" y="173753"/>
                  </a:lnTo>
                  <a:lnTo>
                    <a:pt x="114363" y="217250"/>
                  </a:lnTo>
                  <a:lnTo>
                    <a:pt x="73681" y="260245"/>
                  </a:lnTo>
                  <a:lnTo>
                    <a:pt x="41064" y="301553"/>
                  </a:lnTo>
                  <a:lnTo>
                    <a:pt x="17353" y="339986"/>
                  </a:lnTo>
                  <a:lnTo>
                    <a:pt x="0" y="403480"/>
                  </a:lnTo>
                  <a:lnTo>
                    <a:pt x="8035" y="426167"/>
                  </a:lnTo>
                  <a:lnTo>
                    <a:pt x="27295" y="440596"/>
                  </a:lnTo>
                  <a:lnTo>
                    <a:pt x="56102" y="446043"/>
                  </a:lnTo>
                  <a:lnTo>
                    <a:pt x="93074" y="442955"/>
                  </a:lnTo>
                  <a:lnTo>
                    <a:pt x="136827" y="431777"/>
                  </a:lnTo>
                  <a:lnTo>
                    <a:pt x="185979" y="412957"/>
                  </a:lnTo>
                  <a:lnTo>
                    <a:pt x="239148" y="386941"/>
                  </a:lnTo>
                  <a:lnTo>
                    <a:pt x="294949" y="354175"/>
                  </a:lnTo>
                  <a:lnTo>
                    <a:pt x="352002" y="315105"/>
                  </a:lnTo>
                  <a:lnTo>
                    <a:pt x="406299" y="272294"/>
                  </a:lnTo>
                  <a:lnTo>
                    <a:pt x="454206" y="228797"/>
                  </a:lnTo>
                  <a:lnTo>
                    <a:pt x="494887" y="185799"/>
                  </a:lnTo>
                  <a:lnTo>
                    <a:pt x="527501" y="144490"/>
                  </a:lnTo>
                  <a:lnTo>
                    <a:pt x="551212" y="106057"/>
                  </a:lnTo>
                  <a:lnTo>
                    <a:pt x="568568" y="42565"/>
                  </a:lnTo>
                  <a:lnTo>
                    <a:pt x="560536" y="19881"/>
                  </a:lnTo>
                  <a:lnTo>
                    <a:pt x="541275" y="5448"/>
                  </a:lnTo>
                  <a:lnTo>
                    <a:pt x="51246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399382" y="2915252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8034" y="426163"/>
                  </a:moveTo>
                  <a:lnTo>
                    <a:pt x="0" y="403478"/>
                  </a:lnTo>
                  <a:lnTo>
                    <a:pt x="3386" y="374356"/>
                  </a:lnTo>
                  <a:lnTo>
                    <a:pt x="17353" y="339985"/>
                  </a:lnTo>
                  <a:lnTo>
                    <a:pt x="41064" y="301551"/>
                  </a:lnTo>
                  <a:lnTo>
                    <a:pt x="73680" y="260243"/>
                  </a:lnTo>
                  <a:lnTo>
                    <a:pt x="114362" y="217246"/>
                  </a:lnTo>
                  <a:lnTo>
                    <a:pt x="162271" y="173749"/>
                  </a:lnTo>
                  <a:lnTo>
                    <a:pt x="216569" y="130938"/>
                  </a:lnTo>
                  <a:lnTo>
                    <a:pt x="273619" y="91868"/>
                  </a:lnTo>
                  <a:lnTo>
                    <a:pt x="329419" y="59102"/>
                  </a:lnTo>
                  <a:lnTo>
                    <a:pt x="382587" y="33085"/>
                  </a:lnTo>
                  <a:lnTo>
                    <a:pt x="431740" y="14265"/>
                  </a:lnTo>
                  <a:lnTo>
                    <a:pt x="475494" y="3087"/>
                  </a:lnTo>
                  <a:lnTo>
                    <a:pt x="512466" y="0"/>
                  </a:lnTo>
                  <a:lnTo>
                    <a:pt x="541274" y="5448"/>
                  </a:lnTo>
                  <a:lnTo>
                    <a:pt x="560533" y="19878"/>
                  </a:lnTo>
                  <a:lnTo>
                    <a:pt x="568567" y="42564"/>
                  </a:lnTo>
                  <a:lnTo>
                    <a:pt x="565181" y="71685"/>
                  </a:lnTo>
                  <a:lnTo>
                    <a:pt x="527502" y="144490"/>
                  </a:lnTo>
                  <a:lnTo>
                    <a:pt x="494887" y="185799"/>
                  </a:lnTo>
                  <a:lnTo>
                    <a:pt x="454205" y="228796"/>
                  </a:lnTo>
                  <a:lnTo>
                    <a:pt x="406296" y="272293"/>
                  </a:lnTo>
                  <a:lnTo>
                    <a:pt x="351997" y="315104"/>
                  </a:lnTo>
                  <a:lnTo>
                    <a:pt x="294948" y="354173"/>
                  </a:lnTo>
                  <a:lnTo>
                    <a:pt x="239148" y="386940"/>
                  </a:lnTo>
                  <a:lnTo>
                    <a:pt x="185979" y="412956"/>
                  </a:lnTo>
                  <a:lnTo>
                    <a:pt x="136827" y="431777"/>
                  </a:lnTo>
                  <a:lnTo>
                    <a:pt x="93073" y="442954"/>
                  </a:lnTo>
                  <a:lnTo>
                    <a:pt x="56100" y="446042"/>
                  </a:lnTo>
                  <a:lnTo>
                    <a:pt x="27293" y="440594"/>
                  </a:lnTo>
                  <a:lnTo>
                    <a:pt x="8034" y="42616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553735" y="3034271"/>
              <a:ext cx="255650" cy="2177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457200" y="0"/>
                  </a:moveTo>
                  <a:lnTo>
                    <a:pt x="383040" y="1495"/>
                  </a:lnTo>
                  <a:lnTo>
                    <a:pt x="312690" y="5826"/>
                  </a:lnTo>
                  <a:lnTo>
                    <a:pt x="247091" y="12756"/>
                  </a:lnTo>
                  <a:lnTo>
                    <a:pt x="187184" y="22051"/>
                  </a:lnTo>
                  <a:lnTo>
                    <a:pt x="133911" y="33475"/>
                  </a:lnTo>
                  <a:lnTo>
                    <a:pt x="88213" y="46793"/>
                  </a:lnTo>
                  <a:lnTo>
                    <a:pt x="51032" y="61770"/>
                  </a:lnTo>
                  <a:lnTo>
                    <a:pt x="5984" y="95758"/>
                  </a:lnTo>
                  <a:lnTo>
                    <a:pt x="0" y="114300"/>
                  </a:lnTo>
                  <a:lnTo>
                    <a:pt x="5984" y="132841"/>
                  </a:lnTo>
                  <a:lnTo>
                    <a:pt x="51032" y="166829"/>
                  </a:lnTo>
                  <a:lnTo>
                    <a:pt x="88213" y="181806"/>
                  </a:lnTo>
                  <a:lnTo>
                    <a:pt x="133911" y="195124"/>
                  </a:lnTo>
                  <a:lnTo>
                    <a:pt x="187184" y="206548"/>
                  </a:lnTo>
                  <a:lnTo>
                    <a:pt x="247091" y="215843"/>
                  </a:lnTo>
                  <a:lnTo>
                    <a:pt x="312690" y="222773"/>
                  </a:lnTo>
                  <a:lnTo>
                    <a:pt x="383040" y="227104"/>
                  </a:lnTo>
                  <a:lnTo>
                    <a:pt x="457200" y="228600"/>
                  </a:lnTo>
                  <a:lnTo>
                    <a:pt x="531359" y="227104"/>
                  </a:lnTo>
                  <a:lnTo>
                    <a:pt x="601709" y="222773"/>
                  </a:lnTo>
                  <a:lnTo>
                    <a:pt x="667308" y="215843"/>
                  </a:lnTo>
                  <a:lnTo>
                    <a:pt x="727215" y="206548"/>
                  </a:lnTo>
                  <a:lnTo>
                    <a:pt x="780488" y="195124"/>
                  </a:lnTo>
                  <a:lnTo>
                    <a:pt x="826186" y="181806"/>
                  </a:lnTo>
                  <a:lnTo>
                    <a:pt x="863367" y="166829"/>
                  </a:lnTo>
                  <a:lnTo>
                    <a:pt x="908415" y="132841"/>
                  </a:lnTo>
                  <a:lnTo>
                    <a:pt x="914400" y="114300"/>
                  </a:lnTo>
                  <a:lnTo>
                    <a:pt x="908415" y="95758"/>
                  </a:lnTo>
                  <a:lnTo>
                    <a:pt x="863367" y="61770"/>
                  </a:lnTo>
                  <a:lnTo>
                    <a:pt x="826186" y="46793"/>
                  </a:lnTo>
                  <a:lnTo>
                    <a:pt x="780488" y="33475"/>
                  </a:lnTo>
                  <a:lnTo>
                    <a:pt x="727215" y="22051"/>
                  </a:lnTo>
                  <a:lnTo>
                    <a:pt x="667308" y="12756"/>
                  </a:lnTo>
                  <a:lnTo>
                    <a:pt x="601709" y="5826"/>
                  </a:lnTo>
                  <a:lnTo>
                    <a:pt x="531359" y="149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114300"/>
                  </a:moveTo>
                  <a:lnTo>
                    <a:pt x="23308" y="781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200" y="0"/>
                  </a:lnTo>
                  <a:lnTo>
                    <a:pt x="531360" y="1495"/>
                  </a:lnTo>
                  <a:lnTo>
                    <a:pt x="601711" y="5827"/>
                  </a:lnTo>
                  <a:lnTo>
                    <a:pt x="667310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7" y="46795"/>
                  </a:lnTo>
                  <a:lnTo>
                    <a:pt x="863368" y="61772"/>
                  </a:lnTo>
                  <a:lnTo>
                    <a:pt x="908416" y="95760"/>
                  </a:lnTo>
                  <a:lnTo>
                    <a:pt x="914400" y="114300"/>
                  </a:lnTo>
                  <a:lnTo>
                    <a:pt x="908416" y="132840"/>
                  </a:lnTo>
                  <a:lnTo>
                    <a:pt x="863368" y="166827"/>
                  </a:lnTo>
                  <a:lnTo>
                    <a:pt x="826187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10" y="215842"/>
                  </a:lnTo>
                  <a:lnTo>
                    <a:pt x="601711" y="222773"/>
                  </a:lnTo>
                  <a:lnTo>
                    <a:pt x="531360" y="227104"/>
                  </a:lnTo>
                  <a:lnTo>
                    <a:pt x="457200" y="228600"/>
                  </a:lnTo>
                  <a:lnTo>
                    <a:pt x="383039" y="227104"/>
                  </a:lnTo>
                  <a:lnTo>
                    <a:pt x="312689" y="222773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888965" y="3457194"/>
            <a:ext cx="644312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196667" y="3283728"/>
            <a:ext cx="948267" cy="338667"/>
            <a:chOff x="5397500" y="2462796"/>
            <a:chExt cx="711200" cy="254000"/>
          </a:xfrm>
        </p:grpSpPr>
        <p:sp>
          <p:nvSpPr>
            <p:cNvPr id="47" name="object 47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342900" y="0"/>
                  </a:moveTo>
                  <a:lnTo>
                    <a:pt x="273792" y="2322"/>
                  </a:lnTo>
                  <a:lnTo>
                    <a:pt x="209426" y="8983"/>
                  </a:lnTo>
                  <a:lnTo>
                    <a:pt x="151179" y="19522"/>
                  </a:lnTo>
                  <a:lnTo>
                    <a:pt x="100431" y="33480"/>
                  </a:lnTo>
                  <a:lnTo>
                    <a:pt x="58560" y="50396"/>
                  </a:lnTo>
                  <a:lnTo>
                    <a:pt x="6966" y="91266"/>
                  </a:lnTo>
                  <a:lnTo>
                    <a:pt x="0" y="114300"/>
                  </a:lnTo>
                  <a:lnTo>
                    <a:pt x="6966" y="137337"/>
                  </a:lnTo>
                  <a:lnTo>
                    <a:pt x="58560" y="178208"/>
                  </a:lnTo>
                  <a:lnTo>
                    <a:pt x="100431" y="195124"/>
                  </a:lnTo>
                  <a:lnTo>
                    <a:pt x="151179" y="209080"/>
                  </a:lnTo>
                  <a:lnTo>
                    <a:pt x="209426" y="219618"/>
                  </a:lnTo>
                  <a:lnTo>
                    <a:pt x="273792" y="226278"/>
                  </a:lnTo>
                  <a:lnTo>
                    <a:pt x="342900" y="228600"/>
                  </a:lnTo>
                  <a:lnTo>
                    <a:pt x="412007" y="226278"/>
                  </a:lnTo>
                  <a:lnTo>
                    <a:pt x="476373" y="219618"/>
                  </a:lnTo>
                  <a:lnTo>
                    <a:pt x="534620" y="209080"/>
                  </a:lnTo>
                  <a:lnTo>
                    <a:pt x="585368" y="195124"/>
                  </a:lnTo>
                  <a:lnTo>
                    <a:pt x="627239" y="178208"/>
                  </a:lnTo>
                  <a:lnTo>
                    <a:pt x="678833" y="137337"/>
                  </a:lnTo>
                  <a:lnTo>
                    <a:pt x="685800" y="114300"/>
                  </a:lnTo>
                  <a:lnTo>
                    <a:pt x="678833" y="91266"/>
                  </a:lnTo>
                  <a:lnTo>
                    <a:pt x="627239" y="50396"/>
                  </a:lnTo>
                  <a:lnTo>
                    <a:pt x="585368" y="33480"/>
                  </a:lnTo>
                  <a:lnTo>
                    <a:pt x="534620" y="19522"/>
                  </a:lnTo>
                  <a:lnTo>
                    <a:pt x="476373" y="8983"/>
                  </a:lnTo>
                  <a:lnTo>
                    <a:pt x="412007" y="232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114300"/>
                  </a:moveTo>
                  <a:lnTo>
                    <a:pt x="26946" y="69809"/>
                  </a:lnTo>
                  <a:lnTo>
                    <a:pt x="100433" y="33477"/>
                  </a:lnTo>
                  <a:lnTo>
                    <a:pt x="151181" y="19520"/>
                  </a:lnTo>
                  <a:lnTo>
                    <a:pt x="209428" y="8982"/>
                  </a:lnTo>
                  <a:lnTo>
                    <a:pt x="273793" y="2322"/>
                  </a:lnTo>
                  <a:lnTo>
                    <a:pt x="342900" y="0"/>
                  </a:lnTo>
                  <a:lnTo>
                    <a:pt x="412006" y="2322"/>
                  </a:lnTo>
                  <a:lnTo>
                    <a:pt x="476372" y="8982"/>
                  </a:lnTo>
                  <a:lnTo>
                    <a:pt x="534618" y="19520"/>
                  </a:lnTo>
                  <a:lnTo>
                    <a:pt x="585367" y="33477"/>
                  </a:lnTo>
                  <a:lnTo>
                    <a:pt x="627238" y="50393"/>
                  </a:lnTo>
                  <a:lnTo>
                    <a:pt x="678833" y="91264"/>
                  </a:lnTo>
                  <a:lnTo>
                    <a:pt x="685800" y="114300"/>
                  </a:lnTo>
                  <a:lnTo>
                    <a:pt x="678833" y="137335"/>
                  </a:lnTo>
                  <a:lnTo>
                    <a:pt x="627238" y="178206"/>
                  </a:lnTo>
                  <a:lnTo>
                    <a:pt x="585367" y="195122"/>
                  </a:lnTo>
                  <a:lnTo>
                    <a:pt x="534618" y="209079"/>
                  </a:lnTo>
                  <a:lnTo>
                    <a:pt x="476372" y="219617"/>
                  </a:lnTo>
                  <a:lnTo>
                    <a:pt x="412006" y="226277"/>
                  </a:lnTo>
                  <a:lnTo>
                    <a:pt x="342900" y="228600"/>
                  </a:lnTo>
                  <a:lnTo>
                    <a:pt x="273793" y="226277"/>
                  </a:lnTo>
                  <a:lnTo>
                    <a:pt x="209428" y="219617"/>
                  </a:lnTo>
                  <a:lnTo>
                    <a:pt x="151181" y="209079"/>
                  </a:lnTo>
                  <a:lnTo>
                    <a:pt x="100433" y="195122"/>
                  </a:lnTo>
                  <a:lnTo>
                    <a:pt x="58562" y="178206"/>
                  </a:lnTo>
                  <a:lnTo>
                    <a:pt x="6966" y="137335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476068" y="3328857"/>
            <a:ext cx="3903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BG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399867" y="1873948"/>
            <a:ext cx="2370667" cy="2177627"/>
            <a:chOff x="5549900" y="1405461"/>
            <a:chExt cx="1778000" cy="1633220"/>
          </a:xfrm>
        </p:grpSpPr>
        <p:sp>
          <p:nvSpPr>
            <p:cNvPr id="51" name="object 51"/>
            <p:cNvSpPr/>
            <p:nvPr/>
          </p:nvSpPr>
          <p:spPr>
            <a:xfrm>
              <a:off x="5549900" y="1405461"/>
              <a:ext cx="406400" cy="7704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608612" y="1438719"/>
              <a:ext cx="288963" cy="6651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8612" y="1438719"/>
              <a:ext cx="289560" cy="665480"/>
            </a:xfrm>
            <a:custGeom>
              <a:avLst/>
              <a:gdLst/>
              <a:ahLst/>
              <a:cxnLst/>
              <a:rect l="l" t="t" r="r" b="b"/>
              <a:pathLst>
                <a:path w="289560" h="665480">
                  <a:moveTo>
                    <a:pt x="0" y="144481"/>
                  </a:moveTo>
                  <a:lnTo>
                    <a:pt x="144481" y="0"/>
                  </a:lnTo>
                  <a:lnTo>
                    <a:pt x="288963" y="144481"/>
                  </a:lnTo>
                  <a:lnTo>
                    <a:pt x="216723" y="144481"/>
                  </a:lnTo>
                  <a:lnTo>
                    <a:pt x="216723" y="520701"/>
                  </a:lnTo>
                  <a:lnTo>
                    <a:pt x="288963" y="520701"/>
                  </a:lnTo>
                  <a:lnTo>
                    <a:pt x="144481" y="665182"/>
                  </a:lnTo>
                  <a:lnTo>
                    <a:pt x="0" y="520701"/>
                  </a:lnTo>
                  <a:lnTo>
                    <a:pt x="72241" y="520701"/>
                  </a:lnTo>
                  <a:lnTo>
                    <a:pt x="72241" y="144481"/>
                  </a:lnTo>
                  <a:lnTo>
                    <a:pt x="0" y="144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6553200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381000" y="0"/>
                  </a:moveTo>
                  <a:lnTo>
                    <a:pt x="312513" y="2105"/>
                  </a:lnTo>
                  <a:lnTo>
                    <a:pt x="248054" y="8175"/>
                  </a:lnTo>
                  <a:lnTo>
                    <a:pt x="188699" y="17842"/>
                  </a:lnTo>
                  <a:lnTo>
                    <a:pt x="135524" y="30735"/>
                  </a:lnTo>
                  <a:lnTo>
                    <a:pt x="89604" y="46485"/>
                  </a:lnTo>
                  <a:lnTo>
                    <a:pt x="52016" y="64724"/>
                  </a:lnTo>
                  <a:lnTo>
                    <a:pt x="6138" y="107192"/>
                  </a:lnTo>
                  <a:lnTo>
                    <a:pt x="0" y="130682"/>
                  </a:lnTo>
                  <a:lnTo>
                    <a:pt x="6138" y="154173"/>
                  </a:lnTo>
                  <a:lnTo>
                    <a:pt x="52016" y="196641"/>
                  </a:lnTo>
                  <a:lnTo>
                    <a:pt x="89604" y="214880"/>
                  </a:lnTo>
                  <a:lnTo>
                    <a:pt x="135524" y="230630"/>
                  </a:lnTo>
                  <a:lnTo>
                    <a:pt x="188699" y="243523"/>
                  </a:lnTo>
                  <a:lnTo>
                    <a:pt x="248054" y="253190"/>
                  </a:lnTo>
                  <a:lnTo>
                    <a:pt x="312513" y="259260"/>
                  </a:lnTo>
                  <a:lnTo>
                    <a:pt x="381000" y="261365"/>
                  </a:lnTo>
                  <a:lnTo>
                    <a:pt x="449483" y="259260"/>
                  </a:lnTo>
                  <a:lnTo>
                    <a:pt x="513940" y="253190"/>
                  </a:lnTo>
                  <a:lnTo>
                    <a:pt x="573294" y="243523"/>
                  </a:lnTo>
                  <a:lnTo>
                    <a:pt x="626470" y="230630"/>
                  </a:lnTo>
                  <a:lnTo>
                    <a:pt x="672391" y="214880"/>
                  </a:lnTo>
                  <a:lnTo>
                    <a:pt x="709980" y="196641"/>
                  </a:lnTo>
                  <a:lnTo>
                    <a:pt x="755861" y="154173"/>
                  </a:lnTo>
                  <a:lnTo>
                    <a:pt x="762000" y="130682"/>
                  </a:lnTo>
                  <a:lnTo>
                    <a:pt x="755861" y="107192"/>
                  </a:lnTo>
                  <a:lnTo>
                    <a:pt x="709980" y="64724"/>
                  </a:lnTo>
                  <a:lnTo>
                    <a:pt x="672391" y="46485"/>
                  </a:lnTo>
                  <a:lnTo>
                    <a:pt x="626470" y="30735"/>
                  </a:lnTo>
                  <a:lnTo>
                    <a:pt x="573294" y="17842"/>
                  </a:lnTo>
                  <a:lnTo>
                    <a:pt x="513940" y="8175"/>
                  </a:lnTo>
                  <a:lnTo>
                    <a:pt x="449483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553200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9018050" y="3735782"/>
            <a:ext cx="4563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209212" y="4594578"/>
            <a:ext cx="1877907" cy="2059093"/>
            <a:chOff x="6156909" y="3445933"/>
            <a:chExt cx="1408430" cy="1544320"/>
          </a:xfrm>
        </p:grpSpPr>
        <p:sp>
          <p:nvSpPr>
            <p:cNvPr id="58" name="object 58"/>
            <p:cNvSpPr/>
            <p:nvPr/>
          </p:nvSpPr>
          <p:spPr>
            <a:xfrm>
              <a:off x="6587070" y="3445933"/>
              <a:ext cx="406400" cy="7746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645236" y="3480905"/>
              <a:ext cx="288963" cy="6651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645236" y="3480905"/>
              <a:ext cx="289560" cy="665480"/>
            </a:xfrm>
            <a:custGeom>
              <a:avLst/>
              <a:gdLst/>
              <a:ahLst/>
              <a:cxnLst/>
              <a:rect l="l" t="t" r="r" b="b"/>
              <a:pathLst>
                <a:path w="289559" h="665479">
                  <a:moveTo>
                    <a:pt x="0" y="144481"/>
                  </a:moveTo>
                  <a:lnTo>
                    <a:pt x="144481" y="0"/>
                  </a:lnTo>
                  <a:lnTo>
                    <a:pt x="288963" y="144481"/>
                  </a:lnTo>
                  <a:lnTo>
                    <a:pt x="216723" y="144481"/>
                  </a:lnTo>
                  <a:lnTo>
                    <a:pt x="216723" y="520701"/>
                  </a:lnTo>
                  <a:lnTo>
                    <a:pt x="288963" y="520701"/>
                  </a:lnTo>
                  <a:lnTo>
                    <a:pt x="144481" y="665182"/>
                  </a:lnTo>
                  <a:lnTo>
                    <a:pt x="0" y="520701"/>
                  </a:lnTo>
                  <a:lnTo>
                    <a:pt x="72241" y="520701"/>
                  </a:lnTo>
                  <a:lnTo>
                    <a:pt x="72241" y="144481"/>
                  </a:lnTo>
                  <a:lnTo>
                    <a:pt x="0" y="144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156909" y="4093781"/>
              <a:ext cx="1408175" cy="8961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619374" y="5760813"/>
            <a:ext cx="113686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2787"/>
              </a:lnSpc>
            </a:pPr>
            <a:r>
              <a:rPr lang="sr-Cyrl-RS" sz="2400" dirty="0">
                <a:solidFill>
                  <a:srgbClr val="FFFFFF"/>
                </a:solidFill>
                <a:latin typeface="Arial"/>
                <a:cs typeface="Arial"/>
              </a:rPr>
              <a:t>Фиксно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B4FCCD-FD37-43C0-B7E4-D5D4EAA800E3}"/>
              </a:ext>
            </a:extLst>
          </p:cNvPr>
          <p:cNvSpPr txBox="1"/>
          <p:nvPr/>
        </p:nvSpPr>
        <p:spPr>
          <a:xfrm>
            <a:off x="7585198" y="1546319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CLI/GUI/SNMP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888" y="809634"/>
            <a:ext cx="11780520" cy="4355253"/>
            <a:chOff x="84666" y="607225"/>
            <a:chExt cx="8835390" cy="326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8796870" cy="31580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4666" y="702729"/>
              <a:ext cx="4318000" cy="3132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742950"/>
              <a:ext cx="8686800" cy="3048000"/>
            </a:xfrm>
            <a:custGeom>
              <a:avLst/>
              <a:gdLst/>
              <a:ahLst/>
              <a:cxnLst/>
              <a:rect l="l" t="t" r="r" b="b"/>
              <a:pathLst>
                <a:path w="8686800" h="3048000">
                  <a:moveTo>
                    <a:pt x="8686800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8686800" y="3048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7227" y="1006432"/>
            <a:ext cx="541866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467" b="1" u="sng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Пример</a:t>
            </a:r>
            <a:r>
              <a:rPr sz="1467" b="1" u="sng">
                <a:uFill>
                  <a:solidFill>
                    <a:srgbClr val="000000"/>
                  </a:solidFill>
                </a:uFill>
                <a:latin typeface="DejaVu Sans Mono"/>
                <a:cs typeface="DejaVu Sans Mono"/>
              </a:rPr>
              <a:t>:</a:t>
            </a:r>
            <a:r>
              <a:rPr sz="1467" b="1">
                <a:latin typeface="DejaVu Sans Mono"/>
                <a:cs typeface="DejaVu Sans Mono"/>
              </a:rPr>
              <a:t> </a:t>
            </a:r>
            <a:r>
              <a:rPr lang="sr-Cyrl-RS" sz="1467">
                <a:latin typeface="DejaVu Sans Mono"/>
                <a:cs typeface="DejaVu Sans Mono"/>
              </a:rPr>
              <a:t>Мало моћнија Л3</a:t>
            </a:r>
            <a:r>
              <a:rPr sz="1467">
                <a:latin typeface="DejaVu Sans Mono"/>
                <a:cs typeface="DejaVu Sans Mono"/>
              </a:rPr>
              <a:t> (</a:t>
            </a:r>
            <a:r>
              <a:rPr sz="1467" b="1" i="1">
                <a:latin typeface="DejaVu Sans Mono"/>
                <a:cs typeface="DejaVu Sans Mono"/>
              </a:rPr>
              <a:t>IPv4</a:t>
            </a:r>
            <a:r>
              <a:rPr sz="1467">
                <a:latin typeface="DejaVu Sans Mono"/>
                <a:cs typeface="DejaVu Sans Mono"/>
              </a:rPr>
              <a:t>) </a:t>
            </a:r>
            <a:r>
              <a:rPr lang="sr-Cyrl-RS" sz="1467">
                <a:latin typeface="DejaVu Sans Mono"/>
                <a:cs typeface="DejaVu Sans Mono"/>
              </a:rPr>
              <a:t>табела рутирања</a:t>
            </a:r>
            <a:endParaRPr sz="1467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4686" y="1881141"/>
            <a:ext cx="1050713" cy="45127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>
              <a:spcBef>
                <a:spcPts val="220"/>
              </a:spcBef>
            </a:pPr>
            <a:r>
              <a:rPr sz="1333">
                <a:latin typeface="DejaVu Sans Mono"/>
                <a:cs typeface="DejaVu Sans Mono"/>
              </a:rPr>
              <a:t>:</a:t>
            </a:r>
            <a:r>
              <a:rPr sz="1333" spc="-133">
                <a:latin typeface="DejaVu Sans Mono"/>
                <a:cs typeface="DejaVu Sans Mono"/>
              </a:rPr>
              <a:t> </a:t>
            </a: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ternary</a:t>
            </a:r>
            <a:r>
              <a:rPr sz="1333" spc="-7">
                <a:latin typeface="DejaVu Sans Mono"/>
                <a:cs typeface="DejaVu Sans Mono"/>
              </a:rPr>
              <a:t>;</a:t>
            </a:r>
            <a:endParaRPr sz="1333">
              <a:latin typeface="DejaVu Sans Mono"/>
              <a:cs typeface="DejaVu Sans Mono"/>
            </a:endParaRPr>
          </a:p>
          <a:p>
            <a:pPr marL="16933">
              <a:spcBef>
                <a:spcPts val="93"/>
              </a:spcBef>
            </a:pPr>
            <a:r>
              <a:rPr sz="1333">
                <a:latin typeface="DejaVu Sans Mono"/>
                <a:cs typeface="DejaVu Sans Mono"/>
              </a:rPr>
              <a:t>:</a:t>
            </a:r>
            <a:r>
              <a:rPr sz="1333" spc="-133">
                <a:latin typeface="DejaVu Sans Mono"/>
                <a:cs typeface="DejaVu Sans Mono"/>
              </a:rPr>
              <a:t> </a:t>
            </a:r>
            <a:r>
              <a:rPr sz="1333" b="1" spc="-7">
                <a:solidFill>
                  <a:srgbClr val="7030A0"/>
                </a:solidFill>
                <a:latin typeface="DejaVu Sans Mono"/>
                <a:cs typeface="DejaVu Sans Mono"/>
              </a:rPr>
              <a:t>ternary</a:t>
            </a:r>
            <a:r>
              <a:rPr sz="1333" spc="-7">
                <a:latin typeface="DejaVu Sans Mono"/>
                <a:cs typeface="DejaVu Sans Mono"/>
              </a:rPr>
              <a:t>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227" y="1441128"/>
            <a:ext cx="3386667" cy="1744025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>
              <a:spcBef>
                <a:spcPts val="267"/>
              </a:spcBef>
            </a:pPr>
            <a:r>
              <a:rPr sz="1333" b="1" spc="-7">
                <a:latin typeface="DejaVu Sans Mono"/>
                <a:cs typeface="DejaVu Sans Mono"/>
              </a:rPr>
              <a:t>table </a:t>
            </a:r>
            <a:r>
              <a:rPr sz="1333" spc="-7">
                <a:latin typeface="DejaVu Sans Mono"/>
                <a:cs typeface="DejaVu Sans Mono"/>
              </a:rPr>
              <a:t>ipv4_lpm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>
                <a:latin typeface="DejaVu Sans Mono"/>
                <a:cs typeface="DejaVu Sans Mono"/>
              </a:rPr>
              <a:t>{</a:t>
            </a:r>
          </a:p>
          <a:p>
            <a:pPr marL="423323">
              <a:spcBef>
                <a:spcPts val="133"/>
              </a:spcBef>
            </a:pP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key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>
                <a:latin typeface="DejaVu Sans Mono"/>
                <a:cs typeface="DejaVu Sans Mono"/>
              </a:rPr>
              <a:t>{</a:t>
            </a:r>
          </a:p>
          <a:p>
            <a:pPr marL="829713" marR="6773">
              <a:lnSpc>
                <a:spcPct val="105600"/>
              </a:lnSpc>
            </a:pPr>
            <a:r>
              <a:rPr sz="1333" spc="-7">
                <a:latin typeface="DejaVu Sans Mono"/>
                <a:cs typeface="DejaVu Sans Mono"/>
              </a:rPr>
              <a:t>meta.ingress_metadata.vrf  hdr.ipv4.dstAddr</a:t>
            </a:r>
            <a:endParaRPr sz="1333">
              <a:latin typeface="DejaVu Sans Mono"/>
              <a:cs typeface="DejaVu Sans Mono"/>
            </a:endParaRPr>
          </a:p>
          <a:p>
            <a:pPr marL="423323">
              <a:spcBef>
                <a:spcPts val="127"/>
              </a:spcBef>
            </a:pPr>
            <a:r>
              <a:rPr sz="1333">
                <a:latin typeface="DejaVu Sans Mono"/>
                <a:cs typeface="DejaVu Sans Mono"/>
              </a:rPr>
              <a:t>}</a:t>
            </a:r>
          </a:p>
          <a:p>
            <a:pPr marL="423323">
              <a:spcBef>
                <a:spcPts val="93"/>
              </a:spcBef>
            </a:pP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actions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>
                <a:latin typeface="DejaVu Sans Mono"/>
                <a:cs typeface="DejaVu Sans Mono"/>
              </a:rPr>
              <a:t>{</a:t>
            </a:r>
          </a:p>
          <a:p>
            <a:pPr marL="829713" marR="1226789">
              <a:lnSpc>
                <a:spcPct val="105500"/>
              </a:lnSpc>
              <a:spcBef>
                <a:spcPts val="40"/>
              </a:spcBef>
            </a:pPr>
            <a:r>
              <a:rPr sz="1333" spc="-7">
                <a:latin typeface="DejaVu Sans Mono"/>
                <a:cs typeface="DejaVu Sans Mono"/>
              </a:rPr>
              <a:t>l3_switch;  l3_l2_switch;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025" y="3173899"/>
            <a:ext cx="4097867" cy="89605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 marR="6773">
              <a:lnSpc>
                <a:spcPct val="106900"/>
              </a:lnSpc>
              <a:spcBef>
                <a:spcPts val="152"/>
              </a:spcBef>
            </a:pPr>
            <a:r>
              <a:rPr sz="1333" spc="-7">
                <a:latin typeface="DejaVu Sans Mono"/>
                <a:cs typeface="DejaVu Sans Mono"/>
              </a:rPr>
              <a:t>l3_switch_nexthop(meta.l3.nexthop_info);  l3_switch_ecmp(meta.l3.nexthop_info);  l3_drop;</a:t>
            </a:r>
            <a:endParaRPr sz="1333">
              <a:latin typeface="DejaVu Sans Mono"/>
              <a:cs typeface="DejaVu Sans Mono"/>
            </a:endParaRPr>
          </a:p>
          <a:p>
            <a:pPr marL="16933">
              <a:spcBef>
                <a:spcPts val="133"/>
              </a:spcBef>
            </a:pPr>
            <a:r>
              <a:rPr sz="1333" spc="-7">
                <a:latin typeface="DejaVu Sans Mono"/>
                <a:cs typeface="DejaVu Sans Mono"/>
              </a:rPr>
              <a:t>noAction;</a:t>
            </a:r>
            <a:endParaRPr sz="1333">
              <a:latin typeface="DejaVu Sans Mono"/>
              <a:cs typeface="DejaVu Sans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228" y="4675328"/>
            <a:ext cx="1363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60525" y="218374"/>
            <a:ext cx="68800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Табела </a:t>
            </a:r>
            <a:r>
              <a:rPr sz="3200" spc="-33"/>
              <a:t>(</a:t>
            </a:r>
            <a:r>
              <a:rPr lang="en-US" sz="3200" i="1" spc="-33"/>
              <a:t>TCAM - </a:t>
            </a:r>
            <a:r>
              <a:rPr sz="3200" i="1" spc="-33"/>
              <a:t>Ternary</a:t>
            </a:r>
            <a:r>
              <a:rPr sz="3200" i="1" spc="7"/>
              <a:t> </a:t>
            </a:r>
            <a:r>
              <a:rPr sz="3200" i="1" spc="-7"/>
              <a:t>Match</a:t>
            </a:r>
            <a:r>
              <a:rPr sz="3200" spc="-7"/>
              <a:t>)</a:t>
            </a:r>
            <a:endParaRPr sz="3200"/>
          </a:p>
        </p:txBody>
      </p:sp>
      <p:sp>
        <p:nvSpPr>
          <p:cNvPr id="13" name="object 13"/>
          <p:cNvSpPr/>
          <p:nvPr/>
        </p:nvSpPr>
        <p:spPr>
          <a:xfrm>
            <a:off x="1676400" y="5311783"/>
            <a:ext cx="4343400" cy="254000"/>
          </a:xfrm>
          <a:custGeom>
            <a:avLst/>
            <a:gdLst/>
            <a:ahLst/>
            <a:cxnLst/>
            <a:rect l="l" t="t" r="r" b="b"/>
            <a:pathLst>
              <a:path w="3257550" h="190500">
                <a:moveTo>
                  <a:pt x="666889" y="0"/>
                </a:moveTo>
                <a:lnTo>
                  <a:pt x="0" y="0"/>
                </a:lnTo>
                <a:lnTo>
                  <a:pt x="0" y="190017"/>
                </a:lnTo>
                <a:lnTo>
                  <a:pt x="666889" y="190017"/>
                </a:lnTo>
                <a:lnTo>
                  <a:pt x="666889" y="0"/>
                </a:lnTo>
                <a:close/>
              </a:path>
              <a:path w="3257550" h="190500">
                <a:moveTo>
                  <a:pt x="3257550" y="0"/>
                </a:moveTo>
                <a:lnTo>
                  <a:pt x="1428750" y="0"/>
                </a:lnTo>
                <a:lnTo>
                  <a:pt x="666902" y="0"/>
                </a:lnTo>
                <a:lnTo>
                  <a:pt x="666902" y="190017"/>
                </a:lnTo>
                <a:lnTo>
                  <a:pt x="1428750" y="190017"/>
                </a:lnTo>
                <a:lnTo>
                  <a:pt x="3257550" y="190017"/>
                </a:lnTo>
                <a:lnTo>
                  <a:pt x="3257550" y="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667933" y="5303300"/>
          <a:ext cx="8686800" cy="1266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vrf /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ipv4.dstAddr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5">
                          <a:latin typeface="Arial"/>
                          <a:cs typeface="Arial"/>
                        </a:rPr>
                        <a:t>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0x001/0xFFF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192.168.1.5 / 255.255.255.255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l3_swith_nexthop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nexthop_index=10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0x000/0x000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192.168.2.0/255.255.255.0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l3_switch_ecmp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ecmp_index=25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0x000/0x000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192.168.3.0/255.255.255.0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l3_switch_nexthop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nexthop_index=31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0x000/0x000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0.0.0.0/0.0.0.0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l3_l2_switch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port_id=64</a:t>
                      </a:r>
                    </a:p>
                  </a:txBody>
                  <a:tcPr marL="0" marR="0" marT="372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147989" y="4568161"/>
            <a:ext cx="3279987" cy="982133"/>
            <a:chOff x="1629829" y="3369733"/>
            <a:chExt cx="2459990" cy="736600"/>
          </a:xfrm>
        </p:grpSpPr>
        <p:sp>
          <p:nvSpPr>
            <p:cNvPr id="16" name="object 16"/>
            <p:cNvSpPr/>
            <p:nvPr/>
          </p:nvSpPr>
          <p:spPr>
            <a:xfrm>
              <a:off x="1629829" y="3369733"/>
              <a:ext cx="2459570" cy="7365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0599" y="3458638"/>
              <a:ext cx="1727200" cy="3598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0159" y="3397707"/>
              <a:ext cx="2358440" cy="635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0161" y="3397707"/>
              <a:ext cx="2359025" cy="635635"/>
            </a:xfrm>
            <a:custGeom>
              <a:avLst/>
              <a:gdLst/>
              <a:ahLst/>
              <a:cxnLst/>
              <a:rect l="l" t="t" r="r" b="b"/>
              <a:pathLst>
                <a:path w="2359025" h="635635">
                  <a:moveTo>
                    <a:pt x="529638" y="66874"/>
                  </a:moveTo>
                  <a:lnTo>
                    <a:pt x="534893" y="40843"/>
                  </a:lnTo>
                  <a:lnTo>
                    <a:pt x="549225" y="19586"/>
                  </a:lnTo>
                  <a:lnTo>
                    <a:pt x="570481" y="5255"/>
                  </a:lnTo>
                  <a:lnTo>
                    <a:pt x="596512" y="0"/>
                  </a:lnTo>
                  <a:lnTo>
                    <a:pt x="834438" y="0"/>
                  </a:lnTo>
                  <a:lnTo>
                    <a:pt x="1291638" y="0"/>
                  </a:lnTo>
                  <a:lnTo>
                    <a:pt x="2291569" y="0"/>
                  </a:lnTo>
                  <a:lnTo>
                    <a:pt x="2317597" y="5255"/>
                  </a:lnTo>
                  <a:lnTo>
                    <a:pt x="2338853" y="19586"/>
                  </a:lnTo>
                  <a:lnTo>
                    <a:pt x="2353184" y="40843"/>
                  </a:lnTo>
                  <a:lnTo>
                    <a:pt x="2358439" y="66874"/>
                  </a:lnTo>
                  <a:lnTo>
                    <a:pt x="2358439" y="234056"/>
                  </a:lnTo>
                  <a:lnTo>
                    <a:pt x="2358439" y="334366"/>
                  </a:lnTo>
                  <a:lnTo>
                    <a:pt x="2353184" y="360394"/>
                  </a:lnTo>
                  <a:lnTo>
                    <a:pt x="2338853" y="381651"/>
                  </a:lnTo>
                  <a:lnTo>
                    <a:pt x="2317597" y="395982"/>
                  </a:lnTo>
                  <a:lnTo>
                    <a:pt x="2291569" y="401238"/>
                  </a:lnTo>
                  <a:lnTo>
                    <a:pt x="1291638" y="401238"/>
                  </a:lnTo>
                  <a:lnTo>
                    <a:pt x="0" y="635524"/>
                  </a:lnTo>
                  <a:lnTo>
                    <a:pt x="834438" y="401238"/>
                  </a:lnTo>
                  <a:lnTo>
                    <a:pt x="596512" y="401238"/>
                  </a:lnTo>
                  <a:lnTo>
                    <a:pt x="570481" y="395982"/>
                  </a:lnTo>
                  <a:lnTo>
                    <a:pt x="549225" y="381651"/>
                  </a:lnTo>
                  <a:lnTo>
                    <a:pt x="534893" y="360394"/>
                  </a:lnTo>
                  <a:lnTo>
                    <a:pt x="529638" y="334364"/>
                  </a:lnTo>
                  <a:lnTo>
                    <a:pt x="529638" y="234056"/>
                  </a:lnTo>
                  <a:lnTo>
                    <a:pt x="529638" y="66874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2025" y="4048607"/>
            <a:ext cx="4707467" cy="104118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>
              <a:spcBef>
                <a:spcPts val="220"/>
              </a:spcBef>
            </a:pPr>
            <a:r>
              <a:rPr sz="1333">
                <a:latin typeface="DejaVu Sans Mono"/>
                <a:cs typeface="DejaVu Sans Mono"/>
              </a:rPr>
              <a:t>}</a:t>
            </a:r>
          </a:p>
          <a:p>
            <a:pPr marL="16933">
              <a:spcBef>
                <a:spcPts val="93"/>
              </a:spcBef>
            </a:pPr>
            <a:r>
              <a:rPr sz="1333" b="1" spc="-7">
                <a:solidFill>
                  <a:srgbClr val="0070C0"/>
                </a:solidFill>
                <a:latin typeface="DejaVu Sans Mono"/>
                <a:cs typeface="DejaVu Sans Mono"/>
              </a:rPr>
              <a:t>const </a:t>
            </a: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default_action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120">
                <a:latin typeface="DejaVu Sans Mono"/>
                <a:cs typeface="DejaVu Sans Mono"/>
              </a:rPr>
              <a:t> </a:t>
            </a:r>
            <a:r>
              <a:rPr sz="1333" spc="-7">
                <a:latin typeface="DejaVu Sans Mono"/>
                <a:cs typeface="DejaVu Sans Mono"/>
              </a:rPr>
              <a:t>l3_l2_switch(CPU_PORT);</a:t>
            </a:r>
            <a:endParaRPr sz="1333">
              <a:latin typeface="DejaVu Sans Mono"/>
              <a:cs typeface="DejaVu Sans Mono"/>
            </a:endParaRPr>
          </a:p>
          <a:p>
            <a:pPr marL="16933">
              <a:lnSpc>
                <a:spcPts val="1507"/>
              </a:lnSpc>
              <a:spcBef>
                <a:spcPts val="133"/>
              </a:spcBef>
            </a:pPr>
            <a:r>
              <a:rPr sz="1333" b="1" spc="-7">
                <a:solidFill>
                  <a:srgbClr val="1F497D"/>
                </a:solidFill>
                <a:latin typeface="DejaVu Sans Mono"/>
                <a:cs typeface="DejaVu Sans Mono"/>
              </a:rPr>
              <a:t>size </a:t>
            </a:r>
            <a:r>
              <a:rPr sz="1333">
                <a:latin typeface="DejaVu Sans Mono"/>
                <a:cs typeface="DejaVu Sans Mono"/>
              </a:rPr>
              <a:t>=</a:t>
            </a:r>
            <a:r>
              <a:rPr sz="1333" spc="-20">
                <a:latin typeface="DejaVu Sans Mono"/>
                <a:cs typeface="DejaVu Sans Mono"/>
              </a:rPr>
              <a:t> </a:t>
            </a:r>
            <a:r>
              <a:rPr sz="1333" spc="-7">
                <a:latin typeface="DejaVu Sans Mono"/>
                <a:cs typeface="DejaVu Sans Mono"/>
              </a:rPr>
              <a:t>16384;</a:t>
            </a:r>
            <a:endParaRPr sz="1333">
              <a:latin typeface="DejaVu Sans Mono"/>
              <a:cs typeface="DejaVu Sans Mono"/>
            </a:endParaRPr>
          </a:p>
          <a:p>
            <a:pPr marL="2627986">
              <a:lnSpc>
                <a:spcPts val="1507"/>
              </a:lnSpc>
            </a:pPr>
            <a:r>
              <a:rPr lang="sr-Cyrl-RS" sz="1333" spc="-7">
                <a:solidFill>
                  <a:srgbClr val="FFFFFF"/>
                </a:solidFill>
                <a:latin typeface="Arial"/>
                <a:cs typeface="Arial"/>
              </a:rPr>
              <a:t>Експлицитно дефинисан приоритет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4534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29"/>
              <a:ext cx="4478870" cy="3437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343400" cy="4114800"/>
            </a:xfrm>
            <a:custGeom>
              <a:avLst/>
              <a:gdLst/>
              <a:ahLst/>
              <a:cxnLst/>
              <a:rect l="l" t="t" r="r" b="b"/>
              <a:pathLst>
                <a:path w="4343400" h="4114800">
                  <a:moveTo>
                    <a:pt x="43434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343400" y="4114800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68893" y="997255"/>
            <a:ext cx="472440" cy="4272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>
              <a:lnSpc>
                <a:spcPct val="117300"/>
              </a:lnSpc>
              <a:spcBef>
                <a:spcPts val="133"/>
              </a:spcBef>
            </a:pPr>
            <a:r>
              <a:rPr sz="1200" spc="-7">
                <a:latin typeface="DejaVu Sans Mono"/>
                <a:cs typeface="DejaVu Sans Mono"/>
              </a:rPr>
              <a:t>hdr,  meta,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60" y="997255"/>
            <a:ext cx="5660813" cy="41665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spcBef>
                <a:spcPts val="380"/>
              </a:spcBef>
            </a:pPr>
            <a:r>
              <a:rPr sz="1200" b="1" spc="-7">
                <a:latin typeface="DejaVu Sans Mono"/>
                <a:cs typeface="DejaVu Sans Mono"/>
              </a:rPr>
              <a:t>control </a:t>
            </a:r>
            <a:r>
              <a:rPr sz="1200" spc="-7">
                <a:latin typeface="DejaVu Sans Mono"/>
                <a:cs typeface="DejaVu Sans Mono"/>
              </a:rPr>
              <a:t>MyIngress(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</a:t>
            </a:r>
            <a:r>
              <a:rPr sz="1200" b="1" spc="-33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</a:t>
            </a:r>
            <a:endParaRPr sz="1200">
              <a:latin typeface="DejaVu Sans Mono"/>
              <a:cs typeface="DejaVu Sans Mono"/>
            </a:endParaRPr>
          </a:p>
          <a:p>
            <a:pPr marL="1638259">
              <a:spcBef>
                <a:spcPts val="253"/>
              </a:spcBef>
            </a:pP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</a:t>
            </a:r>
            <a:r>
              <a:rPr sz="1200" b="1" spc="-20">
                <a:solidFill>
                  <a:srgbClr val="0070C0"/>
                </a:solidFill>
                <a:latin typeface="DejaVu Sans Mono"/>
                <a:cs typeface="DejaVu Sans Mono"/>
              </a:rPr>
              <a:t>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my_metadata_t</a:t>
            </a:r>
            <a:endParaRPr sz="1200">
              <a:latin typeface="DejaVu Sans Mono"/>
              <a:cs typeface="DejaVu Sans Mono"/>
            </a:endParaRPr>
          </a:p>
          <a:p>
            <a:pPr marL="1638259">
              <a:spcBef>
                <a:spcPts val="292"/>
              </a:spcBef>
            </a:pP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inout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standard_metadata_t</a:t>
            </a:r>
            <a:r>
              <a:rPr sz="1200" b="1" spc="-127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standard_metadata)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364058">
              <a:spcBef>
                <a:spcPts val="247"/>
              </a:spcBef>
            </a:pPr>
            <a:r>
              <a:rPr sz="1200" spc="-7">
                <a:solidFill>
                  <a:srgbClr val="00B0F0"/>
                </a:solidFill>
                <a:latin typeface="DejaVu Sans Mono"/>
                <a:cs typeface="DejaVu Sans Mono"/>
              </a:rPr>
              <a:t>/* </a:t>
            </a:r>
            <a:r>
              <a:rPr lang="sr-Cyrl-RS" sz="1200" spc="-7">
                <a:solidFill>
                  <a:srgbClr val="00B0F0"/>
                </a:solidFill>
                <a:latin typeface="DejaVu Sans Mono"/>
                <a:cs typeface="DejaVu Sans Mono"/>
              </a:rPr>
              <a:t>Деклерације</a:t>
            </a:r>
            <a:r>
              <a:rPr sz="1200" spc="-27">
                <a:solidFill>
                  <a:srgbClr val="00B0F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solidFill>
                  <a:srgbClr val="00B0F0"/>
                </a:solidFill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93"/>
              </a:spcBef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l3_switch(...) </a:t>
            </a:r>
            <a:r>
              <a:rPr sz="1200">
                <a:latin typeface="DejaVu Sans Mono"/>
                <a:cs typeface="DejaVu Sans Mono"/>
              </a:rPr>
              <a:t>{ . . .</a:t>
            </a:r>
            <a:r>
              <a:rPr sz="1200" spc="-9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364058">
              <a:spcBef>
                <a:spcPts val="253"/>
              </a:spcBef>
            </a:pPr>
            <a:r>
              <a:rPr sz="1200" b="1" spc="-7">
                <a:latin typeface="DejaVu Sans Mono"/>
                <a:cs typeface="DejaVu Sans Mono"/>
              </a:rPr>
              <a:t>action </a:t>
            </a:r>
            <a:r>
              <a:rPr sz="1200" spc="-7">
                <a:latin typeface="DejaVu Sans Mono"/>
                <a:cs typeface="DejaVu Sans Mono"/>
              </a:rPr>
              <a:t>l3_l2_switch(...) </a:t>
            </a:r>
            <a:r>
              <a:rPr sz="1200">
                <a:latin typeface="DejaVu Sans Mono"/>
                <a:cs typeface="DejaVu Sans Mono"/>
              </a:rPr>
              <a:t>{ . . .</a:t>
            </a:r>
            <a:r>
              <a:rPr sz="1200" spc="-9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364058">
              <a:spcBef>
                <a:spcPts val="292"/>
              </a:spcBef>
            </a:pPr>
            <a:r>
              <a:rPr sz="1200">
                <a:latin typeface="DejaVu Sans Mono"/>
                <a:cs typeface="DejaVu Sans Mono"/>
              </a:rPr>
              <a:t>. .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.</a:t>
            </a:r>
          </a:p>
          <a:p>
            <a:pPr marL="364058">
              <a:spcBef>
                <a:spcPts val="247"/>
              </a:spcBef>
            </a:pPr>
            <a:r>
              <a:rPr sz="1200" b="1" spc="-7">
                <a:latin typeface="DejaVu Sans Mono"/>
                <a:cs typeface="DejaVu Sans Mono"/>
              </a:rPr>
              <a:t>table </a:t>
            </a:r>
            <a:r>
              <a:rPr sz="1200" spc="-7">
                <a:latin typeface="DejaVu Sans Mono"/>
                <a:cs typeface="DejaVu Sans Mono"/>
              </a:rPr>
              <a:t>assign_vrf </a:t>
            </a:r>
            <a:r>
              <a:rPr sz="1200">
                <a:latin typeface="DejaVu Sans Mono"/>
                <a:cs typeface="DejaVu Sans Mono"/>
              </a:rPr>
              <a:t>{ . . .</a:t>
            </a:r>
            <a:r>
              <a:rPr sz="1200" spc="-187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364058">
              <a:spcBef>
                <a:spcPts val="247"/>
              </a:spcBef>
              <a:tabLst>
                <a:tab pos="1910879" algn="l"/>
              </a:tabLst>
            </a:pPr>
            <a:r>
              <a:rPr sz="1200" b="1" spc="-7">
                <a:latin typeface="DejaVu Sans Mono"/>
                <a:cs typeface="DejaVu Sans Mono"/>
              </a:rPr>
              <a:t>table </a:t>
            </a:r>
            <a:r>
              <a:rPr sz="1200" spc="-7">
                <a:latin typeface="DejaVu Sans Mono"/>
                <a:cs typeface="DejaVu Sans Mono"/>
              </a:rPr>
              <a:t>ipv4_host	</a:t>
            </a:r>
            <a:r>
              <a:rPr sz="1200">
                <a:latin typeface="DejaVu Sans Mono"/>
                <a:cs typeface="DejaVu Sans Mono"/>
              </a:rPr>
              <a:t>{ . . .</a:t>
            </a:r>
            <a:r>
              <a:rPr sz="1200" spc="-187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364058">
              <a:spcBef>
                <a:spcPts val="293"/>
              </a:spcBef>
              <a:tabLst>
                <a:tab pos="1910879" algn="l"/>
              </a:tabLst>
            </a:pPr>
            <a:r>
              <a:rPr sz="1200" b="1" spc="-7">
                <a:latin typeface="DejaVu Sans Mono"/>
                <a:cs typeface="DejaVu Sans Mono"/>
              </a:rPr>
              <a:t>table </a:t>
            </a:r>
            <a:r>
              <a:rPr sz="1200" spc="-7">
                <a:latin typeface="DejaVu Sans Mono"/>
                <a:cs typeface="DejaVu Sans Mono"/>
              </a:rPr>
              <a:t>ipv6_host	</a:t>
            </a:r>
            <a:r>
              <a:rPr sz="1200">
                <a:latin typeface="DejaVu Sans Mono"/>
                <a:cs typeface="DejaVu Sans Mono"/>
              </a:rPr>
              <a:t>{ . . .</a:t>
            </a:r>
            <a:r>
              <a:rPr sz="1200" spc="-187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728115">
              <a:spcBef>
                <a:spcPts val="247"/>
              </a:spcBef>
            </a:pPr>
            <a:r>
              <a:rPr sz="1200" spc="-7">
                <a:latin typeface="DejaVu Sans Mono"/>
                <a:cs typeface="DejaVu Sans Mono"/>
              </a:rPr>
              <a:t>assign_vrf.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apply</a:t>
            </a:r>
            <a:r>
              <a:rPr sz="1200" spc="-7">
                <a:latin typeface="DejaVu Sans Mono"/>
                <a:cs typeface="DejaVu Sans Mono"/>
              </a:rPr>
              <a:t>();</a:t>
            </a:r>
            <a:endParaRPr sz="1200">
              <a:latin typeface="DejaVu Sans Mono"/>
              <a:cs typeface="DejaVu Sans Mono"/>
            </a:endParaRPr>
          </a:p>
          <a:p>
            <a:pPr marL="1092173" marR="2645767" indent="-364058">
              <a:lnSpc>
                <a:spcPct val="117300"/>
              </a:lnSpc>
              <a:spcBef>
                <a:spcPts val="47"/>
              </a:spcBef>
            </a:pPr>
            <a:r>
              <a:rPr sz="1200" spc="-7">
                <a:latin typeface="DejaVu Sans Mono"/>
                <a:cs typeface="DejaVu Sans Mono"/>
              </a:rPr>
              <a:t>if (hdr.ipv4.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isValid</a:t>
            </a:r>
            <a:r>
              <a:rPr sz="1200" spc="-7">
                <a:latin typeface="DejaVu Sans Mono"/>
                <a:cs typeface="DejaVu Sans Mono"/>
              </a:rPr>
              <a:t>())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ipv4_host.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apply</a:t>
            </a:r>
            <a:r>
              <a:rPr sz="1200" spc="-7">
                <a:latin typeface="DejaVu Sans Mono"/>
                <a:cs typeface="DejaVu Sans Mono"/>
              </a:rPr>
              <a:t>();</a:t>
            </a:r>
            <a:endParaRPr sz="1200">
              <a:latin typeface="DejaVu Sans Mono"/>
              <a:cs typeface="DejaVu Sans Mono"/>
            </a:endParaRPr>
          </a:p>
          <a:p>
            <a:pPr marL="728115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7767" y="222961"/>
            <a:ext cx="684840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Коришћење табела у контролама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6200987" y="997947"/>
            <a:ext cx="5168053" cy="2258738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Деклерација акција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Деклерација је инстанцирање</a:t>
            </a:r>
            <a:endParaRPr>
              <a:latin typeface="Arial"/>
              <a:cs typeface="Arial"/>
            </a:endParaRPr>
          </a:p>
          <a:p>
            <a:pPr marL="245527" indent="-228594">
              <a:spcBef>
                <a:spcPts val="260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Деклерација табела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92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Деклерација је инстанцирање</a:t>
            </a:r>
            <a:endParaRPr>
              <a:latin typeface="Arial"/>
              <a:cs typeface="Arial"/>
            </a:endParaRPr>
          </a:p>
          <a:p>
            <a:pPr marL="245527" indent="-228594">
              <a:spcBef>
                <a:spcPts val="260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sz="2000" b="1" i="1" spc="-7">
                <a:latin typeface="Arial"/>
                <a:cs typeface="Arial"/>
              </a:rPr>
              <a:t>Apply()</a:t>
            </a:r>
            <a:r>
              <a:rPr sz="2000" b="1" spc="-7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– </a:t>
            </a:r>
            <a:r>
              <a:rPr lang="sr-Cyrl-RS" sz="2000" b="1" spc="-7">
                <a:latin typeface="Arial"/>
                <a:cs typeface="Arial"/>
              </a:rPr>
              <a:t>Изврши претрагу и акцију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Водити рачуна да се претрага врши над подацима валидних заглавља пакета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41"/>
              <a:ext cx="4275670" cy="31157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200" y="990600"/>
            <a:ext cx="5689600" cy="3955356"/>
          </a:xfrm>
          <a:prstGeom prst="rect">
            <a:avLst/>
          </a:prstGeom>
          <a:solidFill>
            <a:srgbClr val="EEECE1"/>
          </a:solidFill>
        </p:spPr>
        <p:txBody>
          <a:bodyPr vert="horz" wrap="square" lIns="0" tIns="55033" rIns="0" bIns="0" rtlCol="0">
            <a:spAutoFit/>
          </a:bodyPr>
          <a:lstStyle/>
          <a:p>
            <a:pPr marL="60112">
              <a:spcBef>
                <a:spcPts val="433"/>
              </a:spcBef>
            </a:pPr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425016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. .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.</a:t>
            </a:r>
          </a:p>
          <a:p>
            <a:pPr marL="425016">
              <a:spcBef>
                <a:spcPts val="293"/>
              </a:spcBef>
            </a:pPr>
            <a:r>
              <a:rPr sz="1200" b="1" spc="-7">
                <a:latin typeface="DejaVu Sans Mono"/>
                <a:cs typeface="DejaVu Sans Mono"/>
              </a:rPr>
              <a:t>if </a:t>
            </a:r>
            <a:r>
              <a:rPr sz="1200" spc="-7">
                <a:latin typeface="DejaVu Sans Mono"/>
                <a:cs typeface="DejaVu Sans Mono"/>
              </a:rPr>
              <a:t>(hdr.ipv4.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isValid</a:t>
            </a:r>
            <a:r>
              <a:rPr sz="1200" spc="-7">
                <a:latin typeface="DejaVu Sans Mono"/>
                <a:cs typeface="DejaVu Sans Mono"/>
              </a:rPr>
              <a:t>())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1153130" marR="2249537" indent="-364058">
              <a:lnSpc>
                <a:spcPct val="117300"/>
              </a:lnSpc>
            </a:pPr>
            <a:r>
              <a:rPr sz="1200" b="1" spc="-7">
                <a:latin typeface="DejaVu Sans Mono"/>
                <a:cs typeface="DejaVu Sans Mono"/>
              </a:rPr>
              <a:t>if </a:t>
            </a:r>
            <a:r>
              <a:rPr sz="1200" spc="-7">
                <a:latin typeface="DejaVu Sans Mono"/>
                <a:cs typeface="DejaVu Sans Mono"/>
              </a:rPr>
              <a:t>(!ipv4_host.apply().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hit</a:t>
            </a:r>
            <a:r>
              <a:rPr sz="1200" spc="-7">
                <a:latin typeface="DejaVu Sans Mono"/>
                <a:cs typeface="DejaVu Sans Mono"/>
              </a:rPr>
              <a:t>)</a:t>
            </a:r>
            <a:r>
              <a:rPr sz="1200" spc="-14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ipv4_lpm.apply();</a:t>
            </a:r>
            <a:endParaRPr sz="1200">
              <a:latin typeface="DejaVu Sans Mono"/>
              <a:cs typeface="DejaVu Sans Mono"/>
            </a:endParaRPr>
          </a:p>
          <a:p>
            <a:pPr marL="789074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425016">
              <a:spcBef>
                <a:spcPts val="25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60112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73"/>
              </a:spcBef>
            </a:pPr>
            <a:endParaRPr sz="1600">
              <a:latin typeface="DejaVu Sans Mono"/>
              <a:cs typeface="DejaVu Sans Mono"/>
            </a:endParaRPr>
          </a:p>
          <a:p>
            <a:pPr marL="60112"/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425016">
              <a:spcBef>
                <a:spcPts val="293"/>
              </a:spcBef>
            </a:pPr>
            <a:r>
              <a:rPr sz="1200" b="1">
                <a:latin typeface="DejaVu Sans Mono"/>
                <a:cs typeface="DejaVu Sans Mono"/>
              </a:rPr>
              <a:t>. .</a:t>
            </a:r>
            <a:r>
              <a:rPr sz="1200" b="1" spc="-33">
                <a:latin typeface="DejaVu Sans Mono"/>
                <a:cs typeface="DejaVu Sans Mono"/>
              </a:rPr>
              <a:t> </a:t>
            </a:r>
            <a:r>
              <a:rPr sz="1200" b="1">
                <a:latin typeface="DejaVu Sans Mono"/>
                <a:cs typeface="DejaVu Sans Mono"/>
              </a:rPr>
              <a:t>.</a:t>
            </a:r>
            <a:endParaRPr sz="1200">
              <a:latin typeface="DejaVu Sans Mono"/>
              <a:cs typeface="DejaVu Sans Mono"/>
            </a:endParaRPr>
          </a:p>
          <a:p>
            <a:pPr marL="789074" marR="1339392" indent="-364058">
              <a:lnSpc>
                <a:spcPts val="1733"/>
              </a:lnSpc>
              <a:spcBef>
                <a:spcPts val="60"/>
              </a:spcBef>
            </a:pPr>
            <a:r>
              <a:rPr sz="1200" b="1" spc="-7">
                <a:latin typeface="DejaVu Sans Mono"/>
                <a:cs typeface="DejaVu Sans Mono"/>
              </a:rPr>
              <a:t>switch </a:t>
            </a:r>
            <a:r>
              <a:rPr sz="1200" spc="-7">
                <a:latin typeface="DejaVu Sans Mono"/>
                <a:cs typeface="DejaVu Sans Mono"/>
              </a:rPr>
              <a:t>(ipv4_lpm.apply().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action_run</a:t>
            </a:r>
            <a:r>
              <a:rPr sz="1200" spc="-7">
                <a:latin typeface="DejaVu Sans Mono"/>
                <a:cs typeface="DejaVu Sans Mono"/>
              </a:rPr>
              <a:t>)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spc="-7">
                <a:latin typeface="DejaVu Sans Mono"/>
                <a:cs typeface="DejaVu Sans Mono"/>
              </a:rPr>
              <a:t>l3_switch_nexthop: </a:t>
            </a:r>
            <a:r>
              <a:rPr sz="1200">
                <a:latin typeface="DejaVu Sans Mono"/>
                <a:cs typeface="DejaVu Sans Mono"/>
              </a:rPr>
              <a:t>{ </a:t>
            </a:r>
            <a:r>
              <a:rPr sz="1200" spc="-7">
                <a:latin typeface="DejaVu Sans Mono"/>
                <a:cs typeface="DejaVu Sans Mono"/>
              </a:rPr>
              <a:t>nexthop.apply();</a:t>
            </a:r>
            <a:r>
              <a:rPr sz="1200" spc="-152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1061693">
              <a:spcBef>
                <a:spcPts val="147"/>
              </a:spcBef>
            </a:pPr>
            <a:r>
              <a:rPr sz="1200" spc="-7">
                <a:latin typeface="DejaVu Sans Mono"/>
                <a:cs typeface="DejaVu Sans Mono"/>
              </a:rPr>
              <a:t>l3_switch_ecmp: </a:t>
            </a:r>
            <a:r>
              <a:rPr sz="1200">
                <a:latin typeface="DejaVu Sans Mono"/>
                <a:cs typeface="DejaVu Sans Mono"/>
              </a:rPr>
              <a:t>{ </a:t>
            </a:r>
            <a:r>
              <a:rPr sz="1200" spc="-7">
                <a:latin typeface="DejaVu Sans Mono"/>
                <a:cs typeface="DejaVu Sans Mono"/>
              </a:rPr>
              <a:t>ecmp.apply();</a:t>
            </a:r>
            <a:r>
              <a:rPr sz="1200" spc="-5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1699218">
              <a:spcBef>
                <a:spcPts val="247"/>
              </a:spcBef>
            </a:pPr>
            <a:r>
              <a:rPr sz="1200" spc="-7">
                <a:latin typeface="DejaVu Sans Mono"/>
                <a:cs typeface="DejaVu Sans Mono"/>
              </a:rPr>
              <a:t>l3_drop: </a:t>
            </a:r>
            <a:r>
              <a:rPr sz="1200">
                <a:latin typeface="DejaVu Sans Mono"/>
                <a:cs typeface="DejaVu Sans Mono"/>
              </a:rPr>
              <a:t>{ </a:t>
            </a:r>
            <a:r>
              <a:rPr sz="1200" b="1" spc="-7">
                <a:latin typeface="DejaVu Sans Mono"/>
                <a:cs typeface="DejaVu Sans Mono"/>
              </a:rPr>
              <a:t>exit</a:t>
            </a:r>
            <a:r>
              <a:rPr sz="1200" spc="-7">
                <a:latin typeface="DejaVu Sans Mono"/>
                <a:cs typeface="DejaVu Sans Mono"/>
              </a:rPr>
              <a:t>;</a:t>
            </a:r>
            <a:r>
              <a:rPr sz="1200" spc="-47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1699218">
              <a:spcBef>
                <a:spcPts val="293"/>
              </a:spcBef>
            </a:pPr>
            <a:r>
              <a:rPr sz="1200" b="1" spc="-7">
                <a:latin typeface="DejaVu Sans Mono"/>
                <a:cs typeface="DejaVu Sans Mono"/>
              </a:rPr>
              <a:t>default</a:t>
            </a:r>
            <a:r>
              <a:rPr sz="1200" spc="-7">
                <a:latin typeface="DejaVu Sans Mono"/>
                <a:cs typeface="DejaVu Sans Mono"/>
              </a:rPr>
              <a:t>: </a:t>
            </a:r>
            <a:r>
              <a:rPr sz="1200">
                <a:latin typeface="DejaVu Sans Mono"/>
                <a:cs typeface="DejaVu Sans Mono"/>
              </a:rPr>
              <a:t>{ </a:t>
            </a:r>
            <a:r>
              <a:rPr sz="1200" spc="-7">
                <a:latin typeface="DejaVu Sans Mono"/>
                <a:cs typeface="DejaVu Sans Mono"/>
              </a:rPr>
              <a:t>/* Not needed. Do nothing */</a:t>
            </a:r>
            <a:r>
              <a:rPr sz="1200" spc="-133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425016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 marL="60112">
              <a:spcBef>
                <a:spcPts val="29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8267" y="243483"/>
            <a:ext cx="6423986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Коришћење резултата претраге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6200987" y="997947"/>
            <a:ext cx="5855547" cy="5800605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sz="2000" b="1" i="1" spc="-7">
                <a:latin typeface="Arial"/>
                <a:cs typeface="Arial"/>
              </a:rPr>
              <a:t>Apply</a:t>
            </a:r>
            <a:r>
              <a:rPr sz="2000" b="1" spc="-7">
                <a:latin typeface="Arial"/>
                <a:cs typeface="Arial"/>
              </a:rPr>
              <a:t> </a:t>
            </a:r>
            <a:r>
              <a:rPr lang="sr-Cyrl-RS" sz="2000" b="1" spc="-7">
                <a:latin typeface="Arial"/>
                <a:cs typeface="Arial"/>
              </a:rPr>
              <a:t>метода враћа специјални резултат</a:t>
            </a:r>
            <a:r>
              <a:rPr sz="2000" b="1" spc="-7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en-US" b="1" i="1">
                <a:latin typeface="Arial"/>
                <a:cs typeface="Arial"/>
              </a:rPr>
              <a:t>Hit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sr-Cyrl-RS">
                <a:latin typeface="Arial"/>
                <a:cs typeface="Arial"/>
              </a:rPr>
              <a:t>податак логичког типа који носи информацију да ли дошло до поклапања приликом претраге</a:t>
            </a:r>
            <a:endParaRPr b="1" i="1"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Податак типа </a:t>
            </a:r>
            <a:r>
              <a:rPr lang="en-US" b="1" i="1" err="1">
                <a:latin typeface="Arial"/>
                <a:cs typeface="Arial"/>
              </a:rPr>
              <a:t>enum</a:t>
            </a:r>
            <a:r>
              <a:rPr lang="en-US">
                <a:latin typeface="Arial"/>
                <a:cs typeface="Arial"/>
              </a:rPr>
              <a:t> </a:t>
            </a:r>
            <a:r>
              <a:rPr lang="sr-Cyrl-RS">
                <a:latin typeface="Arial"/>
                <a:cs typeface="Arial"/>
              </a:rPr>
              <a:t>који носи информацију о изабраној акцији</a:t>
            </a:r>
            <a:endParaRPr>
              <a:latin typeface="Arial"/>
              <a:cs typeface="Arial"/>
            </a:endParaRPr>
          </a:p>
          <a:p>
            <a:pPr lvl="1">
              <a:spcBef>
                <a:spcPts val="20"/>
              </a:spcBef>
              <a:buClr>
                <a:srgbClr val="215968"/>
              </a:buClr>
              <a:buFont typeface="Arial"/>
              <a:buChar char="◦"/>
            </a:pPr>
            <a:endParaRPr sz="2333">
              <a:latin typeface="Arial"/>
              <a:cs typeface="Arial"/>
            </a:endParaRPr>
          </a:p>
          <a:p>
            <a:pPr marL="245527" indent="-228594"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sz="2000" b="1" i="1" spc="-7">
                <a:latin typeface="Arial"/>
                <a:cs typeface="Arial"/>
              </a:rPr>
              <a:t>Switch()</a:t>
            </a:r>
            <a:r>
              <a:rPr sz="2000" b="1" spc="-13">
                <a:latin typeface="Arial"/>
                <a:cs typeface="Arial"/>
              </a:rPr>
              <a:t> </a:t>
            </a:r>
            <a:r>
              <a:rPr lang="sr-Cyrl-RS" sz="2000" b="1" spc="-7">
                <a:latin typeface="Arial"/>
                <a:cs typeface="Arial"/>
              </a:rPr>
              <a:t>израз: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Може користити само над подацима резултата претраге</a:t>
            </a:r>
            <a:endParaRPr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Сваки случај (</a:t>
            </a:r>
            <a:r>
              <a:rPr lang="en-US" b="1" i="1" spc="-7">
                <a:latin typeface="Arial"/>
                <a:cs typeface="Arial"/>
              </a:rPr>
              <a:t>case</a:t>
            </a:r>
            <a:r>
              <a:rPr lang="en-US" i="1" spc="-7">
                <a:latin typeface="Arial"/>
                <a:cs typeface="Arial"/>
              </a:rPr>
              <a:t>) </a:t>
            </a:r>
            <a:r>
              <a:rPr lang="sr-Cyrl-RS" spc="-7">
                <a:latin typeface="Arial"/>
                <a:cs typeface="Arial"/>
              </a:rPr>
              <a:t>треба бити дефинисан као блок израза</a:t>
            </a:r>
            <a:endParaRPr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b="1" i="1" spc="-7">
                <a:latin typeface="Arial"/>
                <a:cs typeface="Arial"/>
              </a:rPr>
              <a:t>Default</a:t>
            </a:r>
            <a:r>
              <a:rPr spc="-7">
                <a:latin typeface="Arial"/>
                <a:cs typeface="Arial"/>
              </a:rPr>
              <a:t> </a:t>
            </a:r>
            <a:r>
              <a:rPr lang="sr-Cyrl-RS">
                <a:latin typeface="Arial"/>
                <a:cs typeface="Arial"/>
              </a:rPr>
              <a:t>случај је опциони</a:t>
            </a:r>
            <a:endParaRPr>
              <a:latin typeface="Arial"/>
              <a:cs typeface="Arial"/>
            </a:endParaRPr>
          </a:p>
          <a:p>
            <a:pPr marL="656996" lvl="2" indent="-182875">
              <a:spcBef>
                <a:spcPts val="173"/>
              </a:spcBef>
              <a:buClr>
                <a:srgbClr val="201929"/>
              </a:buClr>
              <a:buChar char="■"/>
              <a:tabLst>
                <a:tab pos="656996" algn="l"/>
              </a:tabLst>
            </a:pPr>
            <a:r>
              <a:rPr lang="sr-Cyrl-RS" sz="1600" spc="-7">
                <a:latin typeface="Arial"/>
                <a:cs typeface="Arial"/>
              </a:rPr>
              <a:t>Значи „било која акција“ а не подразумевана акција</a:t>
            </a:r>
            <a:endParaRPr sz="1600">
              <a:latin typeface="Arial"/>
              <a:cs typeface="Arial"/>
            </a:endParaRPr>
          </a:p>
          <a:p>
            <a:pPr lvl="2">
              <a:spcBef>
                <a:spcPts val="67"/>
              </a:spcBef>
              <a:buClr>
                <a:srgbClr val="201929"/>
              </a:buClr>
              <a:buFont typeface="Arial"/>
              <a:buChar char="■"/>
            </a:pPr>
            <a:endParaRPr sz="2133">
              <a:latin typeface="Arial"/>
              <a:cs typeface="Arial"/>
            </a:endParaRPr>
          </a:p>
          <a:p>
            <a:pPr marL="245527" indent="-228594"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sz="2000" b="1" i="1" spc="-7">
                <a:latin typeface="Arial"/>
                <a:cs typeface="Arial"/>
              </a:rPr>
              <a:t>Exit</a:t>
            </a:r>
            <a:r>
              <a:rPr lang="sr-Cyrl-RS" sz="2000" b="1" i="1" spc="-7">
                <a:latin typeface="Arial"/>
                <a:cs typeface="Arial"/>
              </a:rPr>
              <a:t>/</a:t>
            </a:r>
            <a:r>
              <a:rPr sz="2000" b="1" i="1" spc="-7">
                <a:latin typeface="Arial"/>
                <a:cs typeface="Arial"/>
              </a:rPr>
              <a:t>Return</a:t>
            </a:r>
            <a:r>
              <a:rPr sz="2000" b="1" spc="-27">
                <a:latin typeface="Arial"/>
                <a:cs typeface="Arial"/>
              </a:rPr>
              <a:t> </a:t>
            </a:r>
            <a:r>
              <a:rPr lang="sr-Cyrl-RS" sz="2000" b="1" spc="-7">
                <a:latin typeface="Arial"/>
                <a:cs typeface="Arial"/>
              </a:rPr>
              <a:t>Изрази</a:t>
            </a:r>
            <a:endParaRPr sz="2000" i="1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lang="en-US" b="1" i="1" spc="-7">
                <a:latin typeface="DejaVu Sans Mono"/>
                <a:cs typeface="DejaVu Sans Mono"/>
              </a:rPr>
              <a:t>r</a:t>
            </a:r>
            <a:r>
              <a:rPr b="1" i="1" spc="-7">
                <a:latin typeface="DejaVu Sans Mono"/>
                <a:cs typeface="DejaVu Sans Mono"/>
              </a:rPr>
              <a:t>eturn</a:t>
            </a:r>
            <a:r>
              <a:rPr lang="sr-Cyrl-RS" b="1" i="1" spc="-7">
                <a:latin typeface="DejaVu Sans Mono"/>
                <a:cs typeface="DejaVu Sans Mono"/>
              </a:rPr>
              <a:t> </a:t>
            </a:r>
            <a:r>
              <a:rPr spc="-727">
                <a:latin typeface="DejaVu Sans Mono"/>
                <a:cs typeface="DejaVu Sans Mono"/>
              </a:rPr>
              <a:t> </a:t>
            </a:r>
            <a:r>
              <a:rPr spc="7">
                <a:latin typeface="Arial"/>
                <a:cs typeface="Arial"/>
              </a:rPr>
              <a:t>– </a:t>
            </a:r>
            <a:r>
              <a:rPr lang="sr-Cyrl-RS">
                <a:latin typeface="Arial"/>
                <a:cs typeface="Arial"/>
              </a:rPr>
              <a:t>иди на крај текуће контроле</a:t>
            </a:r>
            <a:endParaRPr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Font typeface="Arial"/>
              <a:buChar char="◦"/>
              <a:tabLst>
                <a:tab pos="474121" algn="l"/>
              </a:tabLst>
            </a:pPr>
            <a:r>
              <a:rPr lang="en-US" b="1" i="1" spc="-7">
                <a:latin typeface="DejaVu Sans Mono"/>
                <a:cs typeface="DejaVu Sans Mono"/>
              </a:rPr>
              <a:t>e</a:t>
            </a:r>
            <a:r>
              <a:rPr b="1" i="1" spc="-7">
                <a:latin typeface="DejaVu Sans Mono"/>
                <a:cs typeface="DejaVu Sans Mono"/>
              </a:rPr>
              <a:t>xit</a:t>
            </a:r>
            <a:r>
              <a:rPr lang="sr-Cyrl-RS" b="1" i="1" spc="-7">
                <a:latin typeface="DejaVu Sans Mono"/>
                <a:cs typeface="DejaVu Sans Mono"/>
              </a:rPr>
              <a:t> </a:t>
            </a:r>
            <a:r>
              <a:rPr spc="-700">
                <a:latin typeface="DejaVu Sans Mono"/>
                <a:cs typeface="DejaVu Sans Mono"/>
              </a:rPr>
              <a:t> </a:t>
            </a:r>
            <a:r>
              <a:rPr spc="7">
                <a:latin typeface="Arial"/>
                <a:cs typeface="Arial"/>
              </a:rPr>
              <a:t>– </a:t>
            </a:r>
            <a:r>
              <a:rPr lang="sr-Cyrl-RS" spc="7">
                <a:latin typeface="Arial"/>
                <a:cs typeface="Arial"/>
              </a:rPr>
              <a:t>Прекини извршавање контроле родитеља</a:t>
            </a:r>
            <a:endParaRPr>
              <a:latin typeface="Arial"/>
              <a:cs typeface="Arial"/>
            </a:endParaRPr>
          </a:p>
          <a:p>
            <a:pPr marL="931321" lvl="2" indent="-183722">
              <a:spcBef>
                <a:spcPts val="280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Корисно за прекидање даљег процесирања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172" y="2040467"/>
            <a:ext cx="9663293" cy="1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1160" y="1402672"/>
            <a:ext cx="7973409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pc="-7" dirty="0"/>
              <a:t>Серијализација пакета (депарсер)</a:t>
            </a:r>
            <a:endParaRPr spc="-7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15429"/>
              <a:ext cx="3111500" cy="4072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267200" cy="4114800"/>
            </a:xfrm>
            <a:custGeom>
              <a:avLst/>
              <a:gdLst/>
              <a:ahLst/>
              <a:cxnLst/>
              <a:rect l="l" t="t" r="r" b="b"/>
              <a:pathLst>
                <a:path w="4267200" h="4114800">
                  <a:moveTo>
                    <a:pt x="42672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267200" y="41148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161" y="997255"/>
            <a:ext cx="3839633" cy="413789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>
              <a:spcBef>
                <a:spcPts val="247"/>
              </a:spcBef>
              <a:tabLst>
                <a:tab pos="3185080" algn="l"/>
              </a:tabLst>
            </a:pPr>
            <a:r>
              <a:rPr sz="1200" b="1" spc="-7">
                <a:latin typeface="DejaVu Sans Mono"/>
                <a:cs typeface="DejaVu Sans Mono"/>
              </a:rPr>
              <a:t>contro</a:t>
            </a:r>
            <a:r>
              <a:rPr sz="1200" b="1">
                <a:latin typeface="DejaVu Sans Mono"/>
                <a:cs typeface="DejaVu Sans Mono"/>
              </a:rPr>
              <a:t>l</a:t>
            </a:r>
            <a:r>
              <a:rPr sz="1200" b="1" spc="-1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MyDeparser(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packet_ou</a:t>
            </a:r>
            <a:r>
              <a:rPr sz="1200" b="1">
                <a:solidFill>
                  <a:srgbClr val="0070C0"/>
                </a:solidFill>
                <a:latin typeface="DejaVu Sans Mono"/>
                <a:cs typeface="DejaVu Sans Mono"/>
              </a:rPr>
              <a:t>t	</a:t>
            </a:r>
            <a:r>
              <a:rPr sz="1200" spc="-7">
                <a:latin typeface="DejaVu Sans Mono"/>
                <a:cs typeface="DejaVu Sans Mono"/>
              </a:rPr>
              <a:t>packet,</a:t>
            </a:r>
            <a:endParaRPr sz="1200">
              <a:latin typeface="DejaVu Sans Mono"/>
              <a:cs typeface="DejaVu Sans Mono"/>
            </a:endParaRPr>
          </a:p>
          <a:p>
            <a:pPr marL="1728850">
              <a:spcBef>
                <a:spcPts val="120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in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</a:t>
            </a:r>
            <a:r>
              <a:rPr sz="1200" b="1" spc="-67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hdr)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161" y="1407125"/>
            <a:ext cx="1092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>
                <a:latin typeface="DejaVu Sans Mono"/>
                <a:cs typeface="DejaVu Sans Mono"/>
              </a:rPr>
              <a:t>{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226" y="1589955"/>
            <a:ext cx="2747433" cy="4439891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>
              <a:spcBef>
                <a:spcPts val="247"/>
              </a:spcBef>
            </a:pPr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0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364058" marR="6773">
              <a:lnSpc>
                <a:spcPct val="108000"/>
              </a:lnSpc>
            </a:pPr>
            <a:r>
              <a:rPr sz="1200" spc="-7">
                <a:latin typeface="DejaVu Sans Mono"/>
                <a:cs typeface="DejaVu Sans Mono"/>
              </a:rPr>
              <a:t>/* Layer </a:t>
            </a:r>
            <a:r>
              <a:rPr sz="1200">
                <a:latin typeface="DejaVu Sans Mono"/>
                <a:cs typeface="DejaVu Sans Mono"/>
              </a:rPr>
              <a:t>2 </a:t>
            </a:r>
            <a:r>
              <a:rPr sz="1200" spc="-7">
                <a:latin typeface="DejaVu Sans Mono"/>
                <a:cs typeface="DejaVu Sans Mono"/>
              </a:rPr>
              <a:t>*/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(hdr.ethernet);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160"/>
              </a:spcBef>
            </a:pPr>
            <a:r>
              <a:rPr sz="1200" spc="-7">
                <a:latin typeface="DejaVu Sans Mono"/>
                <a:cs typeface="DejaVu Sans Mono"/>
              </a:rPr>
              <a:t>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(hdr.vlan_tag);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7"/>
              </a:spcBef>
            </a:pPr>
            <a:endParaRPr sz="1333">
              <a:latin typeface="DejaVu Sans Mono"/>
              <a:cs typeface="DejaVu Sans Mono"/>
            </a:endParaRPr>
          </a:p>
          <a:p>
            <a:pPr marL="364058" marR="370831">
              <a:lnSpc>
                <a:spcPct val="108000"/>
              </a:lnSpc>
            </a:pPr>
            <a:r>
              <a:rPr sz="1200" spc="-7">
                <a:latin typeface="DejaVu Sans Mono"/>
                <a:cs typeface="DejaVu Sans Mono"/>
              </a:rPr>
              <a:t>/* Layer 2.5 */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(hdr.mpls);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0"/>
              </a:spcBef>
            </a:pPr>
            <a:endParaRPr sz="1400">
              <a:latin typeface="DejaVu Sans Mono"/>
              <a:cs typeface="DejaVu Sans Mono"/>
            </a:endParaRPr>
          </a:p>
          <a:p>
            <a:pPr marL="364058"/>
            <a:r>
              <a:rPr sz="1200" spc="-7">
                <a:latin typeface="DejaVu Sans Mono"/>
                <a:cs typeface="DejaVu Sans Mono"/>
              </a:rPr>
              <a:t>/* Layer </a:t>
            </a:r>
            <a:r>
              <a:rPr sz="1200">
                <a:latin typeface="DejaVu Sans Mono"/>
                <a:cs typeface="DejaVu Sans Mono"/>
              </a:rPr>
              <a:t>3</a:t>
            </a:r>
            <a:r>
              <a:rPr sz="1200" spc="-5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*/</a:t>
            </a:r>
            <a:endParaRPr sz="1200">
              <a:latin typeface="DejaVu Sans Mono"/>
              <a:cs typeface="DejaVu Sans Mono"/>
            </a:endParaRPr>
          </a:p>
          <a:p>
            <a:pPr marL="364058" marR="6773" indent="272620">
              <a:lnSpc>
                <a:spcPct val="108000"/>
              </a:lnSpc>
              <a:spcBef>
                <a:spcPts val="47"/>
              </a:spcBef>
            </a:pPr>
            <a:r>
              <a:rPr sz="1200" spc="-7">
                <a:latin typeface="DejaVu Sans Mono"/>
                <a:cs typeface="DejaVu Sans Mono"/>
              </a:rPr>
              <a:t>/* ARP */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(hdr.arp);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(hdr.arp_ipv4);</a:t>
            </a:r>
            <a:endParaRPr sz="1200">
              <a:latin typeface="DejaVu Sans Mono"/>
              <a:cs typeface="DejaVu Sans Mono"/>
            </a:endParaRPr>
          </a:p>
          <a:p>
            <a:pPr marL="364058" marR="370831" indent="272620">
              <a:lnSpc>
                <a:spcPct val="108000"/>
              </a:lnSpc>
            </a:pPr>
            <a:r>
              <a:rPr sz="1200" spc="-7">
                <a:latin typeface="DejaVu Sans Mono"/>
                <a:cs typeface="DejaVu Sans Mono"/>
              </a:rPr>
              <a:t>/* IPv4 */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(hdr.ipv4);</a:t>
            </a:r>
            <a:endParaRPr sz="1200">
              <a:latin typeface="DejaVu Sans Mono"/>
              <a:cs typeface="DejaVu Sans Mono"/>
            </a:endParaRPr>
          </a:p>
          <a:p>
            <a:pPr marL="364058" marR="370831" indent="272620">
              <a:lnSpc>
                <a:spcPts val="1560"/>
              </a:lnSpc>
              <a:spcBef>
                <a:spcPts val="67"/>
              </a:spcBef>
            </a:pPr>
            <a:r>
              <a:rPr sz="1200" spc="-7">
                <a:latin typeface="DejaVu Sans Mono"/>
                <a:cs typeface="DejaVu Sans Mono"/>
              </a:rPr>
              <a:t>/* IPv6 */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(hdr.ipv6);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47"/>
              </a:spcBef>
            </a:pPr>
            <a:endParaRPr sz="1267">
              <a:latin typeface="DejaVu Sans Mono"/>
              <a:cs typeface="DejaVu Sans Mono"/>
            </a:endParaRPr>
          </a:p>
          <a:p>
            <a:pPr marL="364058" marR="370831">
              <a:lnSpc>
                <a:spcPct val="108000"/>
              </a:lnSpc>
              <a:spcBef>
                <a:spcPts val="7"/>
              </a:spcBef>
            </a:pPr>
            <a:r>
              <a:rPr sz="1200" spc="-7">
                <a:latin typeface="DejaVu Sans Mono"/>
                <a:cs typeface="DejaVu Sans Mono"/>
              </a:rPr>
              <a:t>/* Layer </a:t>
            </a:r>
            <a:r>
              <a:rPr sz="1200">
                <a:latin typeface="DejaVu Sans Mono"/>
                <a:cs typeface="DejaVu Sans Mono"/>
              </a:rPr>
              <a:t>4 </a:t>
            </a:r>
            <a:r>
              <a:rPr sz="1200" spc="-7">
                <a:latin typeface="DejaVu Sans Mono"/>
                <a:cs typeface="DejaVu Sans Mono"/>
              </a:rPr>
              <a:t>*/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(hdr.icmp);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(hdr.tcp);  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(hdr.udp);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11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4161" y="5973487"/>
            <a:ext cx="1092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6358" y="219364"/>
            <a:ext cx="36987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Депарсирање</a:t>
            </a:r>
            <a:endParaRPr sz="3200" dirty="0"/>
          </a:p>
        </p:txBody>
      </p:sp>
      <p:sp>
        <p:nvSpPr>
          <p:cNvPr id="12" name="object 12"/>
          <p:cNvSpPr txBox="1"/>
          <p:nvPr/>
        </p:nvSpPr>
        <p:spPr>
          <a:xfrm>
            <a:off x="6200987" y="995087"/>
            <a:ext cx="5445760" cy="318548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5527" indent="-228594">
              <a:spcBef>
                <a:spcPts val="400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Састављање пакета од заглавља</a:t>
            </a:r>
            <a:endParaRPr sz="2000">
              <a:latin typeface="Arial"/>
              <a:cs typeface="Arial"/>
            </a:endParaRPr>
          </a:p>
          <a:p>
            <a:pPr marL="245527" indent="-228594">
              <a:spcBef>
                <a:spcPts val="267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Изражено коришћењем контрола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0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>
                <a:latin typeface="Arial"/>
                <a:cs typeface="Arial"/>
              </a:rPr>
              <a:t>Нема потребе за другим конструктом</a:t>
            </a:r>
            <a:endParaRPr>
              <a:latin typeface="Arial"/>
              <a:cs typeface="Arial"/>
            </a:endParaRPr>
          </a:p>
          <a:p>
            <a:pPr marL="245527" indent="-228594">
              <a:spcBef>
                <a:spcPts val="267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sz="2000" b="1" i="1" spc="-7">
                <a:latin typeface="Arial"/>
                <a:cs typeface="Arial"/>
              </a:rPr>
              <a:t>packet_out</a:t>
            </a:r>
            <a:r>
              <a:rPr sz="2000" b="1" spc="-7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– </a:t>
            </a:r>
            <a:r>
              <a:rPr lang="sr-Cyrl-RS" sz="2000" b="1" spc="-7">
                <a:latin typeface="Arial"/>
                <a:cs typeface="Arial"/>
              </a:rPr>
              <a:t>дефинисано у</a:t>
            </a:r>
            <a:r>
              <a:rPr sz="2000" b="1" spc="-33">
                <a:latin typeface="Arial"/>
                <a:cs typeface="Arial"/>
              </a:rPr>
              <a:t> </a:t>
            </a:r>
            <a:r>
              <a:rPr sz="2000" b="1" spc="-7">
                <a:latin typeface="Arial"/>
                <a:cs typeface="Arial"/>
              </a:rPr>
              <a:t>core.p4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b="1" i="1">
                <a:latin typeface="Arial"/>
                <a:cs typeface="Arial"/>
              </a:rPr>
              <a:t>emit(header)</a:t>
            </a:r>
            <a:r>
              <a:rPr>
                <a:latin typeface="Arial"/>
                <a:cs typeface="Arial"/>
              </a:rPr>
              <a:t> </a:t>
            </a:r>
            <a:r>
              <a:rPr spc="7">
                <a:latin typeface="Arial"/>
                <a:cs typeface="Arial"/>
              </a:rPr>
              <a:t>– </a:t>
            </a:r>
            <a:r>
              <a:rPr lang="sr-Cyrl-RS" spc="-7">
                <a:latin typeface="Arial"/>
                <a:cs typeface="Arial"/>
              </a:rPr>
              <a:t>серијализуј загавље уколико је валидно</a:t>
            </a:r>
            <a:endParaRPr>
              <a:latin typeface="Arial"/>
              <a:cs typeface="Arial"/>
            </a:endParaRPr>
          </a:p>
          <a:p>
            <a:pPr marL="474121" marR="6773" lvl="1" indent="-182875">
              <a:lnSpc>
                <a:spcPts val="2133"/>
              </a:lnSpc>
              <a:spcBef>
                <a:spcPts val="379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b="1" i="1" spc="-7">
                <a:latin typeface="Arial"/>
                <a:cs typeface="Arial"/>
              </a:rPr>
              <a:t>emit(header_stack)</a:t>
            </a:r>
            <a:r>
              <a:rPr spc="-7">
                <a:latin typeface="Arial"/>
                <a:cs typeface="Arial"/>
              </a:rPr>
              <a:t> </a:t>
            </a:r>
            <a:r>
              <a:rPr spc="7">
                <a:latin typeface="Arial"/>
                <a:cs typeface="Arial"/>
              </a:rPr>
              <a:t>– </a:t>
            </a:r>
            <a:r>
              <a:rPr lang="sr-Cyrl-RS" spc="-7">
                <a:latin typeface="Arial"/>
                <a:cs typeface="Arial"/>
              </a:rPr>
              <a:t>Серијализуј све елементе низа уколико су валидни</a:t>
            </a:r>
            <a:endParaRPr>
              <a:latin typeface="Arial"/>
              <a:cs typeface="Arial"/>
            </a:endParaRPr>
          </a:p>
          <a:p>
            <a:pPr marL="245527" indent="-228594">
              <a:spcBef>
                <a:spcPts val="19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Предности</a:t>
            </a:r>
            <a:r>
              <a:rPr sz="2000" b="1" spc="-7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8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Раздвајање парсирања од депарсирања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09633"/>
            <a:ext cx="11785600" cy="6048587"/>
            <a:chOff x="1" y="607225"/>
            <a:chExt cx="8839200" cy="45364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22766" y="715429"/>
              <a:ext cx="4377270" cy="422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1600" y="728129"/>
              <a:ext cx="3111500" cy="3437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742950"/>
              <a:ext cx="4267200" cy="4114800"/>
            </a:xfrm>
            <a:custGeom>
              <a:avLst/>
              <a:gdLst/>
              <a:ahLst/>
              <a:cxnLst/>
              <a:rect l="l" t="t" r="r" b="b"/>
              <a:pathLst>
                <a:path w="4267200" h="4114800">
                  <a:moveTo>
                    <a:pt x="42672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267200" y="41148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160" y="997255"/>
            <a:ext cx="2656840" cy="307105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364058" marR="96518" indent="-364058">
              <a:lnSpc>
                <a:spcPct val="118900"/>
              </a:lnSpc>
              <a:spcBef>
                <a:spcPts val="107"/>
              </a:spcBef>
              <a:tabLst>
                <a:tab pos="1728850" algn="l"/>
              </a:tabLst>
            </a:pPr>
            <a:r>
              <a:rPr sz="1200" b="1" spc="-7">
                <a:latin typeface="DejaVu Sans Mono"/>
                <a:cs typeface="DejaVu Sans Mono"/>
              </a:rPr>
              <a:t>struct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 </a:t>
            </a:r>
            <a:r>
              <a:rPr sz="1200">
                <a:latin typeface="DejaVu Sans Mono"/>
                <a:cs typeface="DejaVu Sans Mono"/>
              </a:rPr>
              <a:t>{ 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ethernet_</a:t>
            </a:r>
            <a:r>
              <a:rPr sz="1200" b="1">
                <a:solidFill>
                  <a:srgbClr val="00B050"/>
                </a:solidFill>
                <a:latin typeface="DejaVu Sans Mono"/>
                <a:cs typeface="DejaVu Sans Mono"/>
              </a:rPr>
              <a:t>t	</a:t>
            </a:r>
            <a:r>
              <a:rPr sz="1200" spc="-7">
                <a:latin typeface="DejaVu Sans Mono"/>
                <a:cs typeface="DejaVu Sans Mono"/>
              </a:rPr>
              <a:t>ethernet</a:t>
            </a:r>
            <a:r>
              <a:rPr sz="1200">
                <a:latin typeface="DejaVu Sans Mono"/>
                <a:cs typeface="DejaVu Sans Mono"/>
              </a:rPr>
              <a:t>; 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vlan_tag_t </a:t>
            </a:r>
            <a:r>
              <a:rPr sz="1200" spc="-7">
                <a:latin typeface="DejaVu Sans Mono"/>
                <a:cs typeface="DejaVu Sans Mono"/>
              </a:rPr>
              <a:t>[2]</a:t>
            </a:r>
            <a:r>
              <a:rPr sz="1200" spc="-13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vlan_tag;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53"/>
              </a:spcBef>
              <a:tabLst>
                <a:tab pos="1364791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mpls_t	</a:t>
            </a:r>
            <a:r>
              <a:rPr sz="1200" spc="-7">
                <a:latin typeface="DejaVu Sans Mono"/>
                <a:cs typeface="DejaVu Sans Mono"/>
              </a:rPr>
              <a:t>[5]</a:t>
            </a:r>
            <a:r>
              <a:rPr sz="1200" spc="-33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mpls;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arp_t	</a:t>
            </a:r>
            <a:r>
              <a:rPr sz="1200" spc="-7">
                <a:latin typeface="DejaVu Sans Mono"/>
                <a:cs typeface="DejaVu Sans Mono"/>
              </a:rPr>
              <a:t>arp;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93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arp_ipv4_t	</a:t>
            </a:r>
            <a:r>
              <a:rPr sz="1200" spc="-7">
                <a:latin typeface="DejaVu Sans Mono"/>
                <a:cs typeface="DejaVu Sans Mono"/>
              </a:rPr>
              <a:t>arp_ipv4;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ipv4_t	</a:t>
            </a:r>
            <a:r>
              <a:rPr sz="1200" spc="-7">
                <a:latin typeface="DejaVu Sans Mono"/>
                <a:cs typeface="DejaVu Sans Mono"/>
              </a:rPr>
              <a:t>ipv4;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93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ipv6_t	</a:t>
            </a:r>
            <a:r>
              <a:rPr sz="1200" spc="-7">
                <a:latin typeface="DejaVu Sans Mono"/>
                <a:cs typeface="DejaVu Sans Mono"/>
              </a:rPr>
              <a:t>ipv6;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53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icmp_t	</a:t>
            </a:r>
            <a:r>
              <a:rPr sz="1200" spc="-7">
                <a:latin typeface="DejaVu Sans Mono"/>
                <a:cs typeface="DejaVu Sans Mono"/>
              </a:rPr>
              <a:t>icmp;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tcp_t	</a:t>
            </a:r>
            <a:r>
              <a:rPr sz="1200" spc="-7">
                <a:latin typeface="DejaVu Sans Mono"/>
                <a:cs typeface="DejaVu Sans Mono"/>
              </a:rPr>
              <a:t>tcp;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93"/>
              </a:spcBef>
              <a:tabLst>
                <a:tab pos="1728850" algn="l"/>
              </a:tabLst>
            </a:pP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udp_t	</a:t>
            </a:r>
            <a:r>
              <a:rPr sz="1200" spc="-7">
                <a:latin typeface="DejaVu Sans Mono"/>
                <a:cs typeface="DejaVu Sans Mono"/>
              </a:rPr>
              <a:t>udp;</a:t>
            </a:r>
            <a:endParaRPr sz="1200">
              <a:latin typeface="DejaVu Sans Mono"/>
              <a:cs typeface="DejaVu Sans Mono"/>
            </a:endParaRPr>
          </a:p>
          <a:p>
            <a:pPr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40"/>
              </a:spcBef>
            </a:pPr>
            <a:endParaRPr sz="1667">
              <a:latin typeface="DejaVu Sans Mono"/>
              <a:cs typeface="DejaVu Sans Mono"/>
            </a:endParaRPr>
          </a:p>
          <a:p>
            <a:pPr>
              <a:spcBef>
                <a:spcPts val="7"/>
              </a:spcBef>
            </a:pPr>
            <a:r>
              <a:rPr sz="1200" b="1" spc="-7">
                <a:latin typeface="DejaVu Sans Mono"/>
                <a:cs typeface="DejaVu Sans Mono"/>
              </a:rPr>
              <a:t>control</a:t>
            </a:r>
            <a:r>
              <a:rPr sz="1200" b="1" spc="-120"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MyDeparser(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packet_out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9744" y="3845526"/>
            <a:ext cx="6544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7">
                <a:latin typeface="DejaVu Sans Mono"/>
                <a:cs typeface="DejaVu Sans Mono"/>
              </a:rPr>
              <a:t>packet,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3477" y="4059987"/>
            <a:ext cx="18381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7">
                <a:solidFill>
                  <a:srgbClr val="0070C0"/>
                </a:solidFill>
                <a:latin typeface="DejaVu Sans Mono"/>
                <a:cs typeface="DejaVu Sans Mono"/>
              </a:rPr>
              <a:t>in </a:t>
            </a:r>
            <a:r>
              <a:rPr sz="1200" b="1" spc="-7">
                <a:solidFill>
                  <a:srgbClr val="00B050"/>
                </a:solidFill>
                <a:latin typeface="DejaVu Sans Mono"/>
                <a:cs typeface="DejaVu Sans Mono"/>
              </a:rPr>
              <a:t>my_headers_t</a:t>
            </a:r>
            <a:r>
              <a:rPr sz="1200" b="1" spc="-127">
                <a:solidFill>
                  <a:srgbClr val="00B050"/>
                </a:solidFill>
                <a:latin typeface="DejaVu Sans Mono"/>
                <a:cs typeface="DejaVu Sans Mono"/>
              </a:rPr>
              <a:t> </a:t>
            </a:r>
            <a:r>
              <a:rPr sz="1200" spc="-7">
                <a:latin typeface="DejaVu Sans Mono"/>
                <a:cs typeface="DejaVu Sans Mono"/>
              </a:rPr>
              <a:t>hdr)</a:t>
            </a:r>
            <a:endParaRPr sz="1200">
              <a:latin typeface="DejaVu Sans Mono"/>
              <a:cs typeface="DejaVu Sans Mo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160" y="4248455"/>
            <a:ext cx="2292773" cy="110030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spcBef>
                <a:spcPts val="380"/>
              </a:spcBef>
            </a:pP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364058">
              <a:spcBef>
                <a:spcPts val="253"/>
              </a:spcBef>
            </a:pPr>
            <a:r>
              <a:rPr sz="1200" b="1" spc="-7">
                <a:latin typeface="DejaVu Sans Mono"/>
                <a:cs typeface="DejaVu Sans Mono"/>
              </a:rPr>
              <a:t>apply</a:t>
            </a:r>
            <a:r>
              <a:rPr sz="1200" b="1" spc="-27">
                <a:latin typeface="DejaVu Sans Mono"/>
                <a:cs typeface="DejaVu Sans Mono"/>
              </a:rPr>
              <a:t> </a:t>
            </a:r>
            <a:r>
              <a:rPr sz="1200">
                <a:latin typeface="DejaVu Sans Mono"/>
                <a:cs typeface="DejaVu Sans Mono"/>
              </a:rPr>
              <a:t>{</a:t>
            </a:r>
          </a:p>
          <a:p>
            <a:pPr marL="728115">
              <a:spcBef>
                <a:spcPts val="292"/>
              </a:spcBef>
            </a:pPr>
            <a:r>
              <a:rPr sz="1200" spc="-7">
                <a:latin typeface="DejaVu Sans Mono"/>
                <a:cs typeface="DejaVu Sans Mono"/>
              </a:rPr>
              <a:t>packet.</a:t>
            </a:r>
            <a:r>
              <a:rPr sz="1200" b="1" spc="-7">
                <a:solidFill>
                  <a:srgbClr val="0070C0"/>
                </a:solidFill>
                <a:latin typeface="DejaVu Sans Mono"/>
                <a:cs typeface="DejaVu Sans Mono"/>
              </a:rPr>
              <a:t>emit</a:t>
            </a:r>
            <a:r>
              <a:rPr sz="1200" spc="-7">
                <a:latin typeface="DejaVu Sans Mono"/>
                <a:cs typeface="DejaVu Sans Mono"/>
              </a:rPr>
              <a:t>(hdr);</a:t>
            </a:r>
            <a:endParaRPr sz="1200">
              <a:latin typeface="DejaVu Sans Mono"/>
              <a:cs typeface="DejaVu Sans Mono"/>
            </a:endParaRPr>
          </a:p>
          <a:p>
            <a:pPr marL="364058"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  <a:p>
            <a:pPr>
              <a:spcBef>
                <a:spcPts val="247"/>
              </a:spcBef>
            </a:pPr>
            <a:r>
              <a:rPr sz="120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1193" y="216408"/>
            <a:ext cx="568960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/>
              <a:t>Једноставан депарсер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6200987" y="997947"/>
            <a:ext cx="5144347" cy="1212297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45527" indent="-228594">
              <a:spcBef>
                <a:spcPts val="373"/>
              </a:spcBef>
              <a:buClr>
                <a:srgbClr val="403152"/>
              </a:buClr>
              <a:buFont typeface="Arial"/>
              <a:buChar char="•"/>
              <a:tabLst>
                <a:tab pos="245527" algn="l"/>
              </a:tabLst>
            </a:pPr>
            <a:r>
              <a:rPr lang="sr-Cyrl-RS" sz="2000" b="1" spc="-7">
                <a:latin typeface="Arial"/>
                <a:cs typeface="Arial"/>
              </a:rPr>
              <a:t>Једноставно заглавља у структури</a:t>
            </a:r>
            <a:endParaRPr sz="2000">
              <a:latin typeface="Arial"/>
              <a:cs typeface="Arial"/>
            </a:endParaRPr>
          </a:p>
          <a:p>
            <a:pPr marL="474121" lvl="1" indent="-183722">
              <a:spcBef>
                <a:spcPts val="247"/>
              </a:spcBef>
              <a:buClr>
                <a:srgbClr val="215968"/>
              </a:buClr>
              <a:buChar char="◦"/>
              <a:tabLst>
                <a:tab pos="474121" algn="l"/>
              </a:tabLst>
            </a:pPr>
            <a:r>
              <a:rPr lang="sr-Cyrl-RS" spc="-7">
                <a:latin typeface="Arial"/>
                <a:cs typeface="Arial"/>
              </a:rPr>
              <a:t>Заглавља ће бити серијализована у оном редоследу у ком су дефинисана као поља структуре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172" y="2040467"/>
            <a:ext cx="9663293" cy="1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1160" y="1402672"/>
            <a:ext cx="746168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pc="-7" dirty="0"/>
              <a:t>Екстерне методе и објекти</a:t>
            </a:r>
            <a:endParaRPr spc="-7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4080" y="236960"/>
            <a:ext cx="982647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Потреба за екстерним објектима и методама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91254" y="981326"/>
            <a:ext cx="10288693" cy="5375831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308179" indent="-274313">
              <a:spcBef>
                <a:spcPts val="460"/>
              </a:spcBef>
              <a:buClr>
                <a:srgbClr val="403152"/>
              </a:buClr>
              <a:buFont typeface="Arial"/>
              <a:buChar char="•"/>
              <a:tabLst>
                <a:tab pos="308179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Многе платформе имају специјализоване хардверске ресурсе</a:t>
            </a:r>
            <a:endParaRPr sz="2800" dirty="0">
              <a:latin typeface="Arial"/>
              <a:cs typeface="Arial"/>
            </a:endParaRPr>
          </a:p>
          <a:p>
            <a:pPr marL="582492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400" spc="-7" dirty="0">
                <a:latin typeface="Arial"/>
                <a:cs typeface="Arial"/>
              </a:rPr>
              <a:t>Разликују се од произвођача до произвођача</a:t>
            </a:r>
            <a:endParaRPr sz="2400" dirty="0">
              <a:latin typeface="Arial"/>
              <a:cs typeface="Arial"/>
            </a:endParaRPr>
          </a:p>
          <a:p>
            <a:pPr marL="582492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400" spc="-7" dirty="0">
                <a:latin typeface="Arial"/>
                <a:cs typeface="Arial"/>
              </a:rPr>
              <a:t>Не могу се изразити језгром П4 језика</a:t>
            </a:r>
            <a:endParaRPr sz="2400" dirty="0">
              <a:latin typeface="Arial"/>
              <a:cs typeface="Arial"/>
            </a:endParaRPr>
          </a:p>
          <a:p>
            <a:pPr marL="765368" lvl="2" indent="-214201">
              <a:spcBef>
                <a:spcPts val="147"/>
              </a:spcBef>
              <a:buClr>
                <a:srgbClr val="201929"/>
              </a:buClr>
              <a:buChar char="■"/>
              <a:tabLst>
                <a:tab pos="765368" algn="l"/>
              </a:tabLst>
            </a:pPr>
            <a:r>
              <a:rPr lang="sr-Cyrl-RS" sz="2000" spc="-7" dirty="0">
                <a:latin typeface="Arial"/>
                <a:cs typeface="Arial"/>
              </a:rPr>
              <a:t>Специјализоване операције</a:t>
            </a:r>
            <a:endParaRPr sz="2000" dirty="0">
              <a:latin typeface="Arial"/>
              <a:cs typeface="Arial"/>
            </a:endParaRPr>
          </a:p>
          <a:p>
            <a:pPr marL="582492" lvl="1" indent="-268387">
              <a:spcBef>
                <a:spcPts val="133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400" spc="-7" dirty="0">
                <a:latin typeface="Arial"/>
                <a:cs typeface="Arial"/>
              </a:rPr>
              <a:t>Могу садржати стање којем се може приступити из контролне равни</a:t>
            </a:r>
            <a:endParaRPr sz="2400" dirty="0">
              <a:latin typeface="Arial"/>
              <a:cs typeface="Arial"/>
            </a:endParaRPr>
          </a:p>
          <a:p>
            <a:pPr marL="308179" indent="-274313">
              <a:spcBef>
                <a:spcPts val="227"/>
              </a:spcBef>
              <a:buClr>
                <a:srgbClr val="403152"/>
              </a:buClr>
              <a:buFont typeface="Arial"/>
              <a:buChar char="•"/>
              <a:tabLst>
                <a:tab pos="308179" algn="l"/>
              </a:tabLst>
            </a:pPr>
            <a:r>
              <a:rPr lang="sr-Cyrl-RS" sz="2800" b="1" dirty="0">
                <a:latin typeface="Arial"/>
                <a:cs typeface="Arial"/>
              </a:rPr>
              <a:t>П4 језгро језика треба остати неизмењено</a:t>
            </a:r>
            <a:endParaRPr sz="2800" dirty="0">
              <a:latin typeface="Arial"/>
              <a:cs typeface="Arial"/>
            </a:endParaRPr>
          </a:p>
          <a:p>
            <a:pPr marL="582492" marR="478355" lvl="1" indent="-267540">
              <a:spcBef>
                <a:spcPts val="287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400" dirty="0">
                <a:latin typeface="Arial"/>
                <a:cs typeface="Arial"/>
              </a:rPr>
              <a:t>У П4</a:t>
            </a:r>
            <a:r>
              <a:rPr lang="en-US" sz="2400" dirty="0">
                <a:latin typeface="Arial"/>
                <a:cs typeface="Arial"/>
              </a:rPr>
              <a:t>_</a:t>
            </a:r>
            <a:r>
              <a:rPr lang="sr-Cyrl-RS" sz="2400" dirty="0">
                <a:latin typeface="Arial"/>
                <a:cs typeface="Arial"/>
              </a:rPr>
              <a:t>14 језику скоро 1/3 контрукта је било намењено специјализованим операцијама</a:t>
            </a:r>
            <a:endParaRPr sz="2400" dirty="0">
              <a:latin typeface="Arial"/>
              <a:cs typeface="Arial"/>
            </a:endParaRPr>
          </a:p>
          <a:p>
            <a:pPr marL="582492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400" dirty="0">
                <a:latin typeface="Arial"/>
                <a:cs typeface="Arial"/>
              </a:rPr>
              <a:t>У П4</a:t>
            </a:r>
            <a:r>
              <a:rPr lang="en-US" sz="2400" dirty="0">
                <a:latin typeface="Arial"/>
                <a:cs typeface="Arial"/>
              </a:rPr>
              <a:t>_</a:t>
            </a:r>
            <a:r>
              <a:rPr lang="sr-Cyrl-RS" sz="2400" dirty="0">
                <a:latin typeface="Arial"/>
                <a:cs typeface="Arial"/>
              </a:rPr>
              <a:t>16 језику све екстерне методе имају унифицирани интерфејс</a:t>
            </a:r>
            <a:endParaRPr sz="2400" dirty="0">
              <a:latin typeface="Arial"/>
              <a:cs typeface="Arial"/>
            </a:endParaRPr>
          </a:p>
          <a:p>
            <a:pPr marL="308179" indent="-274313">
              <a:spcBef>
                <a:spcPts val="227"/>
              </a:spcBef>
              <a:buClr>
                <a:srgbClr val="403152"/>
              </a:buClr>
              <a:buFont typeface="Arial"/>
              <a:buChar char="•"/>
              <a:tabLst>
                <a:tab pos="308179" algn="l"/>
              </a:tabLst>
            </a:pPr>
            <a:r>
              <a:rPr lang="sr-Cyrl-RS" sz="2800" b="1" spc="-7" dirty="0">
                <a:latin typeface="Arial"/>
                <a:cs typeface="Arial"/>
              </a:rPr>
              <a:t>Објекти се могу користити иако је њихова имплементација сакривена</a:t>
            </a:r>
            <a:endParaRPr sz="2800" dirty="0">
              <a:latin typeface="Arial"/>
              <a:cs typeface="Arial"/>
            </a:endParaRPr>
          </a:p>
          <a:p>
            <a:pPr marL="582492" lvl="1" indent="-268387">
              <a:spcBef>
                <a:spcPts val="287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400" spc="-7" dirty="0">
                <a:latin typeface="Arial"/>
                <a:cs typeface="Arial"/>
              </a:rPr>
              <a:t>Креирањем објеката и кроз позиве метода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49468" y="1176867"/>
            <a:ext cx="1101513" cy="2204719"/>
            <a:chOff x="7912100" y="882650"/>
            <a:chExt cx="826135" cy="1653539"/>
          </a:xfrm>
        </p:grpSpPr>
        <p:sp>
          <p:nvSpPr>
            <p:cNvPr id="6" name="object 6"/>
            <p:cNvSpPr/>
            <p:nvPr/>
          </p:nvSpPr>
          <p:spPr>
            <a:xfrm>
              <a:off x="7929765" y="903973"/>
              <a:ext cx="795655" cy="1618615"/>
            </a:xfrm>
            <a:custGeom>
              <a:avLst/>
              <a:gdLst/>
              <a:ahLst/>
              <a:cxnLst/>
              <a:rect l="l" t="t" r="r" b="b"/>
              <a:pathLst>
                <a:path w="795654" h="1618614">
                  <a:moveTo>
                    <a:pt x="0" y="0"/>
                  </a:moveTo>
                  <a:lnTo>
                    <a:pt x="795558" y="0"/>
                  </a:lnTo>
                  <a:lnTo>
                    <a:pt x="79555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895350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800527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800527" y="1618259"/>
                  </a:lnTo>
                  <a:lnTo>
                    <a:pt x="800527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924800" y="895350"/>
              <a:ext cx="800735" cy="1618615"/>
            </a:xfrm>
            <a:custGeom>
              <a:avLst/>
              <a:gdLst/>
              <a:ahLst/>
              <a:cxnLst/>
              <a:rect l="l" t="t" r="r" b="b"/>
              <a:pathLst>
                <a:path w="800734" h="1618614">
                  <a:moveTo>
                    <a:pt x="0" y="0"/>
                  </a:moveTo>
                  <a:lnTo>
                    <a:pt x="800528" y="0"/>
                  </a:lnTo>
                  <a:lnTo>
                    <a:pt x="800528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991475" y="98326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4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91475" y="98325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4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991475" y="123632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4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991475" y="123631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4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991475" y="1491120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991475" y="1491119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991475" y="174721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91475" y="174721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91475" y="225333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991475" y="225333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991475" y="2000276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375361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375361" y="209764"/>
                  </a:lnTo>
                  <a:lnTo>
                    <a:pt x="37536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991475" y="2000275"/>
              <a:ext cx="375920" cy="210185"/>
            </a:xfrm>
            <a:custGeom>
              <a:avLst/>
              <a:gdLst/>
              <a:ahLst/>
              <a:cxnLst/>
              <a:rect l="l" t="t" r="r" b="b"/>
              <a:pathLst>
                <a:path w="375920" h="210185">
                  <a:moveTo>
                    <a:pt x="0" y="0"/>
                  </a:moveTo>
                  <a:lnTo>
                    <a:pt x="375361" y="0"/>
                  </a:lnTo>
                  <a:lnTo>
                    <a:pt x="375361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4700" y="956737"/>
              <a:ext cx="292100" cy="309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444242" y="98325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4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444243" y="98325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4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394700" y="1206503"/>
              <a:ext cx="296332" cy="313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447570" y="123631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4">
                  <a:moveTo>
                    <a:pt x="0" y="0"/>
                  </a:moveTo>
                  <a:lnTo>
                    <a:pt x="0" y="209765"/>
                  </a:lnTo>
                  <a:lnTo>
                    <a:pt x="191376" y="150812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447571" y="123631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4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394700" y="1464738"/>
              <a:ext cx="296332" cy="309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47570" y="149111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799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447571" y="1491119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94700" y="1727200"/>
              <a:ext cx="292100" cy="3090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444242" y="1753933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53"/>
                  </a:lnTo>
                  <a:lnTo>
                    <a:pt x="191376" y="150799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44243" y="1753933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4700" y="1972732"/>
              <a:ext cx="292100" cy="313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444242" y="2000275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799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444243" y="2000275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4700" y="2226738"/>
              <a:ext cx="292100" cy="3090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44242" y="2253335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0" y="209765"/>
                  </a:lnTo>
                  <a:lnTo>
                    <a:pt x="191376" y="150799"/>
                  </a:lnTo>
                  <a:lnTo>
                    <a:pt x="191376" y="58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44243" y="2253335"/>
              <a:ext cx="191770" cy="210185"/>
            </a:xfrm>
            <a:custGeom>
              <a:avLst/>
              <a:gdLst/>
              <a:ahLst/>
              <a:cxnLst/>
              <a:rect l="l" t="t" r="r" b="b"/>
              <a:pathLst>
                <a:path w="191770" h="210185">
                  <a:moveTo>
                    <a:pt x="0" y="0"/>
                  </a:moveTo>
                  <a:lnTo>
                    <a:pt x="191375" y="58957"/>
                  </a:lnTo>
                  <a:lnTo>
                    <a:pt x="191375" y="150808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2000" y="960962"/>
              <a:ext cx="262467" cy="2624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441537" y="1005484"/>
              <a:ext cx="140195" cy="1401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441537" y="1005484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32229" y="990600"/>
              <a:ext cx="258232" cy="254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954429" y="960970"/>
              <a:ext cx="292100" cy="292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2000" y="1231903"/>
              <a:ext cx="262467" cy="2624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1537" y="1276197"/>
              <a:ext cx="140195" cy="1401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441537" y="1276197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2229" y="1261529"/>
              <a:ext cx="258232" cy="254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54429" y="1231900"/>
              <a:ext cx="292100" cy="292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382000" y="1481662"/>
              <a:ext cx="262467" cy="2624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441537" y="1525981"/>
              <a:ext cx="140195" cy="1401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441537" y="152598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132229" y="1511300"/>
              <a:ext cx="258232" cy="254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954429" y="1481670"/>
              <a:ext cx="292100" cy="292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382000" y="1744132"/>
              <a:ext cx="262467" cy="2624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441537" y="1786381"/>
              <a:ext cx="140195" cy="1402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441537" y="1786382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132229" y="1773761"/>
              <a:ext cx="258232" cy="2497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4429" y="1739896"/>
              <a:ext cx="292100" cy="2963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82000" y="2006603"/>
              <a:ext cx="262467" cy="26246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441537" y="2050440"/>
              <a:ext cx="140195" cy="1402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441537" y="2050440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132229" y="2036229"/>
              <a:ext cx="258232" cy="254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954429" y="2006600"/>
              <a:ext cx="292100" cy="292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382000" y="2235203"/>
              <a:ext cx="262467" cy="2624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441537" y="2278697"/>
              <a:ext cx="140195" cy="14019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441537" y="2278697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0" y="53550"/>
                  </a:moveTo>
                  <a:lnTo>
                    <a:pt x="53551" y="53551"/>
                  </a:lnTo>
                  <a:lnTo>
                    <a:pt x="70098" y="0"/>
                  </a:lnTo>
                  <a:lnTo>
                    <a:pt x="86646" y="53551"/>
                  </a:lnTo>
                  <a:lnTo>
                    <a:pt x="140197" y="53550"/>
                  </a:lnTo>
                  <a:lnTo>
                    <a:pt x="96873" y="86646"/>
                  </a:lnTo>
                  <a:lnTo>
                    <a:pt x="113422" y="140198"/>
                  </a:lnTo>
                  <a:lnTo>
                    <a:pt x="70098" y="107101"/>
                  </a:lnTo>
                  <a:lnTo>
                    <a:pt x="26775" y="140198"/>
                  </a:lnTo>
                  <a:lnTo>
                    <a:pt x="43323" y="86646"/>
                  </a:lnTo>
                  <a:lnTo>
                    <a:pt x="0" y="5355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132229" y="2264829"/>
              <a:ext cx="258232" cy="254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954429" y="2235200"/>
              <a:ext cx="292100" cy="292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7303" y="208322"/>
            <a:ext cx="9624378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2800" spc="-7" dirty="0"/>
              <a:t>Објекти без стања и објекти који чувају стање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291254" y="986851"/>
            <a:ext cx="11485878" cy="2164695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308179" indent="-274313">
              <a:spcBef>
                <a:spcPts val="460"/>
              </a:spcBef>
              <a:buClr>
                <a:srgbClr val="403152"/>
              </a:buClr>
              <a:buFont typeface="Arial"/>
              <a:buChar char="•"/>
              <a:tabLst>
                <a:tab pos="308179" algn="l"/>
              </a:tabLst>
            </a:pPr>
            <a:r>
              <a:rPr lang="sr-Cyrl-RS" sz="2400" b="1" spc="-7" dirty="0">
                <a:latin typeface="Arial"/>
                <a:cs typeface="Arial"/>
              </a:rPr>
              <a:t>Објекти без стања</a:t>
            </a:r>
            <a:r>
              <a:rPr sz="2400" b="1" spc="-7" dirty="0">
                <a:latin typeface="Arial"/>
                <a:cs typeface="Arial"/>
              </a:rPr>
              <a:t>: </a:t>
            </a:r>
            <a:r>
              <a:rPr lang="sr-Cyrl-RS" sz="2400" b="1" spc="-7" dirty="0">
                <a:latin typeface="Arial"/>
                <a:cs typeface="Arial"/>
              </a:rPr>
              <a:t>Иницијализују се за сваки улазни пакет</a:t>
            </a:r>
            <a:endParaRPr sz="2400" dirty="0">
              <a:latin typeface="Arial"/>
              <a:cs typeface="Arial"/>
            </a:endParaRPr>
          </a:p>
          <a:p>
            <a:pPr marL="582492" lvl="1" indent="-268387">
              <a:spcBef>
                <a:spcPts val="280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000" spc="-20" dirty="0">
                <a:latin typeface="Arial"/>
                <a:cs typeface="Arial"/>
              </a:rPr>
              <a:t>Променљиве, заглавља пакета, улазни и излазни пакет</a:t>
            </a:r>
            <a:endParaRPr sz="2000" dirty="0">
              <a:latin typeface="Arial"/>
              <a:cs typeface="Arial"/>
            </a:endParaRPr>
          </a:p>
          <a:p>
            <a:pPr marL="308179" indent="-274313">
              <a:spcBef>
                <a:spcPts val="220"/>
              </a:spcBef>
              <a:buClr>
                <a:srgbClr val="403152"/>
              </a:buClr>
              <a:buFont typeface="Arial"/>
              <a:buChar char="•"/>
              <a:tabLst>
                <a:tab pos="308179" algn="l"/>
              </a:tabLst>
            </a:pPr>
            <a:r>
              <a:rPr lang="sr-Cyrl-RS" sz="2400" b="1" spc="-7" dirty="0">
                <a:latin typeface="Arial"/>
                <a:cs typeface="Arial"/>
              </a:rPr>
              <a:t>Објекти са стањем</a:t>
            </a:r>
            <a:r>
              <a:rPr sz="2400" b="1" spc="-7" dirty="0">
                <a:latin typeface="Arial"/>
                <a:cs typeface="Arial"/>
              </a:rPr>
              <a:t>: </a:t>
            </a:r>
            <a:r>
              <a:rPr lang="sr-Cyrl-RS" sz="2400" b="1" spc="-7" dirty="0">
                <a:latin typeface="Arial"/>
                <a:cs typeface="Arial"/>
              </a:rPr>
              <a:t>Чувају своје стање између процесираних пакета</a:t>
            </a:r>
            <a:endParaRPr sz="2400" dirty="0">
              <a:latin typeface="Arial"/>
              <a:cs typeface="Arial"/>
            </a:endParaRPr>
          </a:p>
          <a:p>
            <a:pPr marL="582492" lvl="1" indent="-268387">
              <a:spcBef>
                <a:spcPts val="272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000" spc="-40" dirty="0">
                <a:latin typeface="Arial"/>
                <a:cs typeface="Arial"/>
              </a:rPr>
              <a:t>Табеле</a:t>
            </a:r>
            <a:endParaRPr sz="2000" dirty="0">
              <a:latin typeface="Arial"/>
              <a:cs typeface="Arial"/>
            </a:endParaRPr>
          </a:p>
          <a:p>
            <a:pPr marL="582492" lvl="1" indent="-268387">
              <a:spcBef>
                <a:spcPts val="267"/>
              </a:spcBef>
              <a:buClr>
                <a:srgbClr val="215968"/>
              </a:buClr>
              <a:buChar char="◦"/>
              <a:tabLst>
                <a:tab pos="582492" algn="l"/>
              </a:tabLst>
            </a:pPr>
            <a:r>
              <a:rPr lang="sr-Cyrl-RS" sz="2000" spc="-7" dirty="0">
                <a:latin typeface="Arial"/>
                <a:cs typeface="Arial"/>
              </a:rPr>
              <a:t>Екстерни објекти</a:t>
            </a:r>
            <a:endParaRPr sz="2000" dirty="0">
              <a:latin typeface="Arial"/>
              <a:cs typeface="Arial"/>
            </a:endParaRPr>
          </a:p>
          <a:p>
            <a:pPr marL="765368" lvl="2" indent="-214201">
              <a:spcBef>
                <a:spcPts val="160"/>
              </a:spcBef>
              <a:buClr>
                <a:srgbClr val="201929"/>
              </a:buClr>
              <a:buChar char="■"/>
              <a:tabLst>
                <a:tab pos="765368" algn="l"/>
              </a:tabLst>
            </a:pPr>
            <a:r>
              <a:rPr lang="sr-Cyrl-RS" spc="-7" dirty="0">
                <a:latin typeface="Arial"/>
                <a:cs typeface="Arial"/>
              </a:rPr>
              <a:t>П</a:t>
            </a:r>
            <a:r>
              <a:rPr spc="-7" dirty="0">
                <a:latin typeface="Arial"/>
                <a:cs typeface="Arial"/>
              </a:rPr>
              <a:t>4</a:t>
            </a:r>
            <a:r>
              <a:rPr spc="-9" baseline="-18518" dirty="0">
                <a:latin typeface="Arial"/>
                <a:cs typeface="Arial"/>
              </a:rPr>
              <a:t>14</a:t>
            </a:r>
            <a:r>
              <a:rPr spc="-7" dirty="0">
                <a:latin typeface="Arial"/>
                <a:cs typeface="Arial"/>
              </a:rPr>
              <a:t>: </a:t>
            </a:r>
            <a:r>
              <a:rPr lang="sr-Cyrl-RS" spc="-7" dirty="0">
                <a:latin typeface="Arial"/>
                <a:cs typeface="Arial"/>
              </a:rPr>
              <a:t>Бројачи, Мерачи, Регистри...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4733" y="3420534"/>
          <a:ext cx="11582399" cy="2563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6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17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Објекат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620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Интерфејс равни података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3631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Интерфејс контролне равни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spc="15" dirty="0">
                          <a:latin typeface="Arial"/>
                          <a:cs typeface="Arial"/>
                        </a:rPr>
                        <a:t>Читај Стање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spc="5" dirty="0">
                          <a:latin typeface="Arial"/>
                          <a:cs typeface="Arial"/>
                        </a:rPr>
                        <a:t>Мењај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sr-Cyrl-RS" sz="1700" spc="5" dirty="0">
                          <a:latin typeface="Arial"/>
                          <a:cs typeface="Arial"/>
                        </a:rPr>
                        <a:t>Пиши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sr-Cyrl-RS" sz="1700" spc="-5" dirty="0">
                          <a:latin typeface="Arial"/>
                          <a:cs typeface="Arial"/>
                        </a:rPr>
                        <a:t>Стање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spc="15" dirty="0">
                          <a:latin typeface="Arial"/>
                          <a:cs typeface="Arial"/>
                        </a:rPr>
                        <a:t>Читај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Cyrl-RS" sz="1700" spc="5" dirty="0">
                          <a:latin typeface="Arial"/>
                          <a:cs typeface="Arial"/>
                        </a:rPr>
                        <a:t>Мењај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sr-Cyrl-RS" sz="1700" spc="5" dirty="0">
                          <a:latin typeface="Arial"/>
                          <a:cs typeface="Arial"/>
                        </a:rPr>
                        <a:t>Пиши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30" dirty="0">
                          <a:latin typeface="Arial"/>
                          <a:cs typeface="Arial"/>
                        </a:rPr>
                        <a:t>Табела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apply()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---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40" dirty="0">
                          <a:latin typeface="Arial"/>
                          <a:cs typeface="Arial"/>
                        </a:rPr>
                        <a:t>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40" dirty="0">
                          <a:latin typeface="Arial"/>
                          <a:cs typeface="Arial"/>
                        </a:rPr>
                        <a:t>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10" dirty="0">
                          <a:latin typeface="Arial"/>
                          <a:cs typeface="Arial"/>
                        </a:rPr>
                        <a:t>Бројач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---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count()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40" dirty="0">
                          <a:latin typeface="Arial"/>
                          <a:cs typeface="Arial"/>
                        </a:rPr>
                        <a:t>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30" dirty="0">
                          <a:latin typeface="Arial"/>
                          <a:cs typeface="Arial"/>
                        </a:rPr>
                        <a:t>ДА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5" dirty="0">
                          <a:latin typeface="Arial"/>
                          <a:cs typeface="Arial"/>
                        </a:rPr>
                        <a:t>Мерач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execute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10" dirty="0">
                          <a:latin typeface="Arial"/>
                          <a:cs typeface="Arial"/>
                        </a:rPr>
                        <a:t>Само подешавања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10" dirty="0">
                          <a:latin typeface="Arial"/>
                          <a:cs typeface="Arial"/>
                        </a:rPr>
                        <a:t>Само подешавања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5" dirty="0">
                          <a:latin typeface="Arial"/>
                          <a:cs typeface="Arial"/>
                        </a:rPr>
                        <a:t>Регистар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read()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write()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40" dirty="0">
                          <a:latin typeface="Arial"/>
                          <a:cs typeface="Arial"/>
                        </a:rPr>
                        <a:t>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sr-Cyrl-RS" sz="1600" spc="-40" dirty="0">
                          <a:latin typeface="Arial"/>
                          <a:cs typeface="Arial"/>
                        </a:rPr>
                        <a:t>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73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48012" y="2971800"/>
            <a:ext cx="5895975" cy="914400"/>
          </a:xfrm>
        </p:spPr>
        <p:txBody>
          <a:bodyPr anchor="ctr"/>
          <a:lstStyle/>
          <a:p>
            <a:pPr algn="ctr"/>
            <a:r>
              <a:rPr lang="sr-Cyrl-RS" sz="4000" dirty="0"/>
              <a:t>Хвала на пажњи!</a:t>
            </a:r>
            <a:endParaRPr lang="sr-Latn-R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884E8-9BAD-4E3E-B391-BA441876F275}"/>
              </a:ext>
            </a:extLst>
          </p:cNvPr>
          <p:cNvSpPr txBox="1"/>
          <p:nvPr/>
        </p:nvSpPr>
        <p:spPr>
          <a:xfrm>
            <a:off x="319087" y="5440599"/>
            <a:ext cx="872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Референце:</a:t>
            </a:r>
            <a:endParaRPr lang="en-US"/>
          </a:p>
          <a:p>
            <a:endParaRPr lang="sr-Cyrl-RS"/>
          </a:p>
          <a:p>
            <a:r>
              <a:rPr lang="en-US" sz="1200">
                <a:solidFill>
                  <a:srgbClr val="030303"/>
                </a:solidFill>
                <a:latin typeface="Roboto"/>
                <a:hlinkClick r:id="rId2"/>
              </a:rPr>
              <a:t>[1]</a:t>
            </a:r>
            <a:r>
              <a:rPr lang="en-US" sz="1200">
                <a:solidFill>
                  <a:srgbClr val="030303"/>
                </a:solidFill>
                <a:latin typeface="Roboto"/>
              </a:rPr>
              <a:t> - </a:t>
            </a:r>
            <a:r>
              <a:rPr lang="en-US" sz="1200" b="0" i="0">
                <a:solidFill>
                  <a:srgbClr val="030303"/>
                </a:solidFill>
                <a:effectLst/>
                <a:latin typeface="Roboto"/>
              </a:rPr>
              <a:t>Vladimir </a:t>
            </a:r>
            <a:r>
              <a:rPr lang="en-US" sz="1200" b="0" i="0" err="1">
                <a:solidFill>
                  <a:srgbClr val="030303"/>
                </a:solidFill>
                <a:effectLst/>
                <a:latin typeface="Roboto"/>
              </a:rPr>
              <a:t>Gurevich</a:t>
            </a:r>
            <a:r>
              <a:rPr lang="sr-Cyrl-RS" sz="1200">
                <a:solidFill>
                  <a:srgbClr val="030303"/>
                </a:solidFill>
                <a:latin typeface="Roboto"/>
              </a:rPr>
              <a:t>, </a:t>
            </a:r>
            <a:r>
              <a:rPr lang="en-US" sz="1200" b="0" i="0">
                <a:solidFill>
                  <a:srgbClr val="030303"/>
                </a:solidFill>
                <a:effectLst/>
                <a:latin typeface="Roboto"/>
              </a:rPr>
              <a:t>Introduction to P4_16 presentation (part 1 of 2) P4 Developers Day (P4 D2) Stanford, CA. May 2017</a:t>
            </a:r>
            <a:endParaRPr lang="sr-Cyrl-RS" sz="1200" b="0" i="0">
              <a:solidFill>
                <a:srgbClr val="030303"/>
              </a:solidFill>
              <a:effectLst/>
              <a:latin typeface="Roboto"/>
            </a:endParaRPr>
          </a:p>
          <a:p>
            <a:r>
              <a:rPr lang="en-US" sz="1200">
                <a:solidFill>
                  <a:srgbClr val="030303"/>
                </a:solidFill>
                <a:latin typeface="Roboto"/>
                <a:hlinkClick r:id="rId3"/>
              </a:rPr>
              <a:t>[2]</a:t>
            </a:r>
            <a:r>
              <a:rPr lang="en-US" sz="1200">
                <a:solidFill>
                  <a:srgbClr val="030303"/>
                </a:solidFill>
                <a:latin typeface="Roboto"/>
              </a:rPr>
              <a:t> - </a:t>
            </a:r>
            <a:r>
              <a:rPr lang="en-US" sz="1200" b="0" i="0">
                <a:solidFill>
                  <a:srgbClr val="030303"/>
                </a:solidFill>
                <a:effectLst/>
                <a:latin typeface="Roboto"/>
              </a:rPr>
              <a:t>Vladimir </a:t>
            </a:r>
            <a:r>
              <a:rPr lang="en-US" sz="1200" b="0" i="0" err="1">
                <a:solidFill>
                  <a:srgbClr val="030303"/>
                </a:solidFill>
                <a:effectLst/>
                <a:latin typeface="Roboto"/>
              </a:rPr>
              <a:t>Gurevich</a:t>
            </a:r>
            <a:r>
              <a:rPr lang="en-US" sz="1200">
                <a:solidFill>
                  <a:srgbClr val="030303"/>
                </a:solidFill>
                <a:latin typeface="Roboto"/>
              </a:rPr>
              <a:t>, </a:t>
            </a:r>
            <a:r>
              <a:rPr lang="en-US" sz="1200" b="0" i="0">
                <a:solidFill>
                  <a:srgbClr val="030303"/>
                </a:solidFill>
                <a:effectLst/>
                <a:latin typeface="Roboto"/>
              </a:rPr>
              <a:t>Introduction to P4_16 presentation (part 2 of 2) P4 Developers Day (P4 D2) Stanford, CA. May 2017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064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809634"/>
            <a:ext cx="11594253" cy="5915660"/>
            <a:chOff x="152400" y="607225"/>
            <a:chExt cx="8695690" cy="4436745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4859870" y="715429"/>
              <a:ext cx="3987799" cy="3107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909984" y="745972"/>
              <a:ext cx="3886199" cy="30050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909985" y="745972"/>
              <a:ext cx="3886200" cy="3005455"/>
            </a:xfrm>
            <a:custGeom>
              <a:avLst/>
              <a:gdLst/>
              <a:ahLst/>
              <a:cxnLst/>
              <a:rect l="l" t="t" r="r" b="b"/>
              <a:pathLst>
                <a:path w="3886200" h="3005454">
                  <a:moveTo>
                    <a:pt x="0" y="193435"/>
                  </a:moveTo>
                  <a:lnTo>
                    <a:pt x="5108" y="149082"/>
                  </a:lnTo>
                  <a:lnTo>
                    <a:pt x="19660" y="108367"/>
                  </a:lnTo>
                  <a:lnTo>
                    <a:pt x="42495" y="72451"/>
                  </a:lnTo>
                  <a:lnTo>
                    <a:pt x="72451" y="42495"/>
                  </a:lnTo>
                  <a:lnTo>
                    <a:pt x="108367" y="19660"/>
                  </a:lnTo>
                  <a:lnTo>
                    <a:pt x="149082" y="5108"/>
                  </a:lnTo>
                  <a:lnTo>
                    <a:pt x="193435" y="0"/>
                  </a:lnTo>
                  <a:lnTo>
                    <a:pt x="3692762" y="0"/>
                  </a:lnTo>
                  <a:lnTo>
                    <a:pt x="3737118" y="5108"/>
                  </a:lnTo>
                  <a:lnTo>
                    <a:pt x="3777834" y="19660"/>
                  </a:lnTo>
                  <a:lnTo>
                    <a:pt x="3813751" y="42495"/>
                  </a:lnTo>
                  <a:lnTo>
                    <a:pt x="3843707" y="72451"/>
                  </a:lnTo>
                  <a:lnTo>
                    <a:pt x="3866541" y="108367"/>
                  </a:lnTo>
                  <a:lnTo>
                    <a:pt x="3881093" y="149082"/>
                  </a:lnTo>
                  <a:lnTo>
                    <a:pt x="3886202" y="193435"/>
                  </a:lnTo>
                  <a:lnTo>
                    <a:pt x="3886202" y="2811631"/>
                  </a:lnTo>
                  <a:lnTo>
                    <a:pt x="3881093" y="2855984"/>
                  </a:lnTo>
                  <a:lnTo>
                    <a:pt x="3866541" y="2896699"/>
                  </a:lnTo>
                  <a:lnTo>
                    <a:pt x="3843707" y="2932616"/>
                  </a:lnTo>
                  <a:lnTo>
                    <a:pt x="3813751" y="2962573"/>
                  </a:lnTo>
                  <a:lnTo>
                    <a:pt x="3777834" y="2985409"/>
                  </a:lnTo>
                  <a:lnTo>
                    <a:pt x="3737118" y="2999962"/>
                  </a:lnTo>
                  <a:lnTo>
                    <a:pt x="3692762" y="3005071"/>
                  </a:lnTo>
                  <a:lnTo>
                    <a:pt x="193435" y="3005071"/>
                  </a:lnTo>
                  <a:lnTo>
                    <a:pt x="149082" y="2999962"/>
                  </a:lnTo>
                  <a:lnTo>
                    <a:pt x="108367" y="2985409"/>
                  </a:lnTo>
                  <a:lnTo>
                    <a:pt x="72451" y="2962573"/>
                  </a:lnTo>
                  <a:lnTo>
                    <a:pt x="42495" y="2932616"/>
                  </a:lnTo>
                  <a:lnTo>
                    <a:pt x="19660" y="2896699"/>
                  </a:lnTo>
                  <a:lnTo>
                    <a:pt x="5108" y="2855984"/>
                  </a:lnTo>
                  <a:lnTo>
                    <a:pt x="0" y="2811631"/>
                  </a:lnTo>
                  <a:lnTo>
                    <a:pt x="0" y="193435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36068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34"/>
                  </a:lnTo>
                  <a:lnTo>
                    <a:pt x="37196" y="724803"/>
                  </a:lnTo>
                  <a:lnTo>
                    <a:pt x="77565" y="752019"/>
                  </a:lnTo>
                  <a:lnTo>
                    <a:pt x="127000" y="762000"/>
                  </a:lnTo>
                  <a:lnTo>
                    <a:pt x="3606800" y="762000"/>
                  </a:lnTo>
                  <a:lnTo>
                    <a:pt x="3656234" y="752019"/>
                  </a:lnTo>
                  <a:lnTo>
                    <a:pt x="3696603" y="724803"/>
                  </a:lnTo>
                  <a:lnTo>
                    <a:pt x="3723819" y="684434"/>
                  </a:lnTo>
                  <a:lnTo>
                    <a:pt x="3733800" y="635000"/>
                  </a:lnTo>
                  <a:lnTo>
                    <a:pt x="3733800" y="127000"/>
                  </a:lnTo>
                  <a:lnTo>
                    <a:pt x="3723819" y="77565"/>
                  </a:lnTo>
                  <a:lnTo>
                    <a:pt x="3696603" y="37196"/>
                  </a:lnTo>
                  <a:lnTo>
                    <a:pt x="3656234" y="9980"/>
                  </a:lnTo>
                  <a:lnTo>
                    <a:pt x="3606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0" y="127004"/>
                  </a:moveTo>
                  <a:lnTo>
                    <a:pt x="9980" y="77568"/>
                  </a:lnTo>
                  <a:lnTo>
                    <a:pt x="37198" y="37198"/>
                  </a:lnTo>
                  <a:lnTo>
                    <a:pt x="77568" y="9980"/>
                  </a:lnTo>
                  <a:lnTo>
                    <a:pt x="127004" y="0"/>
                  </a:lnTo>
                  <a:lnTo>
                    <a:pt x="3606802" y="0"/>
                  </a:lnTo>
                  <a:lnTo>
                    <a:pt x="3656236" y="9980"/>
                  </a:lnTo>
                  <a:lnTo>
                    <a:pt x="3696604" y="37198"/>
                  </a:lnTo>
                  <a:lnTo>
                    <a:pt x="3723821" y="77568"/>
                  </a:lnTo>
                  <a:lnTo>
                    <a:pt x="3733802" y="127004"/>
                  </a:lnTo>
                  <a:lnTo>
                    <a:pt x="3733802" y="634996"/>
                  </a:lnTo>
                  <a:lnTo>
                    <a:pt x="3723821" y="684431"/>
                  </a:lnTo>
                  <a:lnTo>
                    <a:pt x="3696604" y="724801"/>
                  </a:lnTo>
                  <a:lnTo>
                    <a:pt x="3656236" y="752019"/>
                  </a:lnTo>
                  <a:lnTo>
                    <a:pt x="3606802" y="762000"/>
                  </a:lnTo>
                  <a:lnTo>
                    <a:pt x="127004" y="762000"/>
                  </a:lnTo>
                  <a:lnTo>
                    <a:pt x="77568" y="752019"/>
                  </a:lnTo>
                  <a:lnTo>
                    <a:pt x="37198" y="724801"/>
                  </a:lnTo>
                  <a:lnTo>
                    <a:pt x="9980" y="684431"/>
                  </a:lnTo>
                  <a:lnTo>
                    <a:pt x="0" y="634996"/>
                  </a:lnTo>
                  <a:lnTo>
                    <a:pt x="0" y="12700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6113373" y="4147540"/>
              <a:ext cx="1408176" cy="896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9764" y="233676"/>
            <a:ext cx="8555476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Дизајн МОС-а са фиксном равни података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7755467" y="1033424"/>
            <a:ext cx="296045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Управљачка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87067" y="1456267"/>
            <a:ext cx="5012267" cy="3412067"/>
            <a:chOff x="4940300" y="1092200"/>
            <a:chExt cx="3759200" cy="2559050"/>
          </a:xfrm>
        </p:grpSpPr>
        <p:sp>
          <p:nvSpPr>
            <p:cNvPr id="13" name="object 13"/>
            <p:cNvSpPr/>
            <p:nvPr/>
          </p:nvSpPr>
          <p:spPr>
            <a:xfrm>
              <a:off x="4978400" y="1092200"/>
              <a:ext cx="3683000" cy="406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2529" y="1092203"/>
              <a:ext cx="2734729" cy="4656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9200" y="1123950"/>
              <a:ext cx="3581399" cy="304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9200" y="1123950"/>
              <a:ext cx="3581400" cy="304800"/>
            </a:xfrm>
            <a:custGeom>
              <a:avLst/>
              <a:gdLst/>
              <a:ahLst/>
              <a:cxnLst/>
              <a:rect l="l" t="t" r="r" b="b"/>
              <a:pathLst>
                <a:path w="3581400" h="304800">
                  <a:moveTo>
                    <a:pt x="0" y="0"/>
                  </a:moveTo>
                  <a:lnTo>
                    <a:pt x="3581402" y="0"/>
                  </a:lnTo>
                  <a:lnTo>
                    <a:pt x="3581402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3424339" y="0"/>
                  </a:moveTo>
                  <a:lnTo>
                    <a:pt x="309460" y="0"/>
                  </a:lnTo>
                  <a:lnTo>
                    <a:pt x="263732" y="3355"/>
                  </a:lnTo>
                  <a:lnTo>
                    <a:pt x="220086" y="13102"/>
                  </a:lnTo>
                  <a:lnTo>
                    <a:pt x="179002" y="28763"/>
                  </a:lnTo>
                  <a:lnTo>
                    <a:pt x="140959" y="49857"/>
                  </a:lnTo>
                  <a:lnTo>
                    <a:pt x="106434" y="75907"/>
                  </a:lnTo>
                  <a:lnTo>
                    <a:pt x="75907" y="106434"/>
                  </a:lnTo>
                  <a:lnTo>
                    <a:pt x="49857" y="140959"/>
                  </a:lnTo>
                  <a:lnTo>
                    <a:pt x="28763" y="179002"/>
                  </a:lnTo>
                  <a:lnTo>
                    <a:pt x="13102" y="220086"/>
                  </a:lnTo>
                  <a:lnTo>
                    <a:pt x="3355" y="263732"/>
                  </a:lnTo>
                  <a:lnTo>
                    <a:pt x="0" y="309460"/>
                  </a:lnTo>
                  <a:lnTo>
                    <a:pt x="0" y="1547291"/>
                  </a:lnTo>
                  <a:lnTo>
                    <a:pt x="3355" y="1593023"/>
                  </a:lnTo>
                  <a:lnTo>
                    <a:pt x="13102" y="1636670"/>
                  </a:lnTo>
                  <a:lnTo>
                    <a:pt x="28763" y="1677755"/>
                  </a:lnTo>
                  <a:lnTo>
                    <a:pt x="49857" y="1715799"/>
                  </a:lnTo>
                  <a:lnTo>
                    <a:pt x="75907" y="1750323"/>
                  </a:lnTo>
                  <a:lnTo>
                    <a:pt x="106434" y="1780849"/>
                  </a:lnTo>
                  <a:lnTo>
                    <a:pt x="140959" y="1806898"/>
                  </a:lnTo>
                  <a:lnTo>
                    <a:pt x="179002" y="1827991"/>
                  </a:lnTo>
                  <a:lnTo>
                    <a:pt x="220086" y="1843650"/>
                  </a:lnTo>
                  <a:lnTo>
                    <a:pt x="263732" y="1853397"/>
                  </a:lnTo>
                  <a:lnTo>
                    <a:pt x="309460" y="1856752"/>
                  </a:lnTo>
                  <a:lnTo>
                    <a:pt x="3424339" y="1856752"/>
                  </a:lnTo>
                  <a:lnTo>
                    <a:pt x="3470067" y="1853397"/>
                  </a:lnTo>
                  <a:lnTo>
                    <a:pt x="3513713" y="1843650"/>
                  </a:lnTo>
                  <a:lnTo>
                    <a:pt x="3554797" y="1827991"/>
                  </a:lnTo>
                  <a:lnTo>
                    <a:pt x="3592840" y="1806898"/>
                  </a:lnTo>
                  <a:lnTo>
                    <a:pt x="3627365" y="1780849"/>
                  </a:lnTo>
                  <a:lnTo>
                    <a:pt x="3657892" y="1750323"/>
                  </a:lnTo>
                  <a:lnTo>
                    <a:pt x="3683942" y="1715799"/>
                  </a:lnTo>
                  <a:lnTo>
                    <a:pt x="3705036" y="1677755"/>
                  </a:lnTo>
                  <a:lnTo>
                    <a:pt x="3720697" y="1636670"/>
                  </a:lnTo>
                  <a:lnTo>
                    <a:pt x="3730444" y="1593023"/>
                  </a:lnTo>
                  <a:lnTo>
                    <a:pt x="3733800" y="1547291"/>
                  </a:lnTo>
                  <a:lnTo>
                    <a:pt x="3733800" y="309460"/>
                  </a:lnTo>
                  <a:lnTo>
                    <a:pt x="3730444" y="263732"/>
                  </a:lnTo>
                  <a:lnTo>
                    <a:pt x="3720697" y="220086"/>
                  </a:lnTo>
                  <a:lnTo>
                    <a:pt x="3705036" y="179002"/>
                  </a:lnTo>
                  <a:lnTo>
                    <a:pt x="3683942" y="140959"/>
                  </a:lnTo>
                  <a:lnTo>
                    <a:pt x="3657892" y="106434"/>
                  </a:lnTo>
                  <a:lnTo>
                    <a:pt x="3627365" y="75907"/>
                  </a:lnTo>
                  <a:lnTo>
                    <a:pt x="3592840" y="49857"/>
                  </a:lnTo>
                  <a:lnTo>
                    <a:pt x="3554797" y="28763"/>
                  </a:lnTo>
                  <a:lnTo>
                    <a:pt x="3513713" y="13102"/>
                  </a:lnTo>
                  <a:lnTo>
                    <a:pt x="3470067" y="3355"/>
                  </a:lnTo>
                  <a:lnTo>
                    <a:pt x="342433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0" y="309464"/>
                  </a:moveTo>
                  <a:lnTo>
                    <a:pt x="3355" y="263733"/>
                  </a:lnTo>
                  <a:lnTo>
                    <a:pt x="13102" y="220086"/>
                  </a:lnTo>
                  <a:lnTo>
                    <a:pt x="28762" y="179001"/>
                  </a:lnTo>
                  <a:lnTo>
                    <a:pt x="49856" y="140957"/>
                  </a:lnTo>
                  <a:lnTo>
                    <a:pt x="75906" y="106433"/>
                  </a:lnTo>
                  <a:lnTo>
                    <a:pt x="106433" y="75906"/>
                  </a:lnTo>
                  <a:lnTo>
                    <a:pt x="140957" y="49856"/>
                  </a:lnTo>
                  <a:lnTo>
                    <a:pt x="179001" y="28762"/>
                  </a:lnTo>
                  <a:lnTo>
                    <a:pt x="220086" y="13102"/>
                  </a:lnTo>
                  <a:lnTo>
                    <a:pt x="263733" y="3355"/>
                  </a:lnTo>
                  <a:lnTo>
                    <a:pt x="309464" y="0"/>
                  </a:lnTo>
                  <a:lnTo>
                    <a:pt x="3424341" y="0"/>
                  </a:lnTo>
                  <a:lnTo>
                    <a:pt x="3470071" y="3355"/>
                  </a:lnTo>
                  <a:lnTo>
                    <a:pt x="3513718" y="13102"/>
                  </a:lnTo>
                  <a:lnTo>
                    <a:pt x="3554802" y="28762"/>
                  </a:lnTo>
                  <a:lnTo>
                    <a:pt x="3592846" y="49856"/>
                  </a:lnTo>
                  <a:lnTo>
                    <a:pt x="3627370" y="75906"/>
                  </a:lnTo>
                  <a:lnTo>
                    <a:pt x="3657896" y="106433"/>
                  </a:lnTo>
                  <a:lnTo>
                    <a:pt x="3683946" y="140957"/>
                  </a:lnTo>
                  <a:lnTo>
                    <a:pt x="3705040" y="179001"/>
                  </a:lnTo>
                  <a:lnTo>
                    <a:pt x="3720699" y="220086"/>
                  </a:lnTo>
                  <a:lnTo>
                    <a:pt x="3730446" y="263733"/>
                  </a:lnTo>
                  <a:lnTo>
                    <a:pt x="3733802" y="309464"/>
                  </a:lnTo>
                  <a:lnTo>
                    <a:pt x="3733802" y="1547290"/>
                  </a:lnTo>
                  <a:lnTo>
                    <a:pt x="3730446" y="1593020"/>
                  </a:lnTo>
                  <a:lnTo>
                    <a:pt x="3720699" y="1636667"/>
                  </a:lnTo>
                  <a:lnTo>
                    <a:pt x="3705040" y="1677751"/>
                  </a:lnTo>
                  <a:lnTo>
                    <a:pt x="3683946" y="1715795"/>
                  </a:lnTo>
                  <a:lnTo>
                    <a:pt x="3657896" y="1750319"/>
                  </a:lnTo>
                  <a:lnTo>
                    <a:pt x="3627370" y="1780845"/>
                  </a:lnTo>
                  <a:lnTo>
                    <a:pt x="3592846" y="1806895"/>
                  </a:lnTo>
                  <a:lnTo>
                    <a:pt x="3554802" y="1827989"/>
                  </a:lnTo>
                  <a:lnTo>
                    <a:pt x="3513718" y="1843648"/>
                  </a:lnTo>
                  <a:lnTo>
                    <a:pt x="3470071" y="1853395"/>
                  </a:lnTo>
                  <a:lnTo>
                    <a:pt x="3424341" y="1856751"/>
                  </a:lnTo>
                  <a:lnTo>
                    <a:pt x="309464" y="1856751"/>
                  </a:lnTo>
                  <a:lnTo>
                    <a:pt x="263733" y="1853395"/>
                  </a:lnTo>
                  <a:lnTo>
                    <a:pt x="220086" y="1843648"/>
                  </a:lnTo>
                  <a:lnTo>
                    <a:pt x="179001" y="1827989"/>
                  </a:lnTo>
                  <a:lnTo>
                    <a:pt x="140957" y="1806895"/>
                  </a:lnTo>
                  <a:lnTo>
                    <a:pt x="106433" y="1780845"/>
                  </a:lnTo>
                  <a:lnTo>
                    <a:pt x="75906" y="1750319"/>
                  </a:lnTo>
                  <a:lnTo>
                    <a:pt x="49856" y="1715795"/>
                  </a:lnTo>
                  <a:lnTo>
                    <a:pt x="28762" y="1677751"/>
                  </a:lnTo>
                  <a:lnTo>
                    <a:pt x="13102" y="1636667"/>
                  </a:lnTo>
                  <a:lnTo>
                    <a:pt x="3355" y="1593020"/>
                  </a:lnTo>
                  <a:lnTo>
                    <a:pt x="0" y="1547290"/>
                  </a:lnTo>
                  <a:lnTo>
                    <a:pt x="0" y="30946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53400" y="2388209"/>
            <a:ext cx="276084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Контролна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90267" y="2777067"/>
            <a:ext cx="4594860" cy="1964267"/>
            <a:chOff x="5092700" y="2082800"/>
            <a:chExt cx="3446145" cy="1473200"/>
          </a:xfrm>
        </p:grpSpPr>
        <p:sp>
          <p:nvSpPr>
            <p:cNvPr id="21" name="object 21"/>
            <p:cNvSpPr/>
            <p:nvPr/>
          </p:nvSpPr>
          <p:spPr>
            <a:xfrm>
              <a:off x="5092700" y="2082800"/>
              <a:ext cx="3445929" cy="1473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045200" y="2082803"/>
              <a:ext cx="1540929" cy="4656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144046" y="2114550"/>
              <a:ext cx="3341877" cy="13715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144046" y="2114550"/>
              <a:ext cx="3342004" cy="1371600"/>
            </a:xfrm>
            <a:custGeom>
              <a:avLst/>
              <a:gdLst/>
              <a:ahLst/>
              <a:cxnLst/>
              <a:rect l="l" t="t" r="r" b="b"/>
              <a:pathLst>
                <a:path w="3342004" h="1371600">
                  <a:moveTo>
                    <a:pt x="0" y="0"/>
                  </a:moveTo>
                  <a:lnTo>
                    <a:pt x="3341881" y="0"/>
                  </a:lnTo>
                  <a:lnTo>
                    <a:pt x="3341881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5150" y="2412783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604788" y="0"/>
                  </a:moveTo>
                  <a:lnTo>
                    <a:pt x="556959" y="3292"/>
                  </a:lnTo>
                  <a:lnTo>
                    <a:pt x="503221" y="11481"/>
                  </a:lnTo>
                  <a:lnTo>
                    <a:pt x="444695" y="24489"/>
                  </a:lnTo>
                  <a:lnTo>
                    <a:pt x="382503" y="42240"/>
                  </a:lnTo>
                  <a:lnTo>
                    <a:pt x="317765" y="64656"/>
                  </a:lnTo>
                  <a:lnTo>
                    <a:pt x="254324" y="90515"/>
                  </a:lnTo>
                  <a:lnTo>
                    <a:pt x="195874" y="118200"/>
                  </a:lnTo>
                  <a:lnTo>
                    <a:pt x="143308" y="147031"/>
                  </a:lnTo>
                  <a:lnTo>
                    <a:pt x="97518" y="176325"/>
                  </a:lnTo>
                  <a:lnTo>
                    <a:pt x="59399" y="205402"/>
                  </a:lnTo>
                  <a:lnTo>
                    <a:pt x="29844" y="233580"/>
                  </a:lnTo>
                  <a:lnTo>
                    <a:pt x="0" y="284513"/>
                  </a:lnTo>
                  <a:lnTo>
                    <a:pt x="1496" y="305905"/>
                  </a:lnTo>
                  <a:lnTo>
                    <a:pt x="14483" y="322966"/>
                  </a:lnTo>
                  <a:lnTo>
                    <a:pt x="37861" y="334824"/>
                  </a:lnTo>
                  <a:lnTo>
                    <a:pt x="70511" y="341554"/>
                  </a:lnTo>
                  <a:lnTo>
                    <a:pt x="111310" y="343234"/>
                  </a:lnTo>
                  <a:lnTo>
                    <a:pt x="159139" y="339942"/>
                  </a:lnTo>
                  <a:lnTo>
                    <a:pt x="212877" y="331754"/>
                  </a:lnTo>
                  <a:lnTo>
                    <a:pt x="271403" y="318747"/>
                  </a:lnTo>
                  <a:lnTo>
                    <a:pt x="333595" y="300999"/>
                  </a:lnTo>
                  <a:lnTo>
                    <a:pt x="398333" y="278587"/>
                  </a:lnTo>
                  <a:lnTo>
                    <a:pt x="461774" y="252725"/>
                  </a:lnTo>
                  <a:lnTo>
                    <a:pt x="520224" y="225036"/>
                  </a:lnTo>
                  <a:lnTo>
                    <a:pt x="572790" y="196204"/>
                  </a:lnTo>
                  <a:lnTo>
                    <a:pt x="618580" y="166908"/>
                  </a:lnTo>
                  <a:lnTo>
                    <a:pt x="656699" y="137832"/>
                  </a:lnTo>
                  <a:lnTo>
                    <a:pt x="686254" y="109655"/>
                  </a:lnTo>
                  <a:lnTo>
                    <a:pt x="716098" y="58727"/>
                  </a:lnTo>
                  <a:lnTo>
                    <a:pt x="714601" y="37338"/>
                  </a:lnTo>
                  <a:lnTo>
                    <a:pt x="701615" y="20273"/>
                  </a:lnTo>
                  <a:lnTo>
                    <a:pt x="678237" y="8413"/>
                  </a:lnTo>
                  <a:lnTo>
                    <a:pt x="645587" y="1681"/>
                  </a:lnTo>
                  <a:lnTo>
                    <a:pt x="6047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5151" y="2412781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1496" y="305900"/>
                  </a:moveTo>
                  <a:lnTo>
                    <a:pt x="9746" y="260176"/>
                  </a:lnTo>
                  <a:lnTo>
                    <a:pt x="59398" y="205402"/>
                  </a:lnTo>
                  <a:lnTo>
                    <a:pt x="97516" y="176326"/>
                  </a:lnTo>
                  <a:lnTo>
                    <a:pt x="143304" y="147031"/>
                  </a:lnTo>
                  <a:lnTo>
                    <a:pt x="195871" y="118200"/>
                  </a:lnTo>
                  <a:lnTo>
                    <a:pt x="254321" y="90513"/>
                  </a:lnTo>
                  <a:lnTo>
                    <a:pt x="317763" y="64652"/>
                  </a:lnTo>
                  <a:lnTo>
                    <a:pt x="382503" y="42238"/>
                  </a:lnTo>
                  <a:lnTo>
                    <a:pt x="444696" y="24488"/>
                  </a:lnTo>
                  <a:lnTo>
                    <a:pt x="503221" y="11481"/>
                  </a:lnTo>
                  <a:lnTo>
                    <a:pt x="556959" y="3292"/>
                  </a:lnTo>
                  <a:lnTo>
                    <a:pt x="604788" y="0"/>
                  </a:lnTo>
                  <a:lnTo>
                    <a:pt x="645587" y="1680"/>
                  </a:lnTo>
                  <a:lnTo>
                    <a:pt x="678236" y="8412"/>
                  </a:lnTo>
                  <a:lnTo>
                    <a:pt x="701614" y="20271"/>
                  </a:lnTo>
                  <a:lnTo>
                    <a:pt x="714600" y="37334"/>
                  </a:lnTo>
                  <a:lnTo>
                    <a:pt x="716096" y="58725"/>
                  </a:lnTo>
                  <a:lnTo>
                    <a:pt x="706350" y="83059"/>
                  </a:lnTo>
                  <a:lnTo>
                    <a:pt x="656698" y="137832"/>
                  </a:lnTo>
                  <a:lnTo>
                    <a:pt x="618580" y="166909"/>
                  </a:lnTo>
                  <a:lnTo>
                    <a:pt x="572791" y="196204"/>
                  </a:lnTo>
                  <a:lnTo>
                    <a:pt x="520225" y="225035"/>
                  </a:lnTo>
                  <a:lnTo>
                    <a:pt x="461774" y="252722"/>
                  </a:lnTo>
                  <a:lnTo>
                    <a:pt x="398333" y="278583"/>
                  </a:lnTo>
                  <a:lnTo>
                    <a:pt x="333593" y="300997"/>
                  </a:lnTo>
                  <a:lnTo>
                    <a:pt x="271400" y="318747"/>
                  </a:lnTo>
                  <a:lnTo>
                    <a:pt x="212874" y="331754"/>
                  </a:lnTo>
                  <a:lnTo>
                    <a:pt x="159136" y="339943"/>
                  </a:lnTo>
                  <a:lnTo>
                    <a:pt x="111308" y="343235"/>
                  </a:lnTo>
                  <a:lnTo>
                    <a:pt x="70508" y="341554"/>
                  </a:lnTo>
                  <a:lnTo>
                    <a:pt x="37860" y="334823"/>
                  </a:lnTo>
                  <a:lnTo>
                    <a:pt x="14482" y="322964"/>
                  </a:lnTo>
                  <a:lnTo>
                    <a:pt x="1496" y="3059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447612" y="2506179"/>
              <a:ext cx="219138" cy="1677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381000" y="0"/>
                  </a:moveTo>
                  <a:lnTo>
                    <a:pt x="312516" y="2105"/>
                  </a:lnTo>
                  <a:lnTo>
                    <a:pt x="248059" y="8175"/>
                  </a:lnTo>
                  <a:lnTo>
                    <a:pt x="188705" y="17842"/>
                  </a:lnTo>
                  <a:lnTo>
                    <a:pt x="135529" y="30735"/>
                  </a:lnTo>
                  <a:lnTo>
                    <a:pt x="89608" y="46485"/>
                  </a:lnTo>
                  <a:lnTo>
                    <a:pt x="52019" y="64724"/>
                  </a:lnTo>
                  <a:lnTo>
                    <a:pt x="6138" y="107192"/>
                  </a:lnTo>
                  <a:lnTo>
                    <a:pt x="0" y="130683"/>
                  </a:lnTo>
                  <a:lnTo>
                    <a:pt x="6138" y="154173"/>
                  </a:lnTo>
                  <a:lnTo>
                    <a:pt x="52019" y="196641"/>
                  </a:lnTo>
                  <a:lnTo>
                    <a:pt x="89608" y="214880"/>
                  </a:lnTo>
                  <a:lnTo>
                    <a:pt x="135529" y="230630"/>
                  </a:lnTo>
                  <a:lnTo>
                    <a:pt x="188705" y="243523"/>
                  </a:lnTo>
                  <a:lnTo>
                    <a:pt x="248059" y="253190"/>
                  </a:lnTo>
                  <a:lnTo>
                    <a:pt x="312516" y="259260"/>
                  </a:lnTo>
                  <a:lnTo>
                    <a:pt x="381000" y="261366"/>
                  </a:lnTo>
                  <a:lnTo>
                    <a:pt x="449486" y="259260"/>
                  </a:lnTo>
                  <a:lnTo>
                    <a:pt x="513945" y="253190"/>
                  </a:lnTo>
                  <a:lnTo>
                    <a:pt x="573300" y="243523"/>
                  </a:lnTo>
                  <a:lnTo>
                    <a:pt x="626475" y="230630"/>
                  </a:lnTo>
                  <a:lnTo>
                    <a:pt x="672395" y="214880"/>
                  </a:lnTo>
                  <a:lnTo>
                    <a:pt x="709983" y="196641"/>
                  </a:lnTo>
                  <a:lnTo>
                    <a:pt x="755861" y="154173"/>
                  </a:lnTo>
                  <a:lnTo>
                    <a:pt x="762000" y="130683"/>
                  </a:lnTo>
                  <a:lnTo>
                    <a:pt x="755861" y="107192"/>
                  </a:lnTo>
                  <a:lnTo>
                    <a:pt x="709983" y="64724"/>
                  </a:lnTo>
                  <a:lnTo>
                    <a:pt x="672395" y="46485"/>
                  </a:lnTo>
                  <a:lnTo>
                    <a:pt x="626475" y="30735"/>
                  </a:lnTo>
                  <a:lnTo>
                    <a:pt x="573300" y="17842"/>
                  </a:lnTo>
                  <a:lnTo>
                    <a:pt x="513945" y="8175"/>
                  </a:lnTo>
                  <a:lnTo>
                    <a:pt x="449486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394319" y="2994505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24846" y="0"/>
                  </a:moveTo>
                  <a:lnTo>
                    <a:pt x="79690" y="520"/>
                  </a:lnTo>
                  <a:lnTo>
                    <a:pt x="16762" y="19814"/>
                  </a:lnTo>
                  <a:lnTo>
                    <a:pt x="0" y="62728"/>
                  </a:lnTo>
                  <a:lnTo>
                    <a:pt x="10803" y="89984"/>
                  </a:lnTo>
                  <a:lnTo>
                    <a:pt x="66033" y="150564"/>
                  </a:lnTo>
                  <a:lnTo>
                    <a:pt x="108226" y="182030"/>
                  </a:lnTo>
                  <a:lnTo>
                    <a:pt x="158647" y="213038"/>
                  </a:lnTo>
                  <a:lnTo>
                    <a:pt x="216180" y="242660"/>
                  </a:lnTo>
                  <a:lnTo>
                    <a:pt x="279706" y="269965"/>
                  </a:lnTo>
                  <a:lnTo>
                    <a:pt x="344918" y="292948"/>
                  </a:lnTo>
                  <a:lnTo>
                    <a:pt x="407294" y="310165"/>
                  </a:lnTo>
                  <a:lnTo>
                    <a:pt x="465382" y="321542"/>
                  </a:lnTo>
                  <a:lnTo>
                    <a:pt x="517730" y="327007"/>
                  </a:lnTo>
                  <a:lnTo>
                    <a:pt x="562886" y="326485"/>
                  </a:lnTo>
                  <a:lnTo>
                    <a:pt x="599400" y="319903"/>
                  </a:lnTo>
                  <a:lnTo>
                    <a:pt x="625819" y="307188"/>
                  </a:lnTo>
                  <a:lnTo>
                    <a:pt x="640691" y="288266"/>
                  </a:lnTo>
                  <a:lnTo>
                    <a:pt x="642581" y="264274"/>
                  </a:lnTo>
                  <a:lnTo>
                    <a:pt x="631776" y="237020"/>
                  </a:lnTo>
                  <a:lnTo>
                    <a:pt x="576546" y="176442"/>
                  </a:lnTo>
                  <a:lnTo>
                    <a:pt x="534355" y="144978"/>
                  </a:lnTo>
                  <a:lnTo>
                    <a:pt x="483936" y="113969"/>
                  </a:lnTo>
                  <a:lnTo>
                    <a:pt x="426404" y="84345"/>
                  </a:lnTo>
                  <a:lnTo>
                    <a:pt x="362878" y="57037"/>
                  </a:lnTo>
                  <a:lnTo>
                    <a:pt x="297662" y="34058"/>
                  </a:lnTo>
                  <a:lnTo>
                    <a:pt x="235284" y="16842"/>
                  </a:lnTo>
                  <a:lnTo>
                    <a:pt x="177194" y="5465"/>
                  </a:lnTo>
                  <a:lnTo>
                    <a:pt x="1248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394325" y="2994504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892" y="38739"/>
                  </a:moveTo>
                  <a:lnTo>
                    <a:pt x="16762" y="19818"/>
                  </a:lnTo>
                  <a:lnTo>
                    <a:pt x="43180" y="7103"/>
                  </a:lnTo>
                  <a:lnTo>
                    <a:pt x="79692" y="521"/>
                  </a:lnTo>
                  <a:lnTo>
                    <a:pt x="124849" y="0"/>
                  </a:lnTo>
                  <a:lnTo>
                    <a:pt x="177197" y="5464"/>
                  </a:lnTo>
                  <a:lnTo>
                    <a:pt x="235285" y="16841"/>
                  </a:lnTo>
                  <a:lnTo>
                    <a:pt x="297662" y="34057"/>
                  </a:lnTo>
                  <a:lnTo>
                    <a:pt x="362877" y="57038"/>
                  </a:lnTo>
                  <a:lnTo>
                    <a:pt x="426401" y="84346"/>
                  </a:lnTo>
                  <a:lnTo>
                    <a:pt x="483932" y="113969"/>
                  </a:lnTo>
                  <a:lnTo>
                    <a:pt x="534352" y="144978"/>
                  </a:lnTo>
                  <a:lnTo>
                    <a:pt x="576543" y="176443"/>
                  </a:lnTo>
                  <a:lnTo>
                    <a:pt x="609390" y="207435"/>
                  </a:lnTo>
                  <a:lnTo>
                    <a:pt x="642578" y="264277"/>
                  </a:lnTo>
                  <a:lnTo>
                    <a:pt x="640685" y="288268"/>
                  </a:lnTo>
                  <a:lnTo>
                    <a:pt x="625815" y="307190"/>
                  </a:lnTo>
                  <a:lnTo>
                    <a:pt x="599398" y="319905"/>
                  </a:lnTo>
                  <a:lnTo>
                    <a:pt x="562885" y="326486"/>
                  </a:lnTo>
                  <a:lnTo>
                    <a:pt x="517729" y="327008"/>
                  </a:lnTo>
                  <a:lnTo>
                    <a:pt x="465381" y="321544"/>
                  </a:lnTo>
                  <a:lnTo>
                    <a:pt x="407292" y="310167"/>
                  </a:lnTo>
                  <a:lnTo>
                    <a:pt x="344915" y="292951"/>
                  </a:lnTo>
                  <a:lnTo>
                    <a:pt x="279700" y="269969"/>
                  </a:lnTo>
                  <a:lnTo>
                    <a:pt x="216176" y="242662"/>
                  </a:lnTo>
                  <a:lnTo>
                    <a:pt x="158645" y="213039"/>
                  </a:lnTo>
                  <a:lnTo>
                    <a:pt x="108226" y="182030"/>
                  </a:lnTo>
                  <a:lnTo>
                    <a:pt x="66034" y="150564"/>
                  </a:lnTo>
                  <a:lnTo>
                    <a:pt x="33188" y="119573"/>
                  </a:lnTo>
                  <a:lnTo>
                    <a:pt x="0" y="62731"/>
                  </a:lnTo>
                  <a:lnTo>
                    <a:pt x="1892" y="3873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597619" y="3082175"/>
              <a:ext cx="236845" cy="1412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9383" y="2915253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512467" y="0"/>
                  </a:moveTo>
                  <a:lnTo>
                    <a:pt x="431739" y="14266"/>
                  </a:lnTo>
                  <a:lnTo>
                    <a:pt x="382586" y="33088"/>
                  </a:lnTo>
                  <a:lnTo>
                    <a:pt x="329418" y="59106"/>
                  </a:lnTo>
                  <a:lnTo>
                    <a:pt x="273618" y="91873"/>
                  </a:lnTo>
                  <a:lnTo>
                    <a:pt x="216569" y="130943"/>
                  </a:lnTo>
                  <a:lnTo>
                    <a:pt x="162272" y="173753"/>
                  </a:lnTo>
                  <a:lnTo>
                    <a:pt x="114363" y="217250"/>
                  </a:lnTo>
                  <a:lnTo>
                    <a:pt x="73681" y="260245"/>
                  </a:lnTo>
                  <a:lnTo>
                    <a:pt x="41064" y="301553"/>
                  </a:lnTo>
                  <a:lnTo>
                    <a:pt x="17353" y="339986"/>
                  </a:lnTo>
                  <a:lnTo>
                    <a:pt x="0" y="403480"/>
                  </a:lnTo>
                  <a:lnTo>
                    <a:pt x="8035" y="426167"/>
                  </a:lnTo>
                  <a:lnTo>
                    <a:pt x="27295" y="440596"/>
                  </a:lnTo>
                  <a:lnTo>
                    <a:pt x="56102" y="446043"/>
                  </a:lnTo>
                  <a:lnTo>
                    <a:pt x="93074" y="442955"/>
                  </a:lnTo>
                  <a:lnTo>
                    <a:pt x="136827" y="431777"/>
                  </a:lnTo>
                  <a:lnTo>
                    <a:pt x="185979" y="412957"/>
                  </a:lnTo>
                  <a:lnTo>
                    <a:pt x="239148" y="386941"/>
                  </a:lnTo>
                  <a:lnTo>
                    <a:pt x="294949" y="354175"/>
                  </a:lnTo>
                  <a:lnTo>
                    <a:pt x="352002" y="315105"/>
                  </a:lnTo>
                  <a:lnTo>
                    <a:pt x="406299" y="272294"/>
                  </a:lnTo>
                  <a:lnTo>
                    <a:pt x="454206" y="228797"/>
                  </a:lnTo>
                  <a:lnTo>
                    <a:pt x="494887" y="185799"/>
                  </a:lnTo>
                  <a:lnTo>
                    <a:pt x="527501" y="144490"/>
                  </a:lnTo>
                  <a:lnTo>
                    <a:pt x="551212" y="106057"/>
                  </a:lnTo>
                  <a:lnTo>
                    <a:pt x="568568" y="42565"/>
                  </a:lnTo>
                  <a:lnTo>
                    <a:pt x="560536" y="19881"/>
                  </a:lnTo>
                  <a:lnTo>
                    <a:pt x="541275" y="5448"/>
                  </a:lnTo>
                  <a:lnTo>
                    <a:pt x="51246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382" y="2915252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8034" y="426163"/>
                  </a:moveTo>
                  <a:lnTo>
                    <a:pt x="0" y="403478"/>
                  </a:lnTo>
                  <a:lnTo>
                    <a:pt x="3386" y="374356"/>
                  </a:lnTo>
                  <a:lnTo>
                    <a:pt x="17353" y="339985"/>
                  </a:lnTo>
                  <a:lnTo>
                    <a:pt x="41064" y="301551"/>
                  </a:lnTo>
                  <a:lnTo>
                    <a:pt x="73680" y="260243"/>
                  </a:lnTo>
                  <a:lnTo>
                    <a:pt x="114362" y="217246"/>
                  </a:lnTo>
                  <a:lnTo>
                    <a:pt x="162271" y="173749"/>
                  </a:lnTo>
                  <a:lnTo>
                    <a:pt x="216569" y="130938"/>
                  </a:lnTo>
                  <a:lnTo>
                    <a:pt x="273619" y="91868"/>
                  </a:lnTo>
                  <a:lnTo>
                    <a:pt x="329419" y="59102"/>
                  </a:lnTo>
                  <a:lnTo>
                    <a:pt x="382587" y="33085"/>
                  </a:lnTo>
                  <a:lnTo>
                    <a:pt x="431740" y="14265"/>
                  </a:lnTo>
                  <a:lnTo>
                    <a:pt x="475494" y="3087"/>
                  </a:lnTo>
                  <a:lnTo>
                    <a:pt x="512466" y="0"/>
                  </a:lnTo>
                  <a:lnTo>
                    <a:pt x="541274" y="5448"/>
                  </a:lnTo>
                  <a:lnTo>
                    <a:pt x="560533" y="19878"/>
                  </a:lnTo>
                  <a:lnTo>
                    <a:pt x="568567" y="42564"/>
                  </a:lnTo>
                  <a:lnTo>
                    <a:pt x="565181" y="71685"/>
                  </a:lnTo>
                  <a:lnTo>
                    <a:pt x="527502" y="144490"/>
                  </a:lnTo>
                  <a:lnTo>
                    <a:pt x="494887" y="185799"/>
                  </a:lnTo>
                  <a:lnTo>
                    <a:pt x="454205" y="228796"/>
                  </a:lnTo>
                  <a:lnTo>
                    <a:pt x="406296" y="272293"/>
                  </a:lnTo>
                  <a:lnTo>
                    <a:pt x="351997" y="315104"/>
                  </a:lnTo>
                  <a:lnTo>
                    <a:pt x="294948" y="354173"/>
                  </a:lnTo>
                  <a:lnTo>
                    <a:pt x="239148" y="386940"/>
                  </a:lnTo>
                  <a:lnTo>
                    <a:pt x="185979" y="412956"/>
                  </a:lnTo>
                  <a:lnTo>
                    <a:pt x="136827" y="431777"/>
                  </a:lnTo>
                  <a:lnTo>
                    <a:pt x="93073" y="442954"/>
                  </a:lnTo>
                  <a:lnTo>
                    <a:pt x="56100" y="446042"/>
                  </a:lnTo>
                  <a:lnTo>
                    <a:pt x="27293" y="440594"/>
                  </a:lnTo>
                  <a:lnTo>
                    <a:pt x="8034" y="42616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553735" y="3034271"/>
              <a:ext cx="255650" cy="2177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457200" y="0"/>
                  </a:moveTo>
                  <a:lnTo>
                    <a:pt x="383040" y="1495"/>
                  </a:lnTo>
                  <a:lnTo>
                    <a:pt x="312690" y="5826"/>
                  </a:lnTo>
                  <a:lnTo>
                    <a:pt x="247091" y="12756"/>
                  </a:lnTo>
                  <a:lnTo>
                    <a:pt x="187184" y="22051"/>
                  </a:lnTo>
                  <a:lnTo>
                    <a:pt x="133911" y="33475"/>
                  </a:lnTo>
                  <a:lnTo>
                    <a:pt x="88213" y="46793"/>
                  </a:lnTo>
                  <a:lnTo>
                    <a:pt x="51032" y="61770"/>
                  </a:lnTo>
                  <a:lnTo>
                    <a:pt x="5984" y="95758"/>
                  </a:lnTo>
                  <a:lnTo>
                    <a:pt x="0" y="114300"/>
                  </a:lnTo>
                  <a:lnTo>
                    <a:pt x="5984" y="132841"/>
                  </a:lnTo>
                  <a:lnTo>
                    <a:pt x="51032" y="166829"/>
                  </a:lnTo>
                  <a:lnTo>
                    <a:pt x="88213" y="181806"/>
                  </a:lnTo>
                  <a:lnTo>
                    <a:pt x="133911" y="195124"/>
                  </a:lnTo>
                  <a:lnTo>
                    <a:pt x="187184" y="206548"/>
                  </a:lnTo>
                  <a:lnTo>
                    <a:pt x="247091" y="215843"/>
                  </a:lnTo>
                  <a:lnTo>
                    <a:pt x="312690" y="222773"/>
                  </a:lnTo>
                  <a:lnTo>
                    <a:pt x="383040" y="227104"/>
                  </a:lnTo>
                  <a:lnTo>
                    <a:pt x="457200" y="228600"/>
                  </a:lnTo>
                  <a:lnTo>
                    <a:pt x="531359" y="227104"/>
                  </a:lnTo>
                  <a:lnTo>
                    <a:pt x="601709" y="222773"/>
                  </a:lnTo>
                  <a:lnTo>
                    <a:pt x="667308" y="215843"/>
                  </a:lnTo>
                  <a:lnTo>
                    <a:pt x="727215" y="206548"/>
                  </a:lnTo>
                  <a:lnTo>
                    <a:pt x="780488" y="195124"/>
                  </a:lnTo>
                  <a:lnTo>
                    <a:pt x="826186" y="181806"/>
                  </a:lnTo>
                  <a:lnTo>
                    <a:pt x="863367" y="166829"/>
                  </a:lnTo>
                  <a:lnTo>
                    <a:pt x="908415" y="132841"/>
                  </a:lnTo>
                  <a:lnTo>
                    <a:pt x="914400" y="114300"/>
                  </a:lnTo>
                  <a:lnTo>
                    <a:pt x="908415" y="95758"/>
                  </a:lnTo>
                  <a:lnTo>
                    <a:pt x="863367" y="61770"/>
                  </a:lnTo>
                  <a:lnTo>
                    <a:pt x="826186" y="46793"/>
                  </a:lnTo>
                  <a:lnTo>
                    <a:pt x="780488" y="33475"/>
                  </a:lnTo>
                  <a:lnTo>
                    <a:pt x="727215" y="22051"/>
                  </a:lnTo>
                  <a:lnTo>
                    <a:pt x="667308" y="12756"/>
                  </a:lnTo>
                  <a:lnTo>
                    <a:pt x="601709" y="5826"/>
                  </a:lnTo>
                  <a:lnTo>
                    <a:pt x="531359" y="149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114300"/>
                  </a:moveTo>
                  <a:lnTo>
                    <a:pt x="23308" y="781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200" y="0"/>
                  </a:lnTo>
                  <a:lnTo>
                    <a:pt x="531360" y="1495"/>
                  </a:lnTo>
                  <a:lnTo>
                    <a:pt x="601711" y="5827"/>
                  </a:lnTo>
                  <a:lnTo>
                    <a:pt x="667310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7" y="46795"/>
                  </a:lnTo>
                  <a:lnTo>
                    <a:pt x="863368" y="61772"/>
                  </a:lnTo>
                  <a:lnTo>
                    <a:pt x="908416" y="95760"/>
                  </a:lnTo>
                  <a:lnTo>
                    <a:pt x="914400" y="114300"/>
                  </a:lnTo>
                  <a:lnTo>
                    <a:pt x="908416" y="132840"/>
                  </a:lnTo>
                  <a:lnTo>
                    <a:pt x="863368" y="166827"/>
                  </a:lnTo>
                  <a:lnTo>
                    <a:pt x="826187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10" y="215842"/>
                  </a:lnTo>
                  <a:lnTo>
                    <a:pt x="601711" y="222773"/>
                  </a:lnTo>
                  <a:lnTo>
                    <a:pt x="531360" y="227104"/>
                  </a:lnTo>
                  <a:lnTo>
                    <a:pt x="457200" y="228600"/>
                  </a:lnTo>
                  <a:lnTo>
                    <a:pt x="383039" y="227104"/>
                  </a:lnTo>
                  <a:lnTo>
                    <a:pt x="312689" y="222773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888965" y="3457194"/>
            <a:ext cx="644312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96667" y="3283728"/>
            <a:ext cx="948267" cy="338667"/>
            <a:chOff x="5397500" y="2462796"/>
            <a:chExt cx="711200" cy="254000"/>
          </a:xfrm>
        </p:grpSpPr>
        <p:sp>
          <p:nvSpPr>
            <p:cNvPr id="40" name="object 40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342900" y="0"/>
                  </a:moveTo>
                  <a:lnTo>
                    <a:pt x="273792" y="2322"/>
                  </a:lnTo>
                  <a:lnTo>
                    <a:pt x="209426" y="8983"/>
                  </a:lnTo>
                  <a:lnTo>
                    <a:pt x="151179" y="19522"/>
                  </a:lnTo>
                  <a:lnTo>
                    <a:pt x="100431" y="33480"/>
                  </a:lnTo>
                  <a:lnTo>
                    <a:pt x="58560" y="50396"/>
                  </a:lnTo>
                  <a:lnTo>
                    <a:pt x="6966" y="91266"/>
                  </a:lnTo>
                  <a:lnTo>
                    <a:pt x="0" y="114300"/>
                  </a:lnTo>
                  <a:lnTo>
                    <a:pt x="6966" y="137337"/>
                  </a:lnTo>
                  <a:lnTo>
                    <a:pt x="58560" y="178208"/>
                  </a:lnTo>
                  <a:lnTo>
                    <a:pt x="100431" y="195124"/>
                  </a:lnTo>
                  <a:lnTo>
                    <a:pt x="151179" y="209080"/>
                  </a:lnTo>
                  <a:lnTo>
                    <a:pt x="209426" y="219618"/>
                  </a:lnTo>
                  <a:lnTo>
                    <a:pt x="273792" y="226278"/>
                  </a:lnTo>
                  <a:lnTo>
                    <a:pt x="342900" y="228600"/>
                  </a:lnTo>
                  <a:lnTo>
                    <a:pt x="412007" y="226278"/>
                  </a:lnTo>
                  <a:lnTo>
                    <a:pt x="476373" y="219618"/>
                  </a:lnTo>
                  <a:lnTo>
                    <a:pt x="534620" y="209080"/>
                  </a:lnTo>
                  <a:lnTo>
                    <a:pt x="585368" y="195124"/>
                  </a:lnTo>
                  <a:lnTo>
                    <a:pt x="627239" y="178208"/>
                  </a:lnTo>
                  <a:lnTo>
                    <a:pt x="678833" y="137337"/>
                  </a:lnTo>
                  <a:lnTo>
                    <a:pt x="685800" y="114300"/>
                  </a:lnTo>
                  <a:lnTo>
                    <a:pt x="678833" y="91266"/>
                  </a:lnTo>
                  <a:lnTo>
                    <a:pt x="627239" y="50396"/>
                  </a:lnTo>
                  <a:lnTo>
                    <a:pt x="585368" y="33480"/>
                  </a:lnTo>
                  <a:lnTo>
                    <a:pt x="534620" y="19522"/>
                  </a:lnTo>
                  <a:lnTo>
                    <a:pt x="476373" y="8983"/>
                  </a:lnTo>
                  <a:lnTo>
                    <a:pt x="412007" y="232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114300"/>
                  </a:moveTo>
                  <a:lnTo>
                    <a:pt x="26946" y="69809"/>
                  </a:lnTo>
                  <a:lnTo>
                    <a:pt x="100433" y="33477"/>
                  </a:lnTo>
                  <a:lnTo>
                    <a:pt x="151181" y="19520"/>
                  </a:lnTo>
                  <a:lnTo>
                    <a:pt x="209428" y="8982"/>
                  </a:lnTo>
                  <a:lnTo>
                    <a:pt x="273793" y="2322"/>
                  </a:lnTo>
                  <a:lnTo>
                    <a:pt x="342900" y="0"/>
                  </a:lnTo>
                  <a:lnTo>
                    <a:pt x="412006" y="2322"/>
                  </a:lnTo>
                  <a:lnTo>
                    <a:pt x="476372" y="8982"/>
                  </a:lnTo>
                  <a:lnTo>
                    <a:pt x="534618" y="19520"/>
                  </a:lnTo>
                  <a:lnTo>
                    <a:pt x="585367" y="33477"/>
                  </a:lnTo>
                  <a:lnTo>
                    <a:pt x="627238" y="50393"/>
                  </a:lnTo>
                  <a:lnTo>
                    <a:pt x="678833" y="91264"/>
                  </a:lnTo>
                  <a:lnTo>
                    <a:pt x="685800" y="114300"/>
                  </a:lnTo>
                  <a:lnTo>
                    <a:pt x="678833" y="137335"/>
                  </a:lnTo>
                  <a:lnTo>
                    <a:pt x="627238" y="178206"/>
                  </a:lnTo>
                  <a:lnTo>
                    <a:pt x="585367" y="195122"/>
                  </a:lnTo>
                  <a:lnTo>
                    <a:pt x="534618" y="209079"/>
                  </a:lnTo>
                  <a:lnTo>
                    <a:pt x="476372" y="219617"/>
                  </a:lnTo>
                  <a:lnTo>
                    <a:pt x="412006" y="226277"/>
                  </a:lnTo>
                  <a:lnTo>
                    <a:pt x="342900" y="228600"/>
                  </a:lnTo>
                  <a:lnTo>
                    <a:pt x="273793" y="226277"/>
                  </a:lnTo>
                  <a:lnTo>
                    <a:pt x="209428" y="219617"/>
                  </a:lnTo>
                  <a:lnTo>
                    <a:pt x="151181" y="209079"/>
                  </a:lnTo>
                  <a:lnTo>
                    <a:pt x="100433" y="195122"/>
                  </a:lnTo>
                  <a:lnTo>
                    <a:pt x="58562" y="178206"/>
                  </a:lnTo>
                  <a:lnTo>
                    <a:pt x="6966" y="137335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76068" y="3328857"/>
            <a:ext cx="39031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BG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720667" y="3668810"/>
            <a:ext cx="1049867" cy="382693"/>
            <a:chOff x="6540500" y="2751607"/>
            <a:chExt cx="787400" cy="287020"/>
          </a:xfrm>
        </p:grpSpPr>
        <p:sp>
          <p:nvSpPr>
            <p:cNvPr id="44" name="object 44"/>
            <p:cNvSpPr/>
            <p:nvPr/>
          </p:nvSpPr>
          <p:spPr>
            <a:xfrm>
              <a:off x="6553200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381000" y="0"/>
                  </a:moveTo>
                  <a:lnTo>
                    <a:pt x="312513" y="2105"/>
                  </a:lnTo>
                  <a:lnTo>
                    <a:pt x="248054" y="8175"/>
                  </a:lnTo>
                  <a:lnTo>
                    <a:pt x="188699" y="17842"/>
                  </a:lnTo>
                  <a:lnTo>
                    <a:pt x="135524" y="30735"/>
                  </a:lnTo>
                  <a:lnTo>
                    <a:pt x="89604" y="46485"/>
                  </a:lnTo>
                  <a:lnTo>
                    <a:pt x="52016" y="64724"/>
                  </a:lnTo>
                  <a:lnTo>
                    <a:pt x="6138" y="107192"/>
                  </a:lnTo>
                  <a:lnTo>
                    <a:pt x="0" y="130682"/>
                  </a:lnTo>
                  <a:lnTo>
                    <a:pt x="6138" y="154173"/>
                  </a:lnTo>
                  <a:lnTo>
                    <a:pt x="52016" y="196641"/>
                  </a:lnTo>
                  <a:lnTo>
                    <a:pt x="89604" y="214880"/>
                  </a:lnTo>
                  <a:lnTo>
                    <a:pt x="135524" y="230630"/>
                  </a:lnTo>
                  <a:lnTo>
                    <a:pt x="188699" y="243523"/>
                  </a:lnTo>
                  <a:lnTo>
                    <a:pt x="248054" y="253190"/>
                  </a:lnTo>
                  <a:lnTo>
                    <a:pt x="312513" y="259260"/>
                  </a:lnTo>
                  <a:lnTo>
                    <a:pt x="381000" y="261365"/>
                  </a:lnTo>
                  <a:lnTo>
                    <a:pt x="449483" y="259260"/>
                  </a:lnTo>
                  <a:lnTo>
                    <a:pt x="513940" y="253190"/>
                  </a:lnTo>
                  <a:lnTo>
                    <a:pt x="573294" y="243523"/>
                  </a:lnTo>
                  <a:lnTo>
                    <a:pt x="626470" y="230630"/>
                  </a:lnTo>
                  <a:lnTo>
                    <a:pt x="672391" y="214880"/>
                  </a:lnTo>
                  <a:lnTo>
                    <a:pt x="709980" y="196641"/>
                  </a:lnTo>
                  <a:lnTo>
                    <a:pt x="755861" y="154173"/>
                  </a:lnTo>
                  <a:lnTo>
                    <a:pt x="762000" y="130682"/>
                  </a:lnTo>
                  <a:lnTo>
                    <a:pt x="755861" y="107192"/>
                  </a:lnTo>
                  <a:lnTo>
                    <a:pt x="709980" y="64724"/>
                  </a:lnTo>
                  <a:lnTo>
                    <a:pt x="672391" y="46485"/>
                  </a:lnTo>
                  <a:lnTo>
                    <a:pt x="626470" y="30735"/>
                  </a:lnTo>
                  <a:lnTo>
                    <a:pt x="573294" y="17842"/>
                  </a:lnTo>
                  <a:lnTo>
                    <a:pt x="513940" y="8175"/>
                  </a:lnTo>
                  <a:lnTo>
                    <a:pt x="449483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553200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563542" y="3735781"/>
            <a:ext cx="839047" cy="65310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41853">
              <a:spcBef>
                <a:spcPts val="133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???</a:t>
            </a:r>
            <a:endParaRPr sz="1333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467">
              <a:latin typeface="Arial"/>
              <a:cs typeface="Arial"/>
            </a:endParaRPr>
          </a:p>
          <a:p>
            <a:pPr marL="16933"/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??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97286" y="2581621"/>
            <a:ext cx="9175327" cy="3144520"/>
            <a:chOff x="522964" y="1936216"/>
            <a:chExt cx="6881495" cy="2358390"/>
          </a:xfrm>
        </p:grpSpPr>
        <p:sp>
          <p:nvSpPr>
            <p:cNvPr id="48" name="object 48"/>
            <p:cNvSpPr/>
            <p:nvPr/>
          </p:nvSpPr>
          <p:spPr>
            <a:xfrm>
              <a:off x="522964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7876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72789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197701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22607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647524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2441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2097345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322262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7179" y="2658406"/>
              <a:ext cx="151717" cy="1424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772083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997001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221905" y="2658406"/>
              <a:ext cx="151717" cy="1424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32129" y="1993950"/>
              <a:ext cx="252362" cy="2373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822" y="2224984"/>
              <a:ext cx="360045" cy="435609"/>
            </a:xfrm>
            <a:custGeom>
              <a:avLst/>
              <a:gdLst/>
              <a:ahLst/>
              <a:cxnLst/>
              <a:rect l="l" t="t" r="r" b="b"/>
              <a:pathLst>
                <a:path w="360044" h="435610">
                  <a:moveTo>
                    <a:pt x="0" y="435538"/>
                  </a:moveTo>
                  <a:lnTo>
                    <a:pt x="35948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23735" y="2224984"/>
              <a:ext cx="134620" cy="435609"/>
            </a:xfrm>
            <a:custGeom>
              <a:avLst/>
              <a:gdLst/>
              <a:ahLst/>
              <a:cxnLst/>
              <a:rect l="l" t="t" r="r" b="b"/>
              <a:pathLst>
                <a:path w="134619" h="435610">
                  <a:moveTo>
                    <a:pt x="0" y="435538"/>
                  </a:moveTo>
                  <a:lnTo>
                    <a:pt x="1345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58310" y="2224984"/>
              <a:ext cx="90805" cy="435609"/>
            </a:xfrm>
            <a:custGeom>
              <a:avLst/>
              <a:gdLst/>
              <a:ahLst/>
              <a:cxnLst/>
              <a:rect l="l" t="t" r="r" b="b"/>
              <a:pathLst>
                <a:path w="90805" h="435610">
                  <a:moveTo>
                    <a:pt x="90337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958306" y="2224984"/>
              <a:ext cx="315595" cy="435609"/>
            </a:xfrm>
            <a:custGeom>
              <a:avLst/>
              <a:gdLst/>
              <a:ahLst/>
              <a:cxnLst/>
              <a:rect l="l" t="t" r="r" b="b"/>
              <a:pathLst>
                <a:path w="315594" h="435610">
                  <a:moveTo>
                    <a:pt x="315249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58311" y="2224984"/>
              <a:ext cx="540385" cy="435609"/>
            </a:xfrm>
            <a:custGeom>
              <a:avLst/>
              <a:gdLst/>
              <a:ahLst/>
              <a:cxnLst/>
              <a:rect l="l" t="t" r="r" b="b"/>
              <a:pathLst>
                <a:path w="540385" h="435610">
                  <a:moveTo>
                    <a:pt x="54016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958315" y="2224984"/>
              <a:ext cx="765175" cy="435609"/>
            </a:xfrm>
            <a:custGeom>
              <a:avLst/>
              <a:gdLst/>
              <a:ahLst/>
              <a:cxnLst/>
              <a:rect l="l" t="t" r="r" b="b"/>
              <a:pathLst>
                <a:path w="765175" h="435610">
                  <a:moveTo>
                    <a:pt x="765074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958307" y="2224984"/>
              <a:ext cx="990600" cy="435609"/>
            </a:xfrm>
            <a:custGeom>
              <a:avLst/>
              <a:gdLst/>
              <a:ahLst/>
              <a:cxnLst/>
              <a:rect l="l" t="t" r="r" b="b"/>
              <a:pathLst>
                <a:path w="990600" h="435610">
                  <a:moveTo>
                    <a:pt x="989986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58310" y="2224984"/>
              <a:ext cx="1215390" cy="435609"/>
            </a:xfrm>
            <a:custGeom>
              <a:avLst/>
              <a:gdLst/>
              <a:ahLst/>
              <a:cxnLst/>
              <a:rect l="l" t="t" r="r" b="b"/>
              <a:pathLst>
                <a:path w="1215389" h="435610">
                  <a:moveTo>
                    <a:pt x="121490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958304" y="2224984"/>
              <a:ext cx="1440180" cy="435609"/>
            </a:xfrm>
            <a:custGeom>
              <a:avLst/>
              <a:gdLst/>
              <a:ahLst/>
              <a:cxnLst/>
              <a:rect l="l" t="t" r="r" b="b"/>
              <a:pathLst>
                <a:path w="1440180" h="435610">
                  <a:moveTo>
                    <a:pt x="143981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958311" y="2224984"/>
              <a:ext cx="1664970" cy="435609"/>
            </a:xfrm>
            <a:custGeom>
              <a:avLst/>
              <a:gdLst/>
              <a:ahLst/>
              <a:cxnLst/>
              <a:rect l="l" t="t" r="r" b="b"/>
              <a:pathLst>
                <a:path w="1664970" h="435610">
                  <a:moveTo>
                    <a:pt x="166472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958318" y="2224984"/>
              <a:ext cx="1889760" cy="435609"/>
            </a:xfrm>
            <a:custGeom>
              <a:avLst/>
              <a:gdLst/>
              <a:ahLst/>
              <a:cxnLst/>
              <a:rect l="l" t="t" r="r" b="b"/>
              <a:pathLst>
                <a:path w="1889760" h="435610">
                  <a:moveTo>
                    <a:pt x="188963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58302" y="2224984"/>
              <a:ext cx="2114550" cy="435609"/>
            </a:xfrm>
            <a:custGeom>
              <a:avLst/>
              <a:gdLst/>
              <a:ahLst/>
              <a:cxnLst/>
              <a:rect l="l" t="t" r="r" b="b"/>
              <a:pathLst>
                <a:path w="2114550" h="435610">
                  <a:moveTo>
                    <a:pt x="211455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58309" y="2224984"/>
              <a:ext cx="2339975" cy="435609"/>
            </a:xfrm>
            <a:custGeom>
              <a:avLst/>
              <a:gdLst/>
              <a:ahLst/>
              <a:cxnLst/>
              <a:rect l="l" t="t" r="r" b="b"/>
              <a:pathLst>
                <a:path w="2339975" h="435610">
                  <a:moveTo>
                    <a:pt x="233946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22964" y="1993950"/>
              <a:ext cx="2850657" cy="80695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598822" y="2224984"/>
              <a:ext cx="2417445" cy="435609"/>
            </a:xfrm>
            <a:custGeom>
              <a:avLst/>
              <a:gdLst/>
              <a:ahLst/>
              <a:cxnLst/>
              <a:rect l="l" t="t" r="r" b="b"/>
              <a:pathLst>
                <a:path w="2417445" h="435610">
                  <a:moveTo>
                    <a:pt x="0" y="435538"/>
                  </a:moveTo>
                  <a:lnTo>
                    <a:pt x="241688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23735" y="2224984"/>
              <a:ext cx="2192020" cy="435609"/>
            </a:xfrm>
            <a:custGeom>
              <a:avLst/>
              <a:gdLst/>
              <a:ahLst/>
              <a:cxnLst/>
              <a:rect l="l" t="t" r="r" b="b"/>
              <a:pathLst>
                <a:path w="2192020" h="435610">
                  <a:moveTo>
                    <a:pt x="0" y="435538"/>
                  </a:moveTo>
                  <a:lnTo>
                    <a:pt x="219197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8647" y="2224984"/>
              <a:ext cx="1967230" cy="435609"/>
            </a:xfrm>
            <a:custGeom>
              <a:avLst/>
              <a:gdLst/>
              <a:ahLst/>
              <a:cxnLst/>
              <a:rect l="l" t="t" r="r" b="b"/>
              <a:pathLst>
                <a:path w="1967230" h="435610">
                  <a:moveTo>
                    <a:pt x="0" y="435538"/>
                  </a:moveTo>
                  <a:lnTo>
                    <a:pt x="196706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1273555" y="2224984"/>
              <a:ext cx="1742439" cy="435609"/>
            </a:xfrm>
            <a:custGeom>
              <a:avLst/>
              <a:gdLst/>
              <a:ahLst/>
              <a:cxnLst/>
              <a:rect l="l" t="t" r="r" b="b"/>
              <a:pathLst>
                <a:path w="1742439" h="435610">
                  <a:moveTo>
                    <a:pt x="0" y="435538"/>
                  </a:moveTo>
                  <a:lnTo>
                    <a:pt x="17421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498473" y="2224984"/>
              <a:ext cx="1517650" cy="435609"/>
            </a:xfrm>
            <a:custGeom>
              <a:avLst/>
              <a:gdLst/>
              <a:ahLst/>
              <a:cxnLst/>
              <a:rect l="l" t="t" r="r" b="b"/>
              <a:pathLst>
                <a:path w="1517650" h="435610">
                  <a:moveTo>
                    <a:pt x="0" y="435538"/>
                  </a:moveTo>
                  <a:lnTo>
                    <a:pt x="151723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723390" y="2224984"/>
              <a:ext cx="1292860" cy="435609"/>
            </a:xfrm>
            <a:custGeom>
              <a:avLst/>
              <a:gdLst/>
              <a:ahLst/>
              <a:cxnLst/>
              <a:rect l="l" t="t" r="r" b="b"/>
              <a:pathLst>
                <a:path w="1292860" h="435610">
                  <a:moveTo>
                    <a:pt x="0" y="435538"/>
                  </a:moveTo>
                  <a:lnTo>
                    <a:pt x="12923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948294" y="2224984"/>
              <a:ext cx="1067435" cy="435609"/>
            </a:xfrm>
            <a:custGeom>
              <a:avLst/>
              <a:gdLst/>
              <a:ahLst/>
              <a:cxnLst/>
              <a:rect l="l" t="t" r="r" b="b"/>
              <a:pathLst>
                <a:path w="1067435" h="435610">
                  <a:moveTo>
                    <a:pt x="0" y="435538"/>
                  </a:moveTo>
                  <a:lnTo>
                    <a:pt x="10674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2173211" y="2224984"/>
              <a:ext cx="842644" cy="435609"/>
            </a:xfrm>
            <a:custGeom>
              <a:avLst/>
              <a:gdLst/>
              <a:ahLst/>
              <a:cxnLst/>
              <a:rect l="l" t="t" r="r" b="b"/>
              <a:pathLst>
                <a:path w="842644" h="435610">
                  <a:moveTo>
                    <a:pt x="0" y="435538"/>
                  </a:moveTo>
                  <a:lnTo>
                    <a:pt x="84249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2398115" y="2224984"/>
              <a:ext cx="617855" cy="435609"/>
            </a:xfrm>
            <a:custGeom>
              <a:avLst/>
              <a:gdLst/>
              <a:ahLst/>
              <a:cxnLst/>
              <a:rect l="l" t="t" r="r" b="b"/>
              <a:pathLst>
                <a:path w="617855" h="435610">
                  <a:moveTo>
                    <a:pt x="0" y="435538"/>
                  </a:moveTo>
                  <a:lnTo>
                    <a:pt x="6175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2623032" y="2224984"/>
              <a:ext cx="393065" cy="435609"/>
            </a:xfrm>
            <a:custGeom>
              <a:avLst/>
              <a:gdLst/>
              <a:ahLst/>
              <a:cxnLst/>
              <a:rect l="l" t="t" r="r" b="b"/>
              <a:pathLst>
                <a:path w="393064" h="435610">
                  <a:moveTo>
                    <a:pt x="0" y="435538"/>
                  </a:moveTo>
                  <a:lnTo>
                    <a:pt x="39267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2847949" y="2224984"/>
              <a:ext cx="168275" cy="435609"/>
            </a:xfrm>
            <a:custGeom>
              <a:avLst/>
              <a:gdLst/>
              <a:ahLst/>
              <a:cxnLst/>
              <a:rect l="l" t="t" r="r" b="b"/>
              <a:pathLst>
                <a:path w="168275" h="435610">
                  <a:moveTo>
                    <a:pt x="0" y="435538"/>
                  </a:moveTo>
                  <a:lnTo>
                    <a:pt x="1677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3015702" y="2224984"/>
              <a:ext cx="57150" cy="435609"/>
            </a:xfrm>
            <a:custGeom>
              <a:avLst/>
              <a:gdLst/>
              <a:ahLst/>
              <a:cxnLst/>
              <a:rect l="l" t="t" r="r" b="b"/>
              <a:pathLst>
                <a:path w="57150" h="435610">
                  <a:moveTo>
                    <a:pt x="5715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3015707" y="2224985"/>
              <a:ext cx="282575" cy="435609"/>
            </a:xfrm>
            <a:custGeom>
              <a:avLst/>
              <a:gdLst/>
              <a:ahLst/>
              <a:cxnLst/>
              <a:rect l="l" t="t" r="r" b="b"/>
              <a:pathLst>
                <a:path w="282575" h="435610">
                  <a:moveTo>
                    <a:pt x="282063" y="43553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22964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747876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972789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197701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1422607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1647524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872441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2097345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2322262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2547179" y="2658406"/>
              <a:ext cx="151717" cy="1424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2772083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97001" y="2658406"/>
              <a:ext cx="151717" cy="1424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21905" y="2658406"/>
              <a:ext cx="151717" cy="1424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03729" y="1993950"/>
              <a:ext cx="252362" cy="2373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8822" y="2224984"/>
              <a:ext cx="1731645" cy="435609"/>
            </a:xfrm>
            <a:custGeom>
              <a:avLst/>
              <a:gdLst/>
              <a:ahLst/>
              <a:cxnLst/>
              <a:rect l="l" t="t" r="r" b="b"/>
              <a:pathLst>
                <a:path w="1731645" h="435610">
                  <a:moveTo>
                    <a:pt x="0" y="435538"/>
                  </a:moveTo>
                  <a:lnTo>
                    <a:pt x="17310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23735" y="2224984"/>
              <a:ext cx="1506220" cy="435609"/>
            </a:xfrm>
            <a:custGeom>
              <a:avLst/>
              <a:gdLst/>
              <a:ahLst/>
              <a:cxnLst/>
              <a:rect l="l" t="t" r="r" b="b"/>
              <a:pathLst>
                <a:path w="1506220" h="435610">
                  <a:moveTo>
                    <a:pt x="0" y="435538"/>
                  </a:moveTo>
                  <a:lnTo>
                    <a:pt x="150617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48647" y="2224984"/>
              <a:ext cx="1281430" cy="435609"/>
            </a:xfrm>
            <a:custGeom>
              <a:avLst/>
              <a:gdLst/>
              <a:ahLst/>
              <a:cxnLst/>
              <a:rect l="l" t="t" r="r" b="b"/>
              <a:pathLst>
                <a:path w="1281430" h="435610">
                  <a:moveTo>
                    <a:pt x="0" y="435538"/>
                  </a:moveTo>
                  <a:lnTo>
                    <a:pt x="12812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73555" y="2224984"/>
              <a:ext cx="1056640" cy="435609"/>
            </a:xfrm>
            <a:custGeom>
              <a:avLst/>
              <a:gdLst/>
              <a:ahLst/>
              <a:cxnLst/>
              <a:rect l="l" t="t" r="r" b="b"/>
              <a:pathLst>
                <a:path w="1056639" h="435610">
                  <a:moveTo>
                    <a:pt x="0" y="435538"/>
                  </a:moveTo>
                  <a:lnTo>
                    <a:pt x="10563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98473" y="2224984"/>
              <a:ext cx="831850" cy="435609"/>
            </a:xfrm>
            <a:custGeom>
              <a:avLst/>
              <a:gdLst/>
              <a:ahLst/>
              <a:cxnLst/>
              <a:rect l="l" t="t" r="r" b="b"/>
              <a:pathLst>
                <a:path w="831850" h="435610">
                  <a:moveTo>
                    <a:pt x="0" y="435538"/>
                  </a:moveTo>
                  <a:lnTo>
                    <a:pt x="83143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23390" y="2224984"/>
              <a:ext cx="607060" cy="435609"/>
            </a:xfrm>
            <a:custGeom>
              <a:avLst/>
              <a:gdLst/>
              <a:ahLst/>
              <a:cxnLst/>
              <a:rect l="l" t="t" r="r" b="b"/>
              <a:pathLst>
                <a:path w="607060" h="435610">
                  <a:moveTo>
                    <a:pt x="0" y="435538"/>
                  </a:moveTo>
                  <a:lnTo>
                    <a:pt x="6065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48294" y="2224984"/>
              <a:ext cx="381635" cy="435609"/>
            </a:xfrm>
            <a:custGeom>
              <a:avLst/>
              <a:gdLst/>
              <a:ahLst/>
              <a:cxnLst/>
              <a:rect l="l" t="t" r="r" b="b"/>
              <a:pathLst>
                <a:path w="381635" h="435610">
                  <a:moveTo>
                    <a:pt x="0" y="435538"/>
                  </a:moveTo>
                  <a:lnTo>
                    <a:pt x="38161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73211" y="2224984"/>
              <a:ext cx="156845" cy="435609"/>
            </a:xfrm>
            <a:custGeom>
              <a:avLst/>
              <a:gdLst/>
              <a:ahLst/>
              <a:cxnLst/>
              <a:rect l="l" t="t" r="r" b="b"/>
              <a:pathLst>
                <a:path w="156844" h="435610">
                  <a:moveTo>
                    <a:pt x="0" y="435538"/>
                  </a:moveTo>
                  <a:lnTo>
                    <a:pt x="1566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29902" y="2224984"/>
              <a:ext cx="68580" cy="435609"/>
            </a:xfrm>
            <a:custGeom>
              <a:avLst/>
              <a:gdLst/>
              <a:ahLst/>
              <a:cxnLst/>
              <a:rect l="l" t="t" r="r" b="b"/>
              <a:pathLst>
                <a:path w="68580" h="435610">
                  <a:moveTo>
                    <a:pt x="68213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29906" y="2224984"/>
              <a:ext cx="293370" cy="435609"/>
            </a:xfrm>
            <a:custGeom>
              <a:avLst/>
              <a:gdLst/>
              <a:ahLst/>
              <a:cxnLst/>
              <a:rect l="l" t="t" r="r" b="b"/>
              <a:pathLst>
                <a:path w="293369" h="435610">
                  <a:moveTo>
                    <a:pt x="293126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29911" y="2224984"/>
              <a:ext cx="518159" cy="435609"/>
            </a:xfrm>
            <a:custGeom>
              <a:avLst/>
              <a:gdLst/>
              <a:ahLst/>
              <a:cxnLst/>
              <a:rect l="l" t="t" r="r" b="b"/>
              <a:pathLst>
                <a:path w="518160" h="435610">
                  <a:moveTo>
                    <a:pt x="518038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29903" y="2224984"/>
              <a:ext cx="742950" cy="435609"/>
            </a:xfrm>
            <a:custGeom>
              <a:avLst/>
              <a:gdLst/>
              <a:ahLst/>
              <a:cxnLst/>
              <a:rect l="l" t="t" r="r" b="b"/>
              <a:pathLst>
                <a:path w="742950" h="435610">
                  <a:moveTo>
                    <a:pt x="74295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29908" y="2224984"/>
              <a:ext cx="968375" cy="435609"/>
            </a:xfrm>
            <a:custGeom>
              <a:avLst/>
              <a:gdLst/>
              <a:ahLst/>
              <a:cxnLst/>
              <a:rect l="l" t="t" r="r" b="b"/>
              <a:pathLst>
                <a:path w="968375" h="435610">
                  <a:moveTo>
                    <a:pt x="967862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05367" y="2850717"/>
              <a:ext cx="1260475" cy="302260"/>
            </a:xfrm>
            <a:custGeom>
              <a:avLst/>
              <a:gdLst/>
              <a:ahLst/>
              <a:cxnLst/>
              <a:rect l="l" t="t" r="r" b="b"/>
              <a:pathLst>
                <a:path w="1260475" h="302260">
                  <a:moveTo>
                    <a:pt x="135661" y="117208"/>
                  </a:moveTo>
                  <a:lnTo>
                    <a:pt x="0" y="117208"/>
                  </a:lnTo>
                  <a:lnTo>
                    <a:pt x="0" y="137934"/>
                  </a:lnTo>
                  <a:lnTo>
                    <a:pt x="135661" y="137934"/>
                  </a:lnTo>
                  <a:lnTo>
                    <a:pt x="135661" y="117208"/>
                  </a:lnTo>
                  <a:close/>
                </a:path>
                <a:path w="1260475" h="302260">
                  <a:moveTo>
                    <a:pt x="135661" y="93764"/>
                  </a:moveTo>
                  <a:lnTo>
                    <a:pt x="0" y="93764"/>
                  </a:lnTo>
                  <a:lnTo>
                    <a:pt x="0" y="114490"/>
                  </a:lnTo>
                  <a:lnTo>
                    <a:pt x="135661" y="114490"/>
                  </a:lnTo>
                  <a:lnTo>
                    <a:pt x="135661" y="93764"/>
                  </a:lnTo>
                  <a:close/>
                </a:path>
                <a:path w="1260475" h="302260">
                  <a:moveTo>
                    <a:pt x="135661" y="70319"/>
                  </a:moveTo>
                  <a:lnTo>
                    <a:pt x="0" y="70319"/>
                  </a:lnTo>
                  <a:lnTo>
                    <a:pt x="0" y="91046"/>
                  </a:lnTo>
                  <a:lnTo>
                    <a:pt x="135661" y="91046"/>
                  </a:lnTo>
                  <a:lnTo>
                    <a:pt x="135661" y="70319"/>
                  </a:lnTo>
                  <a:close/>
                </a:path>
                <a:path w="1260475" h="302260">
                  <a:moveTo>
                    <a:pt x="135661" y="46888"/>
                  </a:moveTo>
                  <a:lnTo>
                    <a:pt x="0" y="46888"/>
                  </a:lnTo>
                  <a:lnTo>
                    <a:pt x="0" y="67614"/>
                  </a:lnTo>
                  <a:lnTo>
                    <a:pt x="135661" y="67614"/>
                  </a:lnTo>
                  <a:lnTo>
                    <a:pt x="135661" y="46888"/>
                  </a:lnTo>
                  <a:close/>
                </a:path>
                <a:path w="1260475" h="302260">
                  <a:moveTo>
                    <a:pt x="135661" y="23444"/>
                  </a:moveTo>
                  <a:lnTo>
                    <a:pt x="0" y="23444"/>
                  </a:lnTo>
                  <a:lnTo>
                    <a:pt x="0" y="44170"/>
                  </a:lnTo>
                  <a:lnTo>
                    <a:pt x="135661" y="44170"/>
                  </a:lnTo>
                  <a:lnTo>
                    <a:pt x="135661" y="23444"/>
                  </a:lnTo>
                  <a:close/>
                </a:path>
                <a:path w="1260475" h="302260">
                  <a:moveTo>
                    <a:pt x="135661" y="0"/>
                  </a:moveTo>
                  <a:lnTo>
                    <a:pt x="0" y="0"/>
                  </a:lnTo>
                  <a:lnTo>
                    <a:pt x="0" y="20726"/>
                  </a:lnTo>
                  <a:lnTo>
                    <a:pt x="135661" y="20726"/>
                  </a:lnTo>
                  <a:lnTo>
                    <a:pt x="135661" y="0"/>
                  </a:lnTo>
                  <a:close/>
                </a:path>
                <a:path w="1260475" h="302260">
                  <a:moveTo>
                    <a:pt x="360578" y="281279"/>
                  </a:moveTo>
                  <a:lnTo>
                    <a:pt x="224917" y="281279"/>
                  </a:lnTo>
                  <a:lnTo>
                    <a:pt x="224917" y="302006"/>
                  </a:lnTo>
                  <a:lnTo>
                    <a:pt x="360578" y="302006"/>
                  </a:lnTo>
                  <a:lnTo>
                    <a:pt x="360578" y="281279"/>
                  </a:lnTo>
                  <a:close/>
                </a:path>
                <a:path w="1260475" h="302260">
                  <a:moveTo>
                    <a:pt x="360578" y="257848"/>
                  </a:moveTo>
                  <a:lnTo>
                    <a:pt x="224917" y="257848"/>
                  </a:lnTo>
                  <a:lnTo>
                    <a:pt x="224917" y="278574"/>
                  </a:lnTo>
                  <a:lnTo>
                    <a:pt x="360578" y="278574"/>
                  </a:lnTo>
                  <a:lnTo>
                    <a:pt x="360578" y="257848"/>
                  </a:lnTo>
                  <a:close/>
                </a:path>
                <a:path w="1260475" h="302260">
                  <a:moveTo>
                    <a:pt x="360578" y="234403"/>
                  </a:moveTo>
                  <a:lnTo>
                    <a:pt x="224917" y="234403"/>
                  </a:lnTo>
                  <a:lnTo>
                    <a:pt x="224917" y="255130"/>
                  </a:lnTo>
                  <a:lnTo>
                    <a:pt x="360578" y="255130"/>
                  </a:lnTo>
                  <a:lnTo>
                    <a:pt x="360578" y="234403"/>
                  </a:lnTo>
                  <a:close/>
                </a:path>
                <a:path w="1260475" h="302260">
                  <a:moveTo>
                    <a:pt x="360578" y="210959"/>
                  </a:moveTo>
                  <a:lnTo>
                    <a:pt x="224917" y="210959"/>
                  </a:lnTo>
                  <a:lnTo>
                    <a:pt x="224917" y="231686"/>
                  </a:lnTo>
                  <a:lnTo>
                    <a:pt x="360578" y="231686"/>
                  </a:lnTo>
                  <a:lnTo>
                    <a:pt x="360578" y="210959"/>
                  </a:lnTo>
                  <a:close/>
                </a:path>
                <a:path w="1260475" h="302260">
                  <a:moveTo>
                    <a:pt x="360578" y="187528"/>
                  </a:moveTo>
                  <a:lnTo>
                    <a:pt x="224917" y="187528"/>
                  </a:lnTo>
                  <a:lnTo>
                    <a:pt x="224917" y="208254"/>
                  </a:lnTo>
                  <a:lnTo>
                    <a:pt x="360578" y="208254"/>
                  </a:lnTo>
                  <a:lnTo>
                    <a:pt x="360578" y="187528"/>
                  </a:lnTo>
                  <a:close/>
                </a:path>
                <a:path w="1260475" h="302260">
                  <a:moveTo>
                    <a:pt x="360578" y="164084"/>
                  </a:moveTo>
                  <a:lnTo>
                    <a:pt x="224917" y="164084"/>
                  </a:lnTo>
                  <a:lnTo>
                    <a:pt x="224917" y="184810"/>
                  </a:lnTo>
                  <a:lnTo>
                    <a:pt x="360578" y="184810"/>
                  </a:lnTo>
                  <a:lnTo>
                    <a:pt x="360578" y="164084"/>
                  </a:lnTo>
                  <a:close/>
                </a:path>
                <a:path w="1260475" h="302260">
                  <a:moveTo>
                    <a:pt x="360578" y="140639"/>
                  </a:moveTo>
                  <a:lnTo>
                    <a:pt x="224917" y="140639"/>
                  </a:lnTo>
                  <a:lnTo>
                    <a:pt x="224917" y="161366"/>
                  </a:lnTo>
                  <a:lnTo>
                    <a:pt x="360578" y="161366"/>
                  </a:lnTo>
                  <a:lnTo>
                    <a:pt x="360578" y="140639"/>
                  </a:lnTo>
                  <a:close/>
                </a:path>
                <a:path w="1260475" h="302260">
                  <a:moveTo>
                    <a:pt x="360578" y="117208"/>
                  </a:moveTo>
                  <a:lnTo>
                    <a:pt x="224917" y="117208"/>
                  </a:lnTo>
                  <a:lnTo>
                    <a:pt x="224917" y="137934"/>
                  </a:lnTo>
                  <a:lnTo>
                    <a:pt x="360578" y="137934"/>
                  </a:lnTo>
                  <a:lnTo>
                    <a:pt x="360578" y="117208"/>
                  </a:lnTo>
                  <a:close/>
                </a:path>
                <a:path w="1260475" h="302260">
                  <a:moveTo>
                    <a:pt x="360578" y="93764"/>
                  </a:moveTo>
                  <a:lnTo>
                    <a:pt x="224917" y="93764"/>
                  </a:lnTo>
                  <a:lnTo>
                    <a:pt x="224917" y="114490"/>
                  </a:lnTo>
                  <a:lnTo>
                    <a:pt x="360578" y="114490"/>
                  </a:lnTo>
                  <a:lnTo>
                    <a:pt x="360578" y="93764"/>
                  </a:lnTo>
                  <a:close/>
                </a:path>
                <a:path w="1260475" h="302260">
                  <a:moveTo>
                    <a:pt x="360578" y="70319"/>
                  </a:moveTo>
                  <a:lnTo>
                    <a:pt x="224917" y="70319"/>
                  </a:lnTo>
                  <a:lnTo>
                    <a:pt x="224917" y="91046"/>
                  </a:lnTo>
                  <a:lnTo>
                    <a:pt x="360578" y="91046"/>
                  </a:lnTo>
                  <a:lnTo>
                    <a:pt x="360578" y="70319"/>
                  </a:lnTo>
                  <a:close/>
                </a:path>
                <a:path w="1260475" h="302260">
                  <a:moveTo>
                    <a:pt x="360578" y="46888"/>
                  </a:moveTo>
                  <a:lnTo>
                    <a:pt x="224917" y="46888"/>
                  </a:lnTo>
                  <a:lnTo>
                    <a:pt x="224917" y="67614"/>
                  </a:lnTo>
                  <a:lnTo>
                    <a:pt x="360578" y="67614"/>
                  </a:lnTo>
                  <a:lnTo>
                    <a:pt x="360578" y="46888"/>
                  </a:lnTo>
                  <a:close/>
                </a:path>
                <a:path w="1260475" h="302260">
                  <a:moveTo>
                    <a:pt x="360578" y="23444"/>
                  </a:moveTo>
                  <a:lnTo>
                    <a:pt x="224917" y="23444"/>
                  </a:lnTo>
                  <a:lnTo>
                    <a:pt x="224917" y="44170"/>
                  </a:lnTo>
                  <a:lnTo>
                    <a:pt x="360578" y="44170"/>
                  </a:lnTo>
                  <a:lnTo>
                    <a:pt x="360578" y="23444"/>
                  </a:lnTo>
                  <a:close/>
                </a:path>
                <a:path w="1260475" h="302260">
                  <a:moveTo>
                    <a:pt x="360578" y="0"/>
                  </a:moveTo>
                  <a:lnTo>
                    <a:pt x="224917" y="0"/>
                  </a:lnTo>
                  <a:lnTo>
                    <a:pt x="224917" y="20726"/>
                  </a:lnTo>
                  <a:lnTo>
                    <a:pt x="360578" y="20726"/>
                  </a:lnTo>
                  <a:lnTo>
                    <a:pt x="360578" y="0"/>
                  </a:lnTo>
                  <a:close/>
                </a:path>
                <a:path w="1260475" h="302260">
                  <a:moveTo>
                    <a:pt x="585482" y="281279"/>
                  </a:moveTo>
                  <a:lnTo>
                    <a:pt x="449821" y="281279"/>
                  </a:lnTo>
                  <a:lnTo>
                    <a:pt x="449821" y="302006"/>
                  </a:lnTo>
                  <a:lnTo>
                    <a:pt x="585482" y="302006"/>
                  </a:lnTo>
                  <a:lnTo>
                    <a:pt x="585482" y="281279"/>
                  </a:lnTo>
                  <a:close/>
                </a:path>
                <a:path w="1260475" h="302260">
                  <a:moveTo>
                    <a:pt x="585482" y="257848"/>
                  </a:moveTo>
                  <a:lnTo>
                    <a:pt x="449821" y="257848"/>
                  </a:lnTo>
                  <a:lnTo>
                    <a:pt x="449821" y="278574"/>
                  </a:lnTo>
                  <a:lnTo>
                    <a:pt x="585482" y="278574"/>
                  </a:lnTo>
                  <a:lnTo>
                    <a:pt x="585482" y="257848"/>
                  </a:lnTo>
                  <a:close/>
                </a:path>
                <a:path w="1260475" h="302260">
                  <a:moveTo>
                    <a:pt x="585482" y="234403"/>
                  </a:moveTo>
                  <a:lnTo>
                    <a:pt x="449821" y="234403"/>
                  </a:lnTo>
                  <a:lnTo>
                    <a:pt x="449821" y="255130"/>
                  </a:lnTo>
                  <a:lnTo>
                    <a:pt x="585482" y="255130"/>
                  </a:lnTo>
                  <a:lnTo>
                    <a:pt x="585482" y="234403"/>
                  </a:lnTo>
                  <a:close/>
                </a:path>
                <a:path w="1260475" h="302260">
                  <a:moveTo>
                    <a:pt x="585482" y="210959"/>
                  </a:moveTo>
                  <a:lnTo>
                    <a:pt x="449821" y="210959"/>
                  </a:lnTo>
                  <a:lnTo>
                    <a:pt x="449821" y="231686"/>
                  </a:lnTo>
                  <a:lnTo>
                    <a:pt x="585482" y="231686"/>
                  </a:lnTo>
                  <a:lnTo>
                    <a:pt x="585482" y="210959"/>
                  </a:lnTo>
                  <a:close/>
                </a:path>
                <a:path w="1260475" h="302260">
                  <a:moveTo>
                    <a:pt x="585482" y="187528"/>
                  </a:moveTo>
                  <a:lnTo>
                    <a:pt x="449821" y="187528"/>
                  </a:lnTo>
                  <a:lnTo>
                    <a:pt x="449821" y="208254"/>
                  </a:lnTo>
                  <a:lnTo>
                    <a:pt x="585482" y="208254"/>
                  </a:lnTo>
                  <a:lnTo>
                    <a:pt x="585482" y="187528"/>
                  </a:lnTo>
                  <a:close/>
                </a:path>
                <a:path w="1260475" h="302260">
                  <a:moveTo>
                    <a:pt x="585482" y="164084"/>
                  </a:moveTo>
                  <a:lnTo>
                    <a:pt x="449821" y="164084"/>
                  </a:lnTo>
                  <a:lnTo>
                    <a:pt x="449821" y="184810"/>
                  </a:lnTo>
                  <a:lnTo>
                    <a:pt x="585482" y="184810"/>
                  </a:lnTo>
                  <a:lnTo>
                    <a:pt x="585482" y="164084"/>
                  </a:lnTo>
                  <a:close/>
                </a:path>
                <a:path w="1260475" h="302260">
                  <a:moveTo>
                    <a:pt x="585482" y="140639"/>
                  </a:moveTo>
                  <a:lnTo>
                    <a:pt x="449821" y="140639"/>
                  </a:lnTo>
                  <a:lnTo>
                    <a:pt x="449821" y="161366"/>
                  </a:lnTo>
                  <a:lnTo>
                    <a:pt x="585482" y="161366"/>
                  </a:lnTo>
                  <a:lnTo>
                    <a:pt x="585482" y="140639"/>
                  </a:lnTo>
                  <a:close/>
                </a:path>
                <a:path w="1260475" h="302260">
                  <a:moveTo>
                    <a:pt x="585482" y="117208"/>
                  </a:moveTo>
                  <a:lnTo>
                    <a:pt x="449821" y="117208"/>
                  </a:lnTo>
                  <a:lnTo>
                    <a:pt x="449821" y="137934"/>
                  </a:lnTo>
                  <a:lnTo>
                    <a:pt x="585482" y="137934"/>
                  </a:lnTo>
                  <a:lnTo>
                    <a:pt x="585482" y="117208"/>
                  </a:lnTo>
                  <a:close/>
                </a:path>
                <a:path w="1260475" h="302260">
                  <a:moveTo>
                    <a:pt x="585482" y="93764"/>
                  </a:moveTo>
                  <a:lnTo>
                    <a:pt x="449821" y="93764"/>
                  </a:lnTo>
                  <a:lnTo>
                    <a:pt x="449821" y="114490"/>
                  </a:lnTo>
                  <a:lnTo>
                    <a:pt x="585482" y="114490"/>
                  </a:lnTo>
                  <a:lnTo>
                    <a:pt x="585482" y="93764"/>
                  </a:lnTo>
                  <a:close/>
                </a:path>
                <a:path w="1260475" h="302260">
                  <a:moveTo>
                    <a:pt x="585482" y="70319"/>
                  </a:moveTo>
                  <a:lnTo>
                    <a:pt x="449821" y="70319"/>
                  </a:lnTo>
                  <a:lnTo>
                    <a:pt x="449821" y="91046"/>
                  </a:lnTo>
                  <a:lnTo>
                    <a:pt x="585482" y="91046"/>
                  </a:lnTo>
                  <a:lnTo>
                    <a:pt x="585482" y="70319"/>
                  </a:lnTo>
                  <a:close/>
                </a:path>
                <a:path w="1260475" h="302260">
                  <a:moveTo>
                    <a:pt x="585482" y="46888"/>
                  </a:moveTo>
                  <a:lnTo>
                    <a:pt x="449821" y="46888"/>
                  </a:lnTo>
                  <a:lnTo>
                    <a:pt x="449821" y="67614"/>
                  </a:lnTo>
                  <a:lnTo>
                    <a:pt x="585482" y="67614"/>
                  </a:lnTo>
                  <a:lnTo>
                    <a:pt x="585482" y="46888"/>
                  </a:lnTo>
                  <a:close/>
                </a:path>
                <a:path w="1260475" h="302260">
                  <a:moveTo>
                    <a:pt x="585482" y="23444"/>
                  </a:moveTo>
                  <a:lnTo>
                    <a:pt x="449821" y="23444"/>
                  </a:lnTo>
                  <a:lnTo>
                    <a:pt x="449821" y="44170"/>
                  </a:lnTo>
                  <a:lnTo>
                    <a:pt x="585482" y="44170"/>
                  </a:lnTo>
                  <a:lnTo>
                    <a:pt x="585482" y="23444"/>
                  </a:lnTo>
                  <a:close/>
                </a:path>
                <a:path w="1260475" h="302260">
                  <a:moveTo>
                    <a:pt x="585482" y="0"/>
                  </a:moveTo>
                  <a:lnTo>
                    <a:pt x="449821" y="0"/>
                  </a:lnTo>
                  <a:lnTo>
                    <a:pt x="449821" y="20726"/>
                  </a:lnTo>
                  <a:lnTo>
                    <a:pt x="585482" y="20726"/>
                  </a:lnTo>
                  <a:lnTo>
                    <a:pt x="585482" y="0"/>
                  </a:lnTo>
                  <a:close/>
                </a:path>
                <a:path w="1260475" h="302260">
                  <a:moveTo>
                    <a:pt x="810399" y="281279"/>
                  </a:moveTo>
                  <a:lnTo>
                    <a:pt x="674738" y="281279"/>
                  </a:lnTo>
                  <a:lnTo>
                    <a:pt x="674738" y="302006"/>
                  </a:lnTo>
                  <a:lnTo>
                    <a:pt x="810399" y="302006"/>
                  </a:lnTo>
                  <a:lnTo>
                    <a:pt x="810399" y="281279"/>
                  </a:lnTo>
                  <a:close/>
                </a:path>
                <a:path w="1260475" h="302260">
                  <a:moveTo>
                    <a:pt x="810399" y="257848"/>
                  </a:moveTo>
                  <a:lnTo>
                    <a:pt x="674738" y="257848"/>
                  </a:lnTo>
                  <a:lnTo>
                    <a:pt x="674738" y="278574"/>
                  </a:lnTo>
                  <a:lnTo>
                    <a:pt x="810399" y="278574"/>
                  </a:lnTo>
                  <a:lnTo>
                    <a:pt x="810399" y="257848"/>
                  </a:lnTo>
                  <a:close/>
                </a:path>
                <a:path w="1260475" h="302260">
                  <a:moveTo>
                    <a:pt x="810399" y="234403"/>
                  </a:moveTo>
                  <a:lnTo>
                    <a:pt x="674738" y="234403"/>
                  </a:lnTo>
                  <a:lnTo>
                    <a:pt x="674738" y="255130"/>
                  </a:lnTo>
                  <a:lnTo>
                    <a:pt x="810399" y="255130"/>
                  </a:lnTo>
                  <a:lnTo>
                    <a:pt x="810399" y="234403"/>
                  </a:lnTo>
                  <a:close/>
                </a:path>
                <a:path w="1260475" h="302260">
                  <a:moveTo>
                    <a:pt x="810399" y="210959"/>
                  </a:moveTo>
                  <a:lnTo>
                    <a:pt x="674738" y="210959"/>
                  </a:lnTo>
                  <a:lnTo>
                    <a:pt x="674738" y="231686"/>
                  </a:lnTo>
                  <a:lnTo>
                    <a:pt x="810399" y="231686"/>
                  </a:lnTo>
                  <a:lnTo>
                    <a:pt x="810399" y="210959"/>
                  </a:lnTo>
                  <a:close/>
                </a:path>
                <a:path w="1260475" h="302260">
                  <a:moveTo>
                    <a:pt x="810399" y="187528"/>
                  </a:moveTo>
                  <a:lnTo>
                    <a:pt x="674738" y="187528"/>
                  </a:lnTo>
                  <a:lnTo>
                    <a:pt x="674738" y="208254"/>
                  </a:lnTo>
                  <a:lnTo>
                    <a:pt x="810399" y="208254"/>
                  </a:lnTo>
                  <a:lnTo>
                    <a:pt x="810399" y="187528"/>
                  </a:lnTo>
                  <a:close/>
                </a:path>
                <a:path w="1260475" h="302260">
                  <a:moveTo>
                    <a:pt x="810399" y="164084"/>
                  </a:moveTo>
                  <a:lnTo>
                    <a:pt x="674738" y="164084"/>
                  </a:lnTo>
                  <a:lnTo>
                    <a:pt x="674738" y="184810"/>
                  </a:lnTo>
                  <a:lnTo>
                    <a:pt x="810399" y="184810"/>
                  </a:lnTo>
                  <a:lnTo>
                    <a:pt x="810399" y="164084"/>
                  </a:lnTo>
                  <a:close/>
                </a:path>
                <a:path w="1260475" h="302260">
                  <a:moveTo>
                    <a:pt x="810399" y="140639"/>
                  </a:moveTo>
                  <a:lnTo>
                    <a:pt x="674738" y="140639"/>
                  </a:lnTo>
                  <a:lnTo>
                    <a:pt x="674738" y="161366"/>
                  </a:lnTo>
                  <a:lnTo>
                    <a:pt x="810399" y="161366"/>
                  </a:lnTo>
                  <a:lnTo>
                    <a:pt x="810399" y="140639"/>
                  </a:lnTo>
                  <a:close/>
                </a:path>
                <a:path w="1260475" h="302260">
                  <a:moveTo>
                    <a:pt x="810399" y="117208"/>
                  </a:moveTo>
                  <a:lnTo>
                    <a:pt x="674738" y="117208"/>
                  </a:lnTo>
                  <a:lnTo>
                    <a:pt x="674738" y="137934"/>
                  </a:lnTo>
                  <a:lnTo>
                    <a:pt x="810399" y="137934"/>
                  </a:lnTo>
                  <a:lnTo>
                    <a:pt x="810399" y="117208"/>
                  </a:lnTo>
                  <a:close/>
                </a:path>
                <a:path w="1260475" h="302260">
                  <a:moveTo>
                    <a:pt x="810399" y="93764"/>
                  </a:moveTo>
                  <a:lnTo>
                    <a:pt x="674738" y="93764"/>
                  </a:lnTo>
                  <a:lnTo>
                    <a:pt x="674738" y="114490"/>
                  </a:lnTo>
                  <a:lnTo>
                    <a:pt x="810399" y="114490"/>
                  </a:lnTo>
                  <a:lnTo>
                    <a:pt x="810399" y="93764"/>
                  </a:lnTo>
                  <a:close/>
                </a:path>
                <a:path w="1260475" h="302260">
                  <a:moveTo>
                    <a:pt x="810399" y="70319"/>
                  </a:moveTo>
                  <a:lnTo>
                    <a:pt x="674738" y="70319"/>
                  </a:lnTo>
                  <a:lnTo>
                    <a:pt x="674738" y="91046"/>
                  </a:lnTo>
                  <a:lnTo>
                    <a:pt x="810399" y="91046"/>
                  </a:lnTo>
                  <a:lnTo>
                    <a:pt x="810399" y="70319"/>
                  </a:lnTo>
                  <a:close/>
                </a:path>
                <a:path w="1260475" h="302260">
                  <a:moveTo>
                    <a:pt x="810399" y="46888"/>
                  </a:moveTo>
                  <a:lnTo>
                    <a:pt x="674738" y="46888"/>
                  </a:lnTo>
                  <a:lnTo>
                    <a:pt x="674738" y="67614"/>
                  </a:lnTo>
                  <a:lnTo>
                    <a:pt x="810399" y="67614"/>
                  </a:lnTo>
                  <a:lnTo>
                    <a:pt x="810399" y="46888"/>
                  </a:lnTo>
                  <a:close/>
                </a:path>
                <a:path w="1260475" h="302260">
                  <a:moveTo>
                    <a:pt x="810399" y="23444"/>
                  </a:moveTo>
                  <a:lnTo>
                    <a:pt x="674738" y="23444"/>
                  </a:lnTo>
                  <a:lnTo>
                    <a:pt x="674738" y="44170"/>
                  </a:lnTo>
                  <a:lnTo>
                    <a:pt x="810399" y="44170"/>
                  </a:lnTo>
                  <a:lnTo>
                    <a:pt x="810399" y="23444"/>
                  </a:lnTo>
                  <a:close/>
                </a:path>
                <a:path w="1260475" h="302260">
                  <a:moveTo>
                    <a:pt x="810399" y="0"/>
                  </a:moveTo>
                  <a:lnTo>
                    <a:pt x="674738" y="0"/>
                  </a:lnTo>
                  <a:lnTo>
                    <a:pt x="674738" y="20726"/>
                  </a:lnTo>
                  <a:lnTo>
                    <a:pt x="810399" y="20726"/>
                  </a:lnTo>
                  <a:lnTo>
                    <a:pt x="810399" y="0"/>
                  </a:lnTo>
                  <a:close/>
                </a:path>
                <a:path w="1260475" h="302260">
                  <a:moveTo>
                    <a:pt x="1035304" y="281279"/>
                  </a:moveTo>
                  <a:lnTo>
                    <a:pt x="899642" y="281279"/>
                  </a:lnTo>
                  <a:lnTo>
                    <a:pt x="899642" y="302006"/>
                  </a:lnTo>
                  <a:lnTo>
                    <a:pt x="1035304" y="302006"/>
                  </a:lnTo>
                  <a:lnTo>
                    <a:pt x="1035304" y="281279"/>
                  </a:lnTo>
                  <a:close/>
                </a:path>
                <a:path w="1260475" h="302260">
                  <a:moveTo>
                    <a:pt x="1035304" y="257848"/>
                  </a:moveTo>
                  <a:lnTo>
                    <a:pt x="899642" y="257848"/>
                  </a:lnTo>
                  <a:lnTo>
                    <a:pt x="899642" y="278574"/>
                  </a:lnTo>
                  <a:lnTo>
                    <a:pt x="1035304" y="278574"/>
                  </a:lnTo>
                  <a:lnTo>
                    <a:pt x="1035304" y="257848"/>
                  </a:lnTo>
                  <a:close/>
                </a:path>
                <a:path w="1260475" h="302260">
                  <a:moveTo>
                    <a:pt x="1035304" y="234403"/>
                  </a:moveTo>
                  <a:lnTo>
                    <a:pt x="899642" y="234403"/>
                  </a:lnTo>
                  <a:lnTo>
                    <a:pt x="899642" y="255130"/>
                  </a:lnTo>
                  <a:lnTo>
                    <a:pt x="1035304" y="255130"/>
                  </a:lnTo>
                  <a:lnTo>
                    <a:pt x="1035304" y="234403"/>
                  </a:lnTo>
                  <a:close/>
                </a:path>
                <a:path w="1260475" h="302260">
                  <a:moveTo>
                    <a:pt x="1035304" y="210959"/>
                  </a:moveTo>
                  <a:lnTo>
                    <a:pt x="899642" y="210959"/>
                  </a:lnTo>
                  <a:lnTo>
                    <a:pt x="899642" y="231686"/>
                  </a:lnTo>
                  <a:lnTo>
                    <a:pt x="1035304" y="231686"/>
                  </a:lnTo>
                  <a:lnTo>
                    <a:pt x="1035304" y="210959"/>
                  </a:lnTo>
                  <a:close/>
                </a:path>
                <a:path w="1260475" h="302260">
                  <a:moveTo>
                    <a:pt x="1035304" y="187528"/>
                  </a:moveTo>
                  <a:lnTo>
                    <a:pt x="899642" y="187528"/>
                  </a:lnTo>
                  <a:lnTo>
                    <a:pt x="899642" y="208254"/>
                  </a:lnTo>
                  <a:lnTo>
                    <a:pt x="1035304" y="208254"/>
                  </a:lnTo>
                  <a:lnTo>
                    <a:pt x="1035304" y="187528"/>
                  </a:lnTo>
                  <a:close/>
                </a:path>
                <a:path w="1260475" h="302260">
                  <a:moveTo>
                    <a:pt x="1035304" y="164084"/>
                  </a:moveTo>
                  <a:lnTo>
                    <a:pt x="899642" y="164084"/>
                  </a:lnTo>
                  <a:lnTo>
                    <a:pt x="899642" y="184810"/>
                  </a:lnTo>
                  <a:lnTo>
                    <a:pt x="1035304" y="184810"/>
                  </a:lnTo>
                  <a:lnTo>
                    <a:pt x="1035304" y="164084"/>
                  </a:lnTo>
                  <a:close/>
                </a:path>
                <a:path w="1260475" h="302260">
                  <a:moveTo>
                    <a:pt x="1035304" y="140639"/>
                  </a:moveTo>
                  <a:lnTo>
                    <a:pt x="899642" y="140639"/>
                  </a:lnTo>
                  <a:lnTo>
                    <a:pt x="899642" y="161366"/>
                  </a:lnTo>
                  <a:lnTo>
                    <a:pt x="1035304" y="161366"/>
                  </a:lnTo>
                  <a:lnTo>
                    <a:pt x="1035304" y="140639"/>
                  </a:lnTo>
                  <a:close/>
                </a:path>
                <a:path w="1260475" h="302260">
                  <a:moveTo>
                    <a:pt x="1035304" y="117208"/>
                  </a:moveTo>
                  <a:lnTo>
                    <a:pt x="899642" y="117208"/>
                  </a:lnTo>
                  <a:lnTo>
                    <a:pt x="899642" y="137934"/>
                  </a:lnTo>
                  <a:lnTo>
                    <a:pt x="1035304" y="137934"/>
                  </a:lnTo>
                  <a:lnTo>
                    <a:pt x="1035304" y="117208"/>
                  </a:lnTo>
                  <a:close/>
                </a:path>
                <a:path w="1260475" h="302260">
                  <a:moveTo>
                    <a:pt x="1035304" y="93764"/>
                  </a:moveTo>
                  <a:lnTo>
                    <a:pt x="899642" y="93764"/>
                  </a:lnTo>
                  <a:lnTo>
                    <a:pt x="899642" y="114490"/>
                  </a:lnTo>
                  <a:lnTo>
                    <a:pt x="1035304" y="114490"/>
                  </a:lnTo>
                  <a:lnTo>
                    <a:pt x="1035304" y="93764"/>
                  </a:lnTo>
                  <a:close/>
                </a:path>
                <a:path w="1260475" h="302260">
                  <a:moveTo>
                    <a:pt x="1035304" y="70319"/>
                  </a:moveTo>
                  <a:lnTo>
                    <a:pt x="899642" y="70319"/>
                  </a:lnTo>
                  <a:lnTo>
                    <a:pt x="899642" y="91046"/>
                  </a:lnTo>
                  <a:lnTo>
                    <a:pt x="1035304" y="91046"/>
                  </a:lnTo>
                  <a:lnTo>
                    <a:pt x="1035304" y="70319"/>
                  </a:lnTo>
                  <a:close/>
                </a:path>
                <a:path w="1260475" h="302260">
                  <a:moveTo>
                    <a:pt x="1035304" y="46888"/>
                  </a:moveTo>
                  <a:lnTo>
                    <a:pt x="899642" y="46888"/>
                  </a:lnTo>
                  <a:lnTo>
                    <a:pt x="899642" y="67614"/>
                  </a:lnTo>
                  <a:lnTo>
                    <a:pt x="1035304" y="67614"/>
                  </a:lnTo>
                  <a:lnTo>
                    <a:pt x="1035304" y="46888"/>
                  </a:lnTo>
                  <a:close/>
                </a:path>
                <a:path w="1260475" h="302260">
                  <a:moveTo>
                    <a:pt x="1035304" y="23444"/>
                  </a:moveTo>
                  <a:lnTo>
                    <a:pt x="899642" y="23444"/>
                  </a:lnTo>
                  <a:lnTo>
                    <a:pt x="899642" y="44170"/>
                  </a:lnTo>
                  <a:lnTo>
                    <a:pt x="1035304" y="44170"/>
                  </a:lnTo>
                  <a:lnTo>
                    <a:pt x="1035304" y="23444"/>
                  </a:lnTo>
                  <a:close/>
                </a:path>
                <a:path w="1260475" h="302260">
                  <a:moveTo>
                    <a:pt x="1035304" y="0"/>
                  </a:moveTo>
                  <a:lnTo>
                    <a:pt x="899642" y="0"/>
                  </a:lnTo>
                  <a:lnTo>
                    <a:pt x="899642" y="20726"/>
                  </a:lnTo>
                  <a:lnTo>
                    <a:pt x="1035304" y="20726"/>
                  </a:lnTo>
                  <a:lnTo>
                    <a:pt x="1035304" y="0"/>
                  </a:lnTo>
                  <a:close/>
                </a:path>
                <a:path w="1260475" h="302260">
                  <a:moveTo>
                    <a:pt x="1260221" y="281279"/>
                  </a:moveTo>
                  <a:lnTo>
                    <a:pt x="1124559" y="281279"/>
                  </a:lnTo>
                  <a:lnTo>
                    <a:pt x="1124559" y="302006"/>
                  </a:lnTo>
                  <a:lnTo>
                    <a:pt x="1260221" y="302006"/>
                  </a:lnTo>
                  <a:lnTo>
                    <a:pt x="1260221" y="281279"/>
                  </a:lnTo>
                  <a:close/>
                </a:path>
                <a:path w="1260475" h="302260">
                  <a:moveTo>
                    <a:pt x="1260221" y="257848"/>
                  </a:moveTo>
                  <a:lnTo>
                    <a:pt x="1124559" y="257848"/>
                  </a:lnTo>
                  <a:lnTo>
                    <a:pt x="1124559" y="278574"/>
                  </a:lnTo>
                  <a:lnTo>
                    <a:pt x="1260221" y="278574"/>
                  </a:lnTo>
                  <a:lnTo>
                    <a:pt x="1260221" y="257848"/>
                  </a:lnTo>
                  <a:close/>
                </a:path>
                <a:path w="1260475" h="302260">
                  <a:moveTo>
                    <a:pt x="1260221" y="234403"/>
                  </a:moveTo>
                  <a:lnTo>
                    <a:pt x="1124559" y="234403"/>
                  </a:lnTo>
                  <a:lnTo>
                    <a:pt x="1124559" y="255130"/>
                  </a:lnTo>
                  <a:lnTo>
                    <a:pt x="1260221" y="255130"/>
                  </a:lnTo>
                  <a:lnTo>
                    <a:pt x="1260221" y="234403"/>
                  </a:lnTo>
                  <a:close/>
                </a:path>
                <a:path w="1260475" h="302260">
                  <a:moveTo>
                    <a:pt x="1260221" y="210959"/>
                  </a:moveTo>
                  <a:lnTo>
                    <a:pt x="1124559" y="210959"/>
                  </a:lnTo>
                  <a:lnTo>
                    <a:pt x="1124559" y="231686"/>
                  </a:lnTo>
                  <a:lnTo>
                    <a:pt x="1260221" y="231686"/>
                  </a:lnTo>
                  <a:lnTo>
                    <a:pt x="1260221" y="210959"/>
                  </a:lnTo>
                  <a:close/>
                </a:path>
                <a:path w="1260475" h="302260">
                  <a:moveTo>
                    <a:pt x="1260221" y="187528"/>
                  </a:moveTo>
                  <a:lnTo>
                    <a:pt x="1124559" y="187528"/>
                  </a:lnTo>
                  <a:lnTo>
                    <a:pt x="1124559" y="208254"/>
                  </a:lnTo>
                  <a:lnTo>
                    <a:pt x="1260221" y="208254"/>
                  </a:lnTo>
                  <a:lnTo>
                    <a:pt x="1260221" y="187528"/>
                  </a:lnTo>
                  <a:close/>
                </a:path>
                <a:path w="1260475" h="302260">
                  <a:moveTo>
                    <a:pt x="1260221" y="164084"/>
                  </a:moveTo>
                  <a:lnTo>
                    <a:pt x="1124559" y="164084"/>
                  </a:lnTo>
                  <a:lnTo>
                    <a:pt x="1124559" y="184810"/>
                  </a:lnTo>
                  <a:lnTo>
                    <a:pt x="1260221" y="184810"/>
                  </a:lnTo>
                  <a:lnTo>
                    <a:pt x="1260221" y="164084"/>
                  </a:lnTo>
                  <a:close/>
                </a:path>
                <a:path w="1260475" h="302260">
                  <a:moveTo>
                    <a:pt x="1260221" y="140639"/>
                  </a:moveTo>
                  <a:lnTo>
                    <a:pt x="1124559" y="140639"/>
                  </a:lnTo>
                  <a:lnTo>
                    <a:pt x="1124559" y="161366"/>
                  </a:lnTo>
                  <a:lnTo>
                    <a:pt x="1260221" y="161366"/>
                  </a:lnTo>
                  <a:lnTo>
                    <a:pt x="1260221" y="140639"/>
                  </a:lnTo>
                  <a:close/>
                </a:path>
                <a:path w="1260475" h="302260">
                  <a:moveTo>
                    <a:pt x="1260221" y="117208"/>
                  </a:moveTo>
                  <a:lnTo>
                    <a:pt x="1124559" y="117208"/>
                  </a:lnTo>
                  <a:lnTo>
                    <a:pt x="1124559" y="137934"/>
                  </a:lnTo>
                  <a:lnTo>
                    <a:pt x="1260221" y="137934"/>
                  </a:lnTo>
                  <a:lnTo>
                    <a:pt x="1260221" y="117208"/>
                  </a:lnTo>
                  <a:close/>
                </a:path>
                <a:path w="1260475" h="302260">
                  <a:moveTo>
                    <a:pt x="1260221" y="93764"/>
                  </a:moveTo>
                  <a:lnTo>
                    <a:pt x="1124559" y="93764"/>
                  </a:lnTo>
                  <a:lnTo>
                    <a:pt x="1124559" y="114490"/>
                  </a:lnTo>
                  <a:lnTo>
                    <a:pt x="1260221" y="114490"/>
                  </a:lnTo>
                  <a:lnTo>
                    <a:pt x="1260221" y="93764"/>
                  </a:lnTo>
                  <a:close/>
                </a:path>
                <a:path w="1260475" h="302260">
                  <a:moveTo>
                    <a:pt x="1260221" y="70319"/>
                  </a:moveTo>
                  <a:lnTo>
                    <a:pt x="1124559" y="70319"/>
                  </a:lnTo>
                  <a:lnTo>
                    <a:pt x="1124559" y="91046"/>
                  </a:lnTo>
                  <a:lnTo>
                    <a:pt x="1260221" y="91046"/>
                  </a:lnTo>
                  <a:lnTo>
                    <a:pt x="1260221" y="70319"/>
                  </a:lnTo>
                  <a:close/>
                </a:path>
                <a:path w="1260475" h="302260">
                  <a:moveTo>
                    <a:pt x="1260221" y="46888"/>
                  </a:moveTo>
                  <a:lnTo>
                    <a:pt x="1124559" y="46888"/>
                  </a:lnTo>
                  <a:lnTo>
                    <a:pt x="1124559" y="67614"/>
                  </a:lnTo>
                  <a:lnTo>
                    <a:pt x="1260221" y="67614"/>
                  </a:lnTo>
                  <a:lnTo>
                    <a:pt x="1260221" y="46888"/>
                  </a:lnTo>
                  <a:close/>
                </a:path>
                <a:path w="1260475" h="302260">
                  <a:moveTo>
                    <a:pt x="1260221" y="23444"/>
                  </a:moveTo>
                  <a:lnTo>
                    <a:pt x="1124559" y="23444"/>
                  </a:lnTo>
                  <a:lnTo>
                    <a:pt x="1124559" y="44170"/>
                  </a:lnTo>
                  <a:lnTo>
                    <a:pt x="1260221" y="44170"/>
                  </a:lnTo>
                  <a:lnTo>
                    <a:pt x="1260221" y="23444"/>
                  </a:lnTo>
                  <a:close/>
                </a:path>
                <a:path w="1260475" h="302260">
                  <a:moveTo>
                    <a:pt x="1260221" y="0"/>
                  </a:moveTo>
                  <a:lnTo>
                    <a:pt x="1124559" y="0"/>
                  </a:lnTo>
                  <a:lnTo>
                    <a:pt x="1124559" y="20726"/>
                  </a:lnTo>
                  <a:lnTo>
                    <a:pt x="1260221" y="20726"/>
                  </a:lnTo>
                  <a:lnTo>
                    <a:pt x="1260221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80808" y="2850717"/>
              <a:ext cx="1260475" cy="302260"/>
            </a:xfrm>
            <a:custGeom>
              <a:avLst/>
              <a:gdLst/>
              <a:ahLst/>
              <a:cxnLst/>
              <a:rect l="l" t="t" r="r" b="b"/>
              <a:pathLst>
                <a:path w="1260475" h="302260">
                  <a:moveTo>
                    <a:pt x="135661" y="234403"/>
                  </a:moveTo>
                  <a:lnTo>
                    <a:pt x="0" y="234403"/>
                  </a:lnTo>
                  <a:lnTo>
                    <a:pt x="0" y="255130"/>
                  </a:lnTo>
                  <a:lnTo>
                    <a:pt x="135661" y="255130"/>
                  </a:lnTo>
                  <a:lnTo>
                    <a:pt x="135661" y="234403"/>
                  </a:lnTo>
                  <a:close/>
                </a:path>
                <a:path w="1260475" h="302260">
                  <a:moveTo>
                    <a:pt x="135661" y="210959"/>
                  </a:moveTo>
                  <a:lnTo>
                    <a:pt x="0" y="210959"/>
                  </a:lnTo>
                  <a:lnTo>
                    <a:pt x="0" y="231686"/>
                  </a:lnTo>
                  <a:lnTo>
                    <a:pt x="135661" y="231686"/>
                  </a:lnTo>
                  <a:lnTo>
                    <a:pt x="135661" y="210959"/>
                  </a:lnTo>
                  <a:close/>
                </a:path>
                <a:path w="1260475" h="302260">
                  <a:moveTo>
                    <a:pt x="135661" y="187528"/>
                  </a:moveTo>
                  <a:lnTo>
                    <a:pt x="0" y="187528"/>
                  </a:lnTo>
                  <a:lnTo>
                    <a:pt x="0" y="208254"/>
                  </a:lnTo>
                  <a:lnTo>
                    <a:pt x="135661" y="208254"/>
                  </a:lnTo>
                  <a:lnTo>
                    <a:pt x="135661" y="187528"/>
                  </a:lnTo>
                  <a:close/>
                </a:path>
                <a:path w="1260475" h="302260">
                  <a:moveTo>
                    <a:pt x="135661" y="164084"/>
                  </a:moveTo>
                  <a:lnTo>
                    <a:pt x="0" y="164084"/>
                  </a:lnTo>
                  <a:lnTo>
                    <a:pt x="0" y="184810"/>
                  </a:lnTo>
                  <a:lnTo>
                    <a:pt x="135661" y="184810"/>
                  </a:lnTo>
                  <a:lnTo>
                    <a:pt x="135661" y="164084"/>
                  </a:lnTo>
                  <a:close/>
                </a:path>
                <a:path w="1260475" h="302260">
                  <a:moveTo>
                    <a:pt x="135661" y="140639"/>
                  </a:moveTo>
                  <a:lnTo>
                    <a:pt x="0" y="140639"/>
                  </a:lnTo>
                  <a:lnTo>
                    <a:pt x="0" y="161366"/>
                  </a:lnTo>
                  <a:lnTo>
                    <a:pt x="135661" y="161366"/>
                  </a:lnTo>
                  <a:lnTo>
                    <a:pt x="135661" y="140639"/>
                  </a:lnTo>
                  <a:close/>
                </a:path>
                <a:path w="1260475" h="302260">
                  <a:moveTo>
                    <a:pt x="135661" y="117208"/>
                  </a:moveTo>
                  <a:lnTo>
                    <a:pt x="0" y="117208"/>
                  </a:lnTo>
                  <a:lnTo>
                    <a:pt x="0" y="137934"/>
                  </a:lnTo>
                  <a:lnTo>
                    <a:pt x="135661" y="137934"/>
                  </a:lnTo>
                  <a:lnTo>
                    <a:pt x="135661" y="117208"/>
                  </a:lnTo>
                  <a:close/>
                </a:path>
                <a:path w="1260475" h="302260">
                  <a:moveTo>
                    <a:pt x="135661" y="93764"/>
                  </a:moveTo>
                  <a:lnTo>
                    <a:pt x="0" y="93764"/>
                  </a:lnTo>
                  <a:lnTo>
                    <a:pt x="0" y="114490"/>
                  </a:lnTo>
                  <a:lnTo>
                    <a:pt x="135661" y="114490"/>
                  </a:lnTo>
                  <a:lnTo>
                    <a:pt x="135661" y="93764"/>
                  </a:lnTo>
                  <a:close/>
                </a:path>
                <a:path w="1260475" h="302260">
                  <a:moveTo>
                    <a:pt x="135661" y="70319"/>
                  </a:moveTo>
                  <a:lnTo>
                    <a:pt x="0" y="70319"/>
                  </a:lnTo>
                  <a:lnTo>
                    <a:pt x="0" y="91046"/>
                  </a:lnTo>
                  <a:lnTo>
                    <a:pt x="135661" y="91046"/>
                  </a:lnTo>
                  <a:lnTo>
                    <a:pt x="135661" y="70319"/>
                  </a:lnTo>
                  <a:close/>
                </a:path>
                <a:path w="1260475" h="302260">
                  <a:moveTo>
                    <a:pt x="135661" y="46888"/>
                  </a:moveTo>
                  <a:lnTo>
                    <a:pt x="0" y="46888"/>
                  </a:lnTo>
                  <a:lnTo>
                    <a:pt x="0" y="67614"/>
                  </a:lnTo>
                  <a:lnTo>
                    <a:pt x="135661" y="67614"/>
                  </a:lnTo>
                  <a:lnTo>
                    <a:pt x="135661" y="46888"/>
                  </a:lnTo>
                  <a:close/>
                </a:path>
                <a:path w="1260475" h="302260">
                  <a:moveTo>
                    <a:pt x="135661" y="23444"/>
                  </a:moveTo>
                  <a:lnTo>
                    <a:pt x="0" y="23444"/>
                  </a:lnTo>
                  <a:lnTo>
                    <a:pt x="0" y="44170"/>
                  </a:lnTo>
                  <a:lnTo>
                    <a:pt x="135661" y="44170"/>
                  </a:lnTo>
                  <a:lnTo>
                    <a:pt x="135661" y="23444"/>
                  </a:lnTo>
                  <a:close/>
                </a:path>
                <a:path w="1260475" h="302260">
                  <a:moveTo>
                    <a:pt x="135661" y="0"/>
                  </a:moveTo>
                  <a:lnTo>
                    <a:pt x="0" y="0"/>
                  </a:lnTo>
                  <a:lnTo>
                    <a:pt x="0" y="20726"/>
                  </a:lnTo>
                  <a:lnTo>
                    <a:pt x="135661" y="20726"/>
                  </a:lnTo>
                  <a:lnTo>
                    <a:pt x="135661" y="0"/>
                  </a:lnTo>
                  <a:close/>
                </a:path>
                <a:path w="1260475" h="302260">
                  <a:moveTo>
                    <a:pt x="360565" y="281279"/>
                  </a:moveTo>
                  <a:lnTo>
                    <a:pt x="224917" y="281279"/>
                  </a:lnTo>
                  <a:lnTo>
                    <a:pt x="224917" y="302006"/>
                  </a:lnTo>
                  <a:lnTo>
                    <a:pt x="360565" y="302006"/>
                  </a:lnTo>
                  <a:lnTo>
                    <a:pt x="360565" y="281279"/>
                  </a:lnTo>
                  <a:close/>
                </a:path>
                <a:path w="1260475" h="302260">
                  <a:moveTo>
                    <a:pt x="360565" y="257848"/>
                  </a:moveTo>
                  <a:lnTo>
                    <a:pt x="224917" y="257848"/>
                  </a:lnTo>
                  <a:lnTo>
                    <a:pt x="224917" y="278574"/>
                  </a:lnTo>
                  <a:lnTo>
                    <a:pt x="360565" y="278574"/>
                  </a:lnTo>
                  <a:lnTo>
                    <a:pt x="360565" y="257848"/>
                  </a:lnTo>
                  <a:close/>
                </a:path>
                <a:path w="1260475" h="302260">
                  <a:moveTo>
                    <a:pt x="360565" y="234403"/>
                  </a:moveTo>
                  <a:lnTo>
                    <a:pt x="224917" y="234403"/>
                  </a:lnTo>
                  <a:lnTo>
                    <a:pt x="224917" y="255130"/>
                  </a:lnTo>
                  <a:lnTo>
                    <a:pt x="360565" y="255130"/>
                  </a:lnTo>
                  <a:lnTo>
                    <a:pt x="360565" y="234403"/>
                  </a:lnTo>
                  <a:close/>
                </a:path>
                <a:path w="1260475" h="302260">
                  <a:moveTo>
                    <a:pt x="360565" y="210959"/>
                  </a:moveTo>
                  <a:lnTo>
                    <a:pt x="224917" y="210959"/>
                  </a:lnTo>
                  <a:lnTo>
                    <a:pt x="224917" y="231686"/>
                  </a:lnTo>
                  <a:lnTo>
                    <a:pt x="360565" y="231686"/>
                  </a:lnTo>
                  <a:lnTo>
                    <a:pt x="360565" y="210959"/>
                  </a:lnTo>
                  <a:close/>
                </a:path>
                <a:path w="1260475" h="302260">
                  <a:moveTo>
                    <a:pt x="360565" y="187528"/>
                  </a:moveTo>
                  <a:lnTo>
                    <a:pt x="224917" y="187528"/>
                  </a:lnTo>
                  <a:lnTo>
                    <a:pt x="224917" y="208254"/>
                  </a:lnTo>
                  <a:lnTo>
                    <a:pt x="360565" y="208254"/>
                  </a:lnTo>
                  <a:lnTo>
                    <a:pt x="360565" y="187528"/>
                  </a:lnTo>
                  <a:close/>
                </a:path>
                <a:path w="1260475" h="302260">
                  <a:moveTo>
                    <a:pt x="360565" y="164084"/>
                  </a:moveTo>
                  <a:lnTo>
                    <a:pt x="224917" y="164084"/>
                  </a:lnTo>
                  <a:lnTo>
                    <a:pt x="224917" y="184810"/>
                  </a:lnTo>
                  <a:lnTo>
                    <a:pt x="360565" y="184810"/>
                  </a:lnTo>
                  <a:lnTo>
                    <a:pt x="360565" y="164084"/>
                  </a:lnTo>
                  <a:close/>
                </a:path>
                <a:path w="1260475" h="302260">
                  <a:moveTo>
                    <a:pt x="360565" y="140639"/>
                  </a:moveTo>
                  <a:lnTo>
                    <a:pt x="224917" y="140639"/>
                  </a:lnTo>
                  <a:lnTo>
                    <a:pt x="224917" y="161366"/>
                  </a:lnTo>
                  <a:lnTo>
                    <a:pt x="360565" y="161366"/>
                  </a:lnTo>
                  <a:lnTo>
                    <a:pt x="360565" y="140639"/>
                  </a:lnTo>
                  <a:close/>
                </a:path>
                <a:path w="1260475" h="302260">
                  <a:moveTo>
                    <a:pt x="360565" y="117208"/>
                  </a:moveTo>
                  <a:lnTo>
                    <a:pt x="224917" y="117208"/>
                  </a:lnTo>
                  <a:lnTo>
                    <a:pt x="224917" y="137934"/>
                  </a:lnTo>
                  <a:lnTo>
                    <a:pt x="360565" y="137934"/>
                  </a:lnTo>
                  <a:lnTo>
                    <a:pt x="360565" y="117208"/>
                  </a:lnTo>
                  <a:close/>
                </a:path>
                <a:path w="1260475" h="302260">
                  <a:moveTo>
                    <a:pt x="360565" y="93764"/>
                  </a:moveTo>
                  <a:lnTo>
                    <a:pt x="224917" y="93764"/>
                  </a:lnTo>
                  <a:lnTo>
                    <a:pt x="224917" y="114490"/>
                  </a:lnTo>
                  <a:lnTo>
                    <a:pt x="360565" y="114490"/>
                  </a:lnTo>
                  <a:lnTo>
                    <a:pt x="360565" y="93764"/>
                  </a:lnTo>
                  <a:close/>
                </a:path>
                <a:path w="1260475" h="302260">
                  <a:moveTo>
                    <a:pt x="360565" y="70319"/>
                  </a:moveTo>
                  <a:lnTo>
                    <a:pt x="224917" y="70319"/>
                  </a:lnTo>
                  <a:lnTo>
                    <a:pt x="224917" y="91046"/>
                  </a:lnTo>
                  <a:lnTo>
                    <a:pt x="360565" y="91046"/>
                  </a:lnTo>
                  <a:lnTo>
                    <a:pt x="360565" y="70319"/>
                  </a:lnTo>
                  <a:close/>
                </a:path>
                <a:path w="1260475" h="302260">
                  <a:moveTo>
                    <a:pt x="360565" y="46888"/>
                  </a:moveTo>
                  <a:lnTo>
                    <a:pt x="224917" y="46888"/>
                  </a:lnTo>
                  <a:lnTo>
                    <a:pt x="224917" y="67614"/>
                  </a:lnTo>
                  <a:lnTo>
                    <a:pt x="360565" y="67614"/>
                  </a:lnTo>
                  <a:lnTo>
                    <a:pt x="360565" y="46888"/>
                  </a:lnTo>
                  <a:close/>
                </a:path>
                <a:path w="1260475" h="302260">
                  <a:moveTo>
                    <a:pt x="360565" y="23444"/>
                  </a:moveTo>
                  <a:lnTo>
                    <a:pt x="224917" y="23444"/>
                  </a:lnTo>
                  <a:lnTo>
                    <a:pt x="224917" y="44170"/>
                  </a:lnTo>
                  <a:lnTo>
                    <a:pt x="360565" y="44170"/>
                  </a:lnTo>
                  <a:lnTo>
                    <a:pt x="360565" y="23444"/>
                  </a:lnTo>
                  <a:close/>
                </a:path>
                <a:path w="1260475" h="302260">
                  <a:moveTo>
                    <a:pt x="360565" y="0"/>
                  </a:moveTo>
                  <a:lnTo>
                    <a:pt x="224917" y="0"/>
                  </a:lnTo>
                  <a:lnTo>
                    <a:pt x="224917" y="20726"/>
                  </a:lnTo>
                  <a:lnTo>
                    <a:pt x="360565" y="20726"/>
                  </a:lnTo>
                  <a:lnTo>
                    <a:pt x="360565" y="0"/>
                  </a:lnTo>
                  <a:close/>
                </a:path>
                <a:path w="1260475" h="302260">
                  <a:moveTo>
                    <a:pt x="585482" y="281279"/>
                  </a:moveTo>
                  <a:lnTo>
                    <a:pt x="449821" y="281279"/>
                  </a:lnTo>
                  <a:lnTo>
                    <a:pt x="449821" y="302006"/>
                  </a:lnTo>
                  <a:lnTo>
                    <a:pt x="585482" y="302006"/>
                  </a:lnTo>
                  <a:lnTo>
                    <a:pt x="585482" y="281279"/>
                  </a:lnTo>
                  <a:close/>
                </a:path>
                <a:path w="1260475" h="302260">
                  <a:moveTo>
                    <a:pt x="585482" y="257848"/>
                  </a:moveTo>
                  <a:lnTo>
                    <a:pt x="449821" y="257848"/>
                  </a:lnTo>
                  <a:lnTo>
                    <a:pt x="449821" y="278574"/>
                  </a:lnTo>
                  <a:lnTo>
                    <a:pt x="585482" y="278574"/>
                  </a:lnTo>
                  <a:lnTo>
                    <a:pt x="585482" y="257848"/>
                  </a:lnTo>
                  <a:close/>
                </a:path>
                <a:path w="1260475" h="302260">
                  <a:moveTo>
                    <a:pt x="585482" y="234403"/>
                  </a:moveTo>
                  <a:lnTo>
                    <a:pt x="449821" y="234403"/>
                  </a:lnTo>
                  <a:lnTo>
                    <a:pt x="449821" y="255130"/>
                  </a:lnTo>
                  <a:lnTo>
                    <a:pt x="585482" y="255130"/>
                  </a:lnTo>
                  <a:lnTo>
                    <a:pt x="585482" y="234403"/>
                  </a:lnTo>
                  <a:close/>
                </a:path>
                <a:path w="1260475" h="302260">
                  <a:moveTo>
                    <a:pt x="585482" y="210959"/>
                  </a:moveTo>
                  <a:lnTo>
                    <a:pt x="449821" y="210959"/>
                  </a:lnTo>
                  <a:lnTo>
                    <a:pt x="449821" y="231686"/>
                  </a:lnTo>
                  <a:lnTo>
                    <a:pt x="585482" y="231686"/>
                  </a:lnTo>
                  <a:lnTo>
                    <a:pt x="585482" y="210959"/>
                  </a:lnTo>
                  <a:close/>
                </a:path>
                <a:path w="1260475" h="302260">
                  <a:moveTo>
                    <a:pt x="585482" y="187528"/>
                  </a:moveTo>
                  <a:lnTo>
                    <a:pt x="449821" y="187528"/>
                  </a:lnTo>
                  <a:lnTo>
                    <a:pt x="449821" y="208254"/>
                  </a:lnTo>
                  <a:lnTo>
                    <a:pt x="585482" y="208254"/>
                  </a:lnTo>
                  <a:lnTo>
                    <a:pt x="585482" y="187528"/>
                  </a:lnTo>
                  <a:close/>
                </a:path>
                <a:path w="1260475" h="302260">
                  <a:moveTo>
                    <a:pt x="585482" y="164084"/>
                  </a:moveTo>
                  <a:lnTo>
                    <a:pt x="449821" y="164084"/>
                  </a:lnTo>
                  <a:lnTo>
                    <a:pt x="449821" y="184810"/>
                  </a:lnTo>
                  <a:lnTo>
                    <a:pt x="585482" y="184810"/>
                  </a:lnTo>
                  <a:lnTo>
                    <a:pt x="585482" y="164084"/>
                  </a:lnTo>
                  <a:close/>
                </a:path>
                <a:path w="1260475" h="302260">
                  <a:moveTo>
                    <a:pt x="585482" y="140639"/>
                  </a:moveTo>
                  <a:lnTo>
                    <a:pt x="449821" y="140639"/>
                  </a:lnTo>
                  <a:lnTo>
                    <a:pt x="449821" y="161366"/>
                  </a:lnTo>
                  <a:lnTo>
                    <a:pt x="585482" y="161366"/>
                  </a:lnTo>
                  <a:lnTo>
                    <a:pt x="585482" y="140639"/>
                  </a:lnTo>
                  <a:close/>
                </a:path>
                <a:path w="1260475" h="302260">
                  <a:moveTo>
                    <a:pt x="585482" y="117208"/>
                  </a:moveTo>
                  <a:lnTo>
                    <a:pt x="449821" y="117208"/>
                  </a:lnTo>
                  <a:lnTo>
                    <a:pt x="449821" y="137934"/>
                  </a:lnTo>
                  <a:lnTo>
                    <a:pt x="585482" y="137934"/>
                  </a:lnTo>
                  <a:lnTo>
                    <a:pt x="585482" y="117208"/>
                  </a:lnTo>
                  <a:close/>
                </a:path>
                <a:path w="1260475" h="302260">
                  <a:moveTo>
                    <a:pt x="585482" y="93764"/>
                  </a:moveTo>
                  <a:lnTo>
                    <a:pt x="449821" y="93764"/>
                  </a:lnTo>
                  <a:lnTo>
                    <a:pt x="449821" y="114490"/>
                  </a:lnTo>
                  <a:lnTo>
                    <a:pt x="585482" y="114490"/>
                  </a:lnTo>
                  <a:lnTo>
                    <a:pt x="585482" y="93764"/>
                  </a:lnTo>
                  <a:close/>
                </a:path>
                <a:path w="1260475" h="302260">
                  <a:moveTo>
                    <a:pt x="585482" y="70319"/>
                  </a:moveTo>
                  <a:lnTo>
                    <a:pt x="449821" y="70319"/>
                  </a:lnTo>
                  <a:lnTo>
                    <a:pt x="449821" y="91046"/>
                  </a:lnTo>
                  <a:lnTo>
                    <a:pt x="585482" y="91046"/>
                  </a:lnTo>
                  <a:lnTo>
                    <a:pt x="585482" y="70319"/>
                  </a:lnTo>
                  <a:close/>
                </a:path>
                <a:path w="1260475" h="302260">
                  <a:moveTo>
                    <a:pt x="585482" y="46888"/>
                  </a:moveTo>
                  <a:lnTo>
                    <a:pt x="449821" y="46888"/>
                  </a:lnTo>
                  <a:lnTo>
                    <a:pt x="449821" y="67614"/>
                  </a:lnTo>
                  <a:lnTo>
                    <a:pt x="585482" y="67614"/>
                  </a:lnTo>
                  <a:lnTo>
                    <a:pt x="585482" y="46888"/>
                  </a:lnTo>
                  <a:close/>
                </a:path>
                <a:path w="1260475" h="302260">
                  <a:moveTo>
                    <a:pt x="585482" y="23444"/>
                  </a:moveTo>
                  <a:lnTo>
                    <a:pt x="449821" y="23444"/>
                  </a:lnTo>
                  <a:lnTo>
                    <a:pt x="449821" y="44170"/>
                  </a:lnTo>
                  <a:lnTo>
                    <a:pt x="585482" y="44170"/>
                  </a:lnTo>
                  <a:lnTo>
                    <a:pt x="585482" y="23444"/>
                  </a:lnTo>
                  <a:close/>
                </a:path>
                <a:path w="1260475" h="302260">
                  <a:moveTo>
                    <a:pt x="585482" y="0"/>
                  </a:moveTo>
                  <a:lnTo>
                    <a:pt x="449821" y="0"/>
                  </a:lnTo>
                  <a:lnTo>
                    <a:pt x="449821" y="20726"/>
                  </a:lnTo>
                  <a:lnTo>
                    <a:pt x="585482" y="20726"/>
                  </a:lnTo>
                  <a:lnTo>
                    <a:pt x="585482" y="0"/>
                  </a:lnTo>
                  <a:close/>
                </a:path>
                <a:path w="1260475" h="302260">
                  <a:moveTo>
                    <a:pt x="810399" y="281279"/>
                  </a:moveTo>
                  <a:lnTo>
                    <a:pt x="674738" y="281279"/>
                  </a:lnTo>
                  <a:lnTo>
                    <a:pt x="674738" y="302006"/>
                  </a:lnTo>
                  <a:lnTo>
                    <a:pt x="810399" y="302006"/>
                  </a:lnTo>
                  <a:lnTo>
                    <a:pt x="810399" y="281279"/>
                  </a:lnTo>
                  <a:close/>
                </a:path>
                <a:path w="1260475" h="302260">
                  <a:moveTo>
                    <a:pt x="810399" y="257848"/>
                  </a:moveTo>
                  <a:lnTo>
                    <a:pt x="674738" y="257848"/>
                  </a:lnTo>
                  <a:lnTo>
                    <a:pt x="674738" y="278574"/>
                  </a:lnTo>
                  <a:lnTo>
                    <a:pt x="810399" y="278574"/>
                  </a:lnTo>
                  <a:lnTo>
                    <a:pt x="810399" y="257848"/>
                  </a:lnTo>
                  <a:close/>
                </a:path>
                <a:path w="1260475" h="302260">
                  <a:moveTo>
                    <a:pt x="810399" y="234403"/>
                  </a:moveTo>
                  <a:lnTo>
                    <a:pt x="674738" y="234403"/>
                  </a:lnTo>
                  <a:lnTo>
                    <a:pt x="674738" y="255130"/>
                  </a:lnTo>
                  <a:lnTo>
                    <a:pt x="810399" y="255130"/>
                  </a:lnTo>
                  <a:lnTo>
                    <a:pt x="810399" y="234403"/>
                  </a:lnTo>
                  <a:close/>
                </a:path>
                <a:path w="1260475" h="302260">
                  <a:moveTo>
                    <a:pt x="810399" y="210959"/>
                  </a:moveTo>
                  <a:lnTo>
                    <a:pt x="674738" y="210959"/>
                  </a:lnTo>
                  <a:lnTo>
                    <a:pt x="674738" y="231686"/>
                  </a:lnTo>
                  <a:lnTo>
                    <a:pt x="810399" y="231686"/>
                  </a:lnTo>
                  <a:lnTo>
                    <a:pt x="810399" y="210959"/>
                  </a:lnTo>
                  <a:close/>
                </a:path>
                <a:path w="1260475" h="302260">
                  <a:moveTo>
                    <a:pt x="810399" y="187528"/>
                  </a:moveTo>
                  <a:lnTo>
                    <a:pt x="674738" y="187528"/>
                  </a:lnTo>
                  <a:lnTo>
                    <a:pt x="674738" y="208254"/>
                  </a:lnTo>
                  <a:lnTo>
                    <a:pt x="810399" y="208254"/>
                  </a:lnTo>
                  <a:lnTo>
                    <a:pt x="810399" y="187528"/>
                  </a:lnTo>
                  <a:close/>
                </a:path>
                <a:path w="1260475" h="302260">
                  <a:moveTo>
                    <a:pt x="810399" y="164084"/>
                  </a:moveTo>
                  <a:lnTo>
                    <a:pt x="674738" y="164084"/>
                  </a:lnTo>
                  <a:lnTo>
                    <a:pt x="674738" y="184810"/>
                  </a:lnTo>
                  <a:lnTo>
                    <a:pt x="810399" y="184810"/>
                  </a:lnTo>
                  <a:lnTo>
                    <a:pt x="810399" y="164084"/>
                  </a:lnTo>
                  <a:close/>
                </a:path>
                <a:path w="1260475" h="302260">
                  <a:moveTo>
                    <a:pt x="810399" y="140639"/>
                  </a:moveTo>
                  <a:lnTo>
                    <a:pt x="674738" y="140639"/>
                  </a:lnTo>
                  <a:lnTo>
                    <a:pt x="674738" y="161366"/>
                  </a:lnTo>
                  <a:lnTo>
                    <a:pt x="810399" y="161366"/>
                  </a:lnTo>
                  <a:lnTo>
                    <a:pt x="810399" y="140639"/>
                  </a:lnTo>
                  <a:close/>
                </a:path>
                <a:path w="1260475" h="302260">
                  <a:moveTo>
                    <a:pt x="810399" y="117208"/>
                  </a:moveTo>
                  <a:lnTo>
                    <a:pt x="674738" y="117208"/>
                  </a:lnTo>
                  <a:lnTo>
                    <a:pt x="674738" y="137934"/>
                  </a:lnTo>
                  <a:lnTo>
                    <a:pt x="810399" y="137934"/>
                  </a:lnTo>
                  <a:lnTo>
                    <a:pt x="810399" y="117208"/>
                  </a:lnTo>
                  <a:close/>
                </a:path>
                <a:path w="1260475" h="302260">
                  <a:moveTo>
                    <a:pt x="810399" y="93764"/>
                  </a:moveTo>
                  <a:lnTo>
                    <a:pt x="674738" y="93764"/>
                  </a:lnTo>
                  <a:lnTo>
                    <a:pt x="674738" y="114490"/>
                  </a:lnTo>
                  <a:lnTo>
                    <a:pt x="810399" y="114490"/>
                  </a:lnTo>
                  <a:lnTo>
                    <a:pt x="810399" y="93764"/>
                  </a:lnTo>
                  <a:close/>
                </a:path>
                <a:path w="1260475" h="302260">
                  <a:moveTo>
                    <a:pt x="810399" y="70319"/>
                  </a:moveTo>
                  <a:lnTo>
                    <a:pt x="674738" y="70319"/>
                  </a:lnTo>
                  <a:lnTo>
                    <a:pt x="674738" y="91046"/>
                  </a:lnTo>
                  <a:lnTo>
                    <a:pt x="810399" y="91046"/>
                  </a:lnTo>
                  <a:lnTo>
                    <a:pt x="810399" y="70319"/>
                  </a:lnTo>
                  <a:close/>
                </a:path>
                <a:path w="1260475" h="302260">
                  <a:moveTo>
                    <a:pt x="810399" y="46888"/>
                  </a:moveTo>
                  <a:lnTo>
                    <a:pt x="674738" y="46888"/>
                  </a:lnTo>
                  <a:lnTo>
                    <a:pt x="674738" y="67614"/>
                  </a:lnTo>
                  <a:lnTo>
                    <a:pt x="810399" y="67614"/>
                  </a:lnTo>
                  <a:lnTo>
                    <a:pt x="810399" y="46888"/>
                  </a:lnTo>
                  <a:close/>
                </a:path>
                <a:path w="1260475" h="302260">
                  <a:moveTo>
                    <a:pt x="810399" y="23444"/>
                  </a:moveTo>
                  <a:lnTo>
                    <a:pt x="674738" y="23444"/>
                  </a:lnTo>
                  <a:lnTo>
                    <a:pt x="674738" y="44170"/>
                  </a:lnTo>
                  <a:lnTo>
                    <a:pt x="810399" y="44170"/>
                  </a:lnTo>
                  <a:lnTo>
                    <a:pt x="810399" y="23444"/>
                  </a:lnTo>
                  <a:close/>
                </a:path>
                <a:path w="1260475" h="302260">
                  <a:moveTo>
                    <a:pt x="810399" y="0"/>
                  </a:moveTo>
                  <a:lnTo>
                    <a:pt x="674738" y="0"/>
                  </a:lnTo>
                  <a:lnTo>
                    <a:pt x="674738" y="20726"/>
                  </a:lnTo>
                  <a:lnTo>
                    <a:pt x="810399" y="20726"/>
                  </a:lnTo>
                  <a:lnTo>
                    <a:pt x="810399" y="0"/>
                  </a:lnTo>
                  <a:close/>
                </a:path>
                <a:path w="1260475" h="302260">
                  <a:moveTo>
                    <a:pt x="1035304" y="281279"/>
                  </a:moveTo>
                  <a:lnTo>
                    <a:pt x="899642" y="281279"/>
                  </a:lnTo>
                  <a:lnTo>
                    <a:pt x="899642" y="302006"/>
                  </a:lnTo>
                  <a:lnTo>
                    <a:pt x="1035304" y="302006"/>
                  </a:lnTo>
                  <a:lnTo>
                    <a:pt x="1035304" y="281279"/>
                  </a:lnTo>
                  <a:close/>
                </a:path>
                <a:path w="1260475" h="302260">
                  <a:moveTo>
                    <a:pt x="1035304" y="257848"/>
                  </a:moveTo>
                  <a:lnTo>
                    <a:pt x="899642" y="257848"/>
                  </a:lnTo>
                  <a:lnTo>
                    <a:pt x="899642" y="278574"/>
                  </a:lnTo>
                  <a:lnTo>
                    <a:pt x="1035304" y="278574"/>
                  </a:lnTo>
                  <a:lnTo>
                    <a:pt x="1035304" y="257848"/>
                  </a:lnTo>
                  <a:close/>
                </a:path>
                <a:path w="1260475" h="302260">
                  <a:moveTo>
                    <a:pt x="1035304" y="234403"/>
                  </a:moveTo>
                  <a:lnTo>
                    <a:pt x="899642" y="234403"/>
                  </a:lnTo>
                  <a:lnTo>
                    <a:pt x="899642" y="255130"/>
                  </a:lnTo>
                  <a:lnTo>
                    <a:pt x="1035304" y="255130"/>
                  </a:lnTo>
                  <a:lnTo>
                    <a:pt x="1035304" y="234403"/>
                  </a:lnTo>
                  <a:close/>
                </a:path>
                <a:path w="1260475" h="302260">
                  <a:moveTo>
                    <a:pt x="1035304" y="210959"/>
                  </a:moveTo>
                  <a:lnTo>
                    <a:pt x="899642" y="210959"/>
                  </a:lnTo>
                  <a:lnTo>
                    <a:pt x="899642" y="231686"/>
                  </a:lnTo>
                  <a:lnTo>
                    <a:pt x="1035304" y="231686"/>
                  </a:lnTo>
                  <a:lnTo>
                    <a:pt x="1035304" y="210959"/>
                  </a:lnTo>
                  <a:close/>
                </a:path>
                <a:path w="1260475" h="302260">
                  <a:moveTo>
                    <a:pt x="1035304" y="187528"/>
                  </a:moveTo>
                  <a:lnTo>
                    <a:pt x="899642" y="187528"/>
                  </a:lnTo>
                  <a:lnTo>
                    <a:pt x="899642" y="208254"/>
                  </a:lnTo>
                  <a:lnTo>
                    <a:pt x="1035304" y="208254"/>
                  </a:lnTo>
                  <a:lnTo>
                    <a:pt x="1035304" y="187528"/>
                  </a:lnTo>
                  <a:close/>
                </a:path>
                <a:path w="1260475" h="302260">
                  <a:moveTo>
                    <a:pt x="1035304" y="164084"/>
                  </a:moveTo>
                  <a:lnTo>
                    <a:pt x="899642" y="164084"/>
                  </a:lnTo>
                  <a:lnTo>
                    <a:pt x="899642" y="184810"/>
                  </a:lnTo>
                  <a:lnTo>
                    <a:pt x="1035304" y="184810"/>
                  </a:lnTo>
                  <a:lnTo>
                    <a:pt x="1035304" y="164084"/>
                  </a:lnTo>
                  <a:close/>
                </a:path>
                <a:path w="1260475" h="302260">
                  <a:moveTo>
                    <a:pt x="1035304" y="140639"/>
                  </a:moveTo>
                  <a:lnTo>
                    <a:pt x="899642" y="140639"/>
                  </a:lnTo>
                  <a:lnTo>
                    <a:pt x="899642" y="161366"/>
                  </a:lnTo>
                  <a:lnTo>
                    <a:pt x="1035304" y="161366"/>
                  </a:lnTo>
                  <a:lnTo>
                    <a:pt x="1035304" y="140639"/>
                  </a:lnTo>
                  <a:close/>
                </a:path>
                <a:path w="1260475" h="302260">
                  <a:moveTo>
                    <a:pt x="1035304" y="117208"/>
                  </a:moveTo>
                  <a:lnTo>
                    <a:pt x="899642" y="117208"/>
                  </a:lnTo>
                  <a:lnTo>
                    <a:pt x="899642" y="137934"/>
                  </a:lnTo>
                  <a:lnTo>
                    <a:pt x="1035304" y="137934"/>
                  </a:lnTo>
                  <a:lnTo>
                    <a:pt x="1035304" y="117208"/>
                  </a:lnTo>
                  <a:close/>
                </a:path>
                <a:path w="1260475" h="302260">
                  <a:moveTo>
                    <a:pt x="1035304" y="93764"/>
                  </a:moveTo>
                  <a:lnTo>
                    <a:pt x="899642" y="93764"/>
                  </a:lnTo>
                  <a:lnTo>
                    <a:pt x="899642" y="114490"/>
                  </a:lnTo>
                  <a:lnTo>
                    <a:pt x="1035304" y="114490"/>
                  </a:lnTo>
                  <a:lnTo>
                    <a:pt x="1035304" y="93764"/>
                  </a:lnTo>
                  <a:close/>
                </a:path>
                <a:path w="1260475" h="302260">
                  <a:moveTo>
                    <a:pt x="1035304" y="70319"/>
                  </a:moveTo>
                  <a:lnTo>
                    <a:pt x="899642" y="70319"/>
                  </a:lnTo>
                  <a:lnTo>
                    <a:pt x="899642" y="91046"/>
                  </a:lnTo>
                  <a:lnTo>
                    <a:pt x="1035304" y="91046"/>
                  </a:lnTo>
                  <a:lnTo>
                    <a:pt x="1035304" y="70319"/>
                  </a:lnTo>
                  <a:close/>
                </a:path>
                <a:path w="1260475" h="302260">
                  <a:moveTo>
                    <a:pt x="1035304" y="46888"/>
                  </a:moveTo>
                  <a:lnTo>
                    <a:pt x="899642" y="46888"/>
                  </a:lnTo>
                  <a:lnTo>
                    <a:pt x="899642" y="67614"/>
                  </a:lnTo>
                  <a:lnTo>
                    <a:pt x="1035304" y="67614"/>
                  </a:lnTo>
                  <a:lnTo>
                    <a:pt x="1035304" y="46888"/>
                  </a:lnTo>
                  <a:close/>
                </a:path>
                <a:path w="1260475" h="302260">
                  <a:moveTo>
                    <a:pt x="1035304" y="23444"/>
                  </a:moveTo>
                  <a:lnTo>
                    <a:pt x="899642" y="23444"/>
                  </a:lnTo>
                  <a:lnTo>
                    <a:pt x="899642" y="44170"/>
                  </a:lnTo>
                  <a:lnTo>
                    <a:pt x="1035304" y="44170"/>
                  </a:lnTo>
                  <a:lnTo>
                    <a:pt x="1035304" y="23444"/>
                  </a:lnTo>
                  <a:close/>
                </a:path>
                <a:path w="1260475" h="302260">
                  <a:moveTo>
                    <a:pt x="1035304" y="0"/>
                  </a:moveTo>
                  <a:lnTo>
                    <a:pt x="899642" y="0"/>
                  </a:lnTo>
                  <a:lnTo>
                    <a:pt x="899642" y="20726"/>
                  </a:lnTo>
                  <a:lnTo>
                    <a:pt x="1035304" y="20726"/>
                  </a:lnTo>
                  <a:lnTo>
                    <a:pt x="1035304" y="0"/>
                  </a:lnTo>
                  <a:close/>
                </a:path>
                <a:path w="1260475" h="302260">
                  <a:moveTo>
                    <a:pt x="1260221" y="281279"/>
                  </a:moveTo>
                  <a:lnTo>
                    <a:pt x="1124559" y="281279"/>
                  </a:lnTo>
                  <a:lnTo>
                    <a:pt x="1124559" y="302006"/>
                  </a:lnTo>
                  <a:lnTo>
                    <a:pt x="1260221" y="302006"/>
                  </a:lnTo>
                  <a:lnTo>
                    <a:pt x="1260221" y="281279"/>
                  </a:lnTo>
                  <a:close/>
                </a:path>
                <a:path w="1260475" h="302260">
                  <a:moveTo>
                    <a:pt x="1260221" y="257848"/>
                  </a:moveTo>
                  <a:lnTo>
                    <a:pt x="1124559" y="257848"/>
                  </a:lnTo>
                  <a:lnTo>
                    <a:pt x="1124559" y="278574"/>
                  </a:lnTo>
                  <a:lnTo>
                    <a:pt x="1260221" y="278574"/>
                  </a:lnTo>
                  <a:lnTo>
                    <a:pt x="1260221" y="257848"/>
                  </a:lnTo>
                  <a:close/>
                </a:path>
                <a:path w="1260475" h="302260">
                  <a:moveTo>
                    <a:pt x="1260221" y="234403"/>
                  </a:moveTo>
                  <a:lnTo>
                    <a:pt x="1124559" y="234403"/>
                  </a:lnTo>
                  <a:lnTo>
                    <a:pt x="1124559" y="255130"/>
                  </a:lnTo>
                  <a:lnTo>
                    <a:pt x="1260221" y="255130"/>
                  </a:lnTo>
                  <a:lnTo>
                    <a:pt x="1260221" y="234403"/>
                  </a:lnTo>
                  <a:close/>
                </a:path>
                <a:path w="1260475" h="302260">
                  <a:moveTo>
                    <a:pt x="1260221" y="210959"/>
                  </a:moveTo>
                  <a:lnTo>
                    <a:pt x="1124559" y="210959"/>
                  </a:lnTo>
                  <a:lnTo>
                    <a:pt x="1124559" y="231686"/>
                  </a:lnTo>
                  <a:lnTo>
                    <a:pt x="1260221" y="231686"/>
                  </a:lnTo>
                  <a:lnTo>
                    <a:pt x="1260221" y="210959"/>
                  </a:lnTo>
                  <a:close/>
                </a:path>
                <a:path w="1260475" h="302260">
                  <a:moveTo>
                    <a:pt x="1260221" y="187528"/>
                  </a:moveTo>
                  <a:lnTo>
                    <a:pt x="1124559" y="187528"/>
                  </a:lnTo>
                  <a:lnTo>
                    <a:pt x="1124559" y="208254"/>
                  </a:lnTo>
                  <a:lnTo>
                    <a:pt x="1260221" y="208254"/>
                  </a:lnTo>
                  <a:lnTo>
                    <a:pt x="1260221" y="187528"/>
                  </a:lnTo>
                  <a:close/>
                </a:path>
                <a:path w="1260475" h="302260">
                  <a:moveTo>
                    <a:pt x="1260221" y="164084"/>
                  </a:moveTo>
                  <a:lnTo>
                    <a:pt x="1124559" y="164084"/>
                  </a:lnTo>
                  <a:lnTo>
                    <a:pt x="1124559" y="184810"/>
                  </a:lnTo>
                  <a:lnTo>
                    <a:pt x="1260221" y="184810"/>
                  </a:lnTo>
                  <a:lnTo>
                    <a:pt x="1260221" y="164084"/>
                  </a:lnTo>
                  <a:close/>
                </a:path>
                <a:path w="1260475" h="302260">
                  <a:moveTo>
                    <a:pt x="1260221" y="140639"/>
                  </a:moveTo>
                  <a:lnTo>
                    <a:pt x="1124559" y="140639"/>
                  </a:lnTo>
                  <a:lnTo>
                    <a:pt x="1124559" y="161366"/>
                  </a:lnTo>
                  <a:lnTo>
                    <a:pt x="1260221" y="161366"/>
                  </a:lnTo>
                  <a:lnTo>
                    <a:pt x="1260221" y="140639"/>
                  </a:lnTo>
                  <a:close/>
                </a:path>
                <a:path w="1260475" h="302260">
                  <a:moveTo>
                    <a:pt x="1260221" y="117208"/>
                  </a:moveTo>
                  <a:lnTo>
                    <a:pt x="1124559" y="117208"/>
                  </a:lnTo>
                  <a:lnTo>
                    <a:pt x="1124559" y="137934"/>
                  </a:lnTo>
                  <a:lnTo>
                    <a:pt x="1260221" y="137934"/>
                  </a:lnTo>
                  <a:lnTo>
                    <a:pt x="1260221" y="11720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0987" y="2850717"/>
              <a:ext cx="586105" cy="302260"/>
            </a:xfrm>
            <a:custGeom>
              <a:avLst/>
              <a:gdLst/>
              <a:ahLst/>
              <a:cxnLst/>
              <a:rect l="l" t="t" r="r" b="b"/>
              <a:pathLst>
                <a:path w="586105" h="302260">
                  <a:moveTo>
                    <a:pt x="135661" y="281279"/>
                  </a:moveTo>
                  <a:lnTo>
                    <a:pt x="0" y="281279"/>
                  </a:lnTo>
                  <a:lnTo>
                    <a:pt x="0" y="302006"/>
                  </a:lnTo>
                  <a:lnTo>
                    <a:pt x="135661" y="302006"/>
                  </a:lnTo>
                  <a:lnTo>
                    <a:pt x="135661" y="281279"/>
                  </a:lnTo>
                  <a:close/>
                </a:path>
                <a:path w="586105" h="302260">
                  <a:moveTo>
                    <a:pt x="135661" y="257848"/>
                  </a:moveTo>
                  <a:lnTo>
                    <a:pt x="0" y="257848"/>
                  </a:lnTo>
                  <a:lnTo>
                    <a:pt x="0" y="278574"/>
                  </a:lnTo>
                  <a:lnTo>
                    <a:pt x="135661" y="278574"/>
                  </a:lnTo>
                  <a:lnTo>
                    <a:pt x="135661" y="257848"/>
                  </a:lnTo>
                  <a:close/>
                </a:path>
                <a:path w="586105" h="302260">
                  <a:moveTo>
                    <a:pt x="135661" y="234403"/>
                  </a:moveTo>
                  <a:lnTo>
                    <a:pt x="0" y="234403"/>
                  </a:lnTo>
                  <a:lnTo>
                    <a:pt x="0" y="255130"/>
                  </a:lnTo>
                  <a:lnTo>
                    <a:pt x="135661" y="255130"/>
                  </a:lnTo>
                  <a:lnTo>
                    <a:pt x="135661" y="234403"/>
                  </a:lnTo>
                  <a:close/>
                </a:path>
                <a:path w="586105" h="302260">
                  <a:moveTo>
                    <a:pt x="135661" y="210959"/>
                  </a:moveTo>
                  <a:lnTo>
                    <a:pt x="0" y="210959"/>
                  </a:lnTo>
                  <a:lnTo>
                    <a:pt x="0" y="231686"/>
                  </a:lnTo>
                  <a:lnTo>
                    <a:pt x="135661" y="231686"/>
                  </a:lnTo>
                  <a:lnTo>
                    <a:pt x="135661" y="210959"/>
                  </a:lnTo>
                  <a:close/>
                </a:path>
                <a:path w="586105" h="302260">
                  <a:moveTo>
                    <a:pt x="135661" y="187528"/>
                  </a:moveTo>
                  <a:lnTo>
                    <a:pt x="0" y="187528"/>
                  </a:lnTo>
                  <a:lnTo>
                    <a:pt x="0" y="208254"/>
                  </a:lnTo>
                  <a:lnTo>
                    <a:pt x="135661" y="208254"/>
                  </a:lnTo>
                  <a:lnTo>
                    <a:pt x="135661" y="187528"/>
                  </a:lnTo>
                  <a:close/>
                </a:path>
                <a:path w="586105" h="302260">
                  <a:moveTo>
                    <a:pt x="135661" y="164084"/>
                  </a:moveTo>
                  <a:lnTo>
                    <a:pt x="0" y="164084"/>
                  </a:lnTo>
                  <a:lnTo>
                    <a:pt x="0" y="184810"/>
                  </a:lnTo>
                  <a:lnTo>
                    <a:pt x="135661" y="184810"/>
                  </a:lnTo>
                  <a:lnTo>
                    <a:pt x="135661" y="164084"/>
                  </a:lnTo>
                  <a:close/>
                </a:path>
                <a:path w="586105" h="302260">
                  <a:moveTo>
                    <a:pt x="135661" y="140639"/>
                  </a:moveTo>
                  <a:lnTo>
                    <a:pt x="0" y="140639"/>
                  </a:lnTo>
                  <a:lnTo>
                    <a:pt x="0" y="161366"/>
                  </a:lnTo>
                  <a:lnTo>
                    <a:pt x="135661" y="161366"/>
                  </a:lnTo>
                  <a:lnTo>
                    <a:pt x="135661" y="140639"/>
                  </a:lnTo>
                  <a:close/>
                </a:path>
                <a:path w="586105" h="302260">
                  <a:moveTo>
                    <a:pt x="135661" y="117208"/>
                  </a:moveTo>
                  <a:lnTo>
                    <a:pt x="0" y="117208"/>
                  </a:lnTo>
                  <a:lnTo>
                    <a:pt x="0" y="137934"/>
                  </a:lnTo>
                  <a:lnTo>
                    <a:pt x="135661" y="137934"/>
                  </a:lnTo>
                  <a:lnTo>
                    <a:pt x="135661" y="117208"/>
                  </a:lnTo>
                  <a:close/>
                </a:path>
                <a:path w="586105" h="302260">
                  <a:moveTo>
                    <a:pt x="135661" y="93764"/>
                  </a:moveTo>
                  <a:lnTo>
                    <a:pt x="0" y="93764"/>
                  </a:lnTo>
                  <a:lnTo>
                    <a:pt x="0" y="114490"/>
                  </a:lnTo>
                  <a:lnTo>
                    <a:pt x="135661" y="114490"/>
                  </a:lnTo>
                  <a:lnTo>
                    <a:pt x="135661" y="93764"/>
                  </a:lnTo>
                  <a:close/>
                </a:path>
                <a:path w="586105" h="302260">
                  <a:moveTo>
                    <a:pt x="135661" y="70319"/>
                  </a:moveTo>
                  <a:lnTo>
                    <a:pt x="0" y="70319"/>
                  </a:lnTo>
                  <a:lnTo>
                    <a:pt x="0" y="91046"/>
                  </a:lnTo>
                  <a:lnTo>
                    <a:pt x="135661" y="91046"/>
                  </a:lnTo>
                  <a:lnTo>
                    <a:pt x="135661" y="70319"/>
                  </a:lnTo>
                  <a:close/>
                </a:path>
                <a:path w="586105" h="302260">
                  <a:moveTo>
                    <a:pt x="135661" y="46888"/>
                  </a:moveTo>
                  <a:lnTo>
                    <a:pt x="0" y="46888"/>
                  </a:lnTo>
                  <a:lnTo>
                    <a:pt x="0" y="67614"/>
                  </a:lnTo>
                  <a:lnTo>
                    <a:pt x="135661" y="67614"/>
                  </a:lnTo>
                  <a:lnTo>
                    <a:pt x="135661" y="46888"/>
                  </a:lnTo>
                  <a:close/>
                </a:path>
                <a:path w="586105" h="302260">
                  <a:moveTo>
                    <a:pt x="135661" y="23444"/>
                  </a:moveTo>
                  <a:lnTo>
                    <a:pt x="0" y="23444"/>
                  </a:lnTo>
                  <a:lnTo>
                    <a:pt x="0" y="44170"/>
                  </a:lnTo>
                  <a:lnTo>
                    <a:pt x="135661" y="44170"/>
                  </a:lnTo>
                  <a:lnTo>
                    <a:pt x="135661" y="23444"/>
                  </a:lnTo>
                  <a:close/>
                </a:path>
                <a:path w="586105" h="302260">
                  <a:moveTo>
                    <a:pt x="135661" y="0"/>
                  </a:moveTo>
                  <a:lnTo>
                    <a:pt x="0" y="0"/>
                  </a:lnTo>
                  <a:lnTo>
                    <a:pt x="0" y="20726"/>
                  </a:lnTo>
                  <a:lnTo>
                    <a:pt x="135661" y="20726"/>
                  </a:lnTo>
                  <a:lnTo>
                    <a:pt x="135661" y="0"/>
                  </a:lnTo>
                  <a:close/>
                </a:path>
                <a:path w="586105" h="302260">
                  <a:moveTo>
                    <a:pt x="360565" y="281279"/>
                  </a:moveTo>
                  <a:lnTo>
                    <a:pt x="224917" y="281279"/>
                  </a:lnTo>
                  <a:lnTo>
                    <a:pt x="224917" y="302006"/>
                  </a:lnTo>
                  <a:lnTo>
                    <a:pt x="360565" y="302006"/>
                  </a:lnTo>
                  <a:lnTo>
                    <a:pt x="360565" y="281279"/>
                  </a:lnTo>
                  <a:close/>
                </a:path>
                <a:path w="586105" h="302260">
                  <a:moveTo>
                    <a:pt x="360565" y="257848"/>
                  </a:moveTo>
                  <a:lnTo>
                    <a:pt x="224917" y="257848"/>
                  </a:lnTo>
                  <a:lnTo>
                    <a:pt x="224917" y="278574"/>
                  </a:lnTo>
                  <a:lnTo>
                    <a:pt x="360565" y="278574"/>
                  </a:lnTo>
                  <a:lnTo>
                    <a:pt x="360565" y="257848"/>
                  </a:lnTo>
                  <a:close/>
                </a:path>
                <a:path w="586105" h="302260">
                  <a:moveTo>
                    <a:pt x="360565" y="234403"/>
                  </a:moveTo>
                  <a:lnTo>
                    <a:pt x="224917" y="234403"/>
                  </a:lnTo>
                  <a:lnTo>
                    <a:pt x="224917" y="255130"/>
                  </a:lnTo>
                  <a:lnTo>
                    <a:pt x="360565" y="255130"/>
                  </a:lnTo>
                  <a:lnTo>
                    <a:pt x="360565" y="234403"/>
                  </a:lnTo>
                  <a:close/>
                </a:path>
                <a:path w="586105" h="302260">
                  <a:moveTo>
                    <a:pt x="360565" y="210959"/>
                  </a:moveTo>
                  <a:lnTo>
                    <a:pt x="224917" y="210959"/>
                  </a:lnTo>
                  <a:lnTo>
                    <a:pt x="224917" y="231686"/>
                  </a:lnTo>
                  <a:lnTo>
                    <a:pt x="360565" y="231686"/>
                  </a:lnTo>
                  <a:lnTo>
                    <a:pt x="360565" y="210959"/>
                  </a:lnTo>
                  <a:close/>
                </a:path>
                <a:path w="586105" h="302260">
                  <a:moveTo>
                    <a:pt x="360565" y="187528"/>
                  </a:moveTo>
                  <a:lnTo>
                    <a:pt x="224917" y="187528"/>
                  </a:lnTo>
                  <a:lnTo>
                    <a:pt x="224917" y="208254"/>
                  </a:lnTo>
                  <a:lnTo>
                    <a:pt x="360565" y="208254"/>
                  </a:lnTo>
                  <a:lnTo>
                    <a:pt x="360565" y="187528"/>
                  </a:lnTo>
                  <a:close/>
                </a:path>
                <a:path w="586105" h="302260">
                  <a:moveTo>
                    <a:pt x="360565" y="164084"/>
                  </a:moveTo>
                  <a:lnTo>
                    <a:pt x="224917" y="164084"/>
                  </a:lnTo>
                  <a:lnTo>
                    <a:pt x="224917" y="184810"/>
                  </a:lnTo>
                  <a:lnTo>
                    <a:pt x="360565" y="184810"/>
                  </a:lnTo>
                  <a:lnTo>
                    <a:pt x="360565" y="164084"/>
                  </a:lnTo>
                  <a:close/>
                </a:path>
                <a:path w="586105" h="302260">
                  <a:moveTo>
                    <a:pt x="360565" y="140639"/>
                  </a:moveTo>
                  <a:lnTo>
                    <a:pt x="224917" y="140639"/>
                  </a:lnTo>
                  <a:lnTo>
                    <a:pt x="224917" y="161366"/>
                  </a:lnTo>
                  <a:lnTo>
                    <a:pt x="360565" y="161366"/>
                  </a:lnTo>
                  <a:lnTo>
                    <a:pt x="360565" y="140639"/>
                  </a:lnTo>
                  <a:close/>
                </a:path>
                <a:path w="586105" h="302260">
                  <a:moveTo>
                    <a:pt x="360565" y="117208"/>
                  </a:moveTo>
                  <a:lnTo>
                    <a:pt x="224917" y="117208"/>
                  </a:lnTo>
                  <a:lnTo>
                    <a:pt x="224917" y="137934"/>
                  </a:lnTo>
                  <a:lnTo>
                    <a:pt x="360565" y="137934"/>
                  </a:lnTo>
                  <a:lnTo>
                    <a:pt x="360565" y="117208"/>
                  </a:lnTo>
                  <a:close/>
                </a:path>
                <a:path w="586105" h="302260">
                  <a:moveTo>
                    <a:pt x="360565" y="93764"/>
                  </a:moveTo>
                  <a:lnTo>
                    <a:pt x="224917" y="93764"/>
                  </a:lnTo>
                  <a:lnTo>
                    <a:pt x="224917" y="114490"/>
                  </a:lnTo>
                  <a:lnTo>
                    <a:pt x="360565" y="114490"/>
                  </a:lnTo>
                  <a:lnTo>
                    <a:pt x="360565" y="93764"/>
                  </a:lnTo>
                  <a:close/>
                </a:path>
                <a:path w="586105" h="302260">
                  <a:moveTo>
                    <a:pt x="360565" y="70319"/>
                  </a:moveTo>
                  <a:lnTo>
                    <a:pt x="224917" y="70319"/>
                  </a:lnTo>
                  <a:lnTo>
                    <a:pt x="224917" y="91046"/>
                  </a:lnTo>
                  <a:lnTo>
                    <a:pt x="360565" y="91046"/>
                  </a:lnTo>
                  <a:lnTo>
                    <a:pt x="360565" y="70319"/>
                  </a:lnTo>
                  <a:close/>
                </a:path>
                <a:path w="586105" h="302260">
                  <a:moveTo>
                    <a:pt x="360565" y="46888"/>
                  </a:moveTo>
                  <a:lnTo>
                    <a:pt x="224917" y="46888"/>
                  </a:lnTo>
                  <a:lnTo>
                    <a:pt x="224917" y="67614"/>
                  </a:lnTo>
                  <a:lnTo>
                    <a:pt x="360565" y="67614"/>
                  </a:lnTo>
                  <a:lnTo>
                    <a:pt x="360565" y="46888"/>
                  </a:lnTo>
                  <a:close/>
                </a:path>
                <a:path w="586105" h="302260">
                  <a:moveTo>
                    <a:pt x="360565" y="23444"/>
                  </a:moveTo>
                  <a:lnTo>
                    <a:pt x="224917" y="23444"/>
                  </a:lnTo>
                  <a:lnTo>
                    <a:pt x="224917" y="44170"/>
                  </a:lnTo>
                  <a:lnTo>
                    <a:pt x="360565" y="44170"/>
                  </a:lnTo>
                  <a:lnTo>
                    <a:pt x="360565" y="23444"/>
                  </a:lnTo>
                  <a:close/>
                </a:path>
                <a:path w="586105" h="302260">
                  <a:moveTo>
                    <a:pt x="360565" y="0"/>
                  </a:moveTo>
                  <a:lnTo>
                    <a:pt x="224917" y="0"/>
                  </a:lnTo>
                  <a:lnTo>
                    <a:pt x="224917" y="20726"/>
                  </a:lnTo>
                  <a:lnTo>
                    <a:pt x="360565" y="20726"/>
                  </a:lnTo>
                  <a:lnTo>
                    <a:pt x="360565" y="0"/>
                  </a:lnTo>
                  <a:close/>
                </a:path>
                <a:path w="586105" h="302260">
                  <a:moveTo>
                    <a:pt x="585482" y="281279"/>
                  </a:moveTo>
                  <a:lnTo>
                    <a:pt x="449821" y="281279"/>
                  </a:lnTo>
                  <a:lnTo>
                    <a:pt x="449821" y="302006"/>
                  </a:lnTo>
                  <a:lnTo>
                    <a:pt x="585482" y="302006"/>
                  </a:lnTo>
                  <a:lnTo>
                    <a:pt x="585482" y="281279"/>
                  </a:lnTo>
                  <a:close/>
                </a:path>
                <a:path w="586105" h="302260">
                  <a:moveTo>
                    <a:pt x="585482" y="257848"/>
                  </a:moveTo>
                  <a:lnTo>
                    <a:pt x="449821" y="257848"/>
                  </a:lnTo>
                  <a:lnTo>
                    <a:pt x="449821" y="278574"/>
                  </a:lnTo>
                  <a:lnTo>
                    <a:pt x="585482" y="278574"/>
                  </a:lnTo>
                  <a:lnTo>
                    <a:pt x="585482" y="257848"/>
                  </a:lnTo>
                  <a:close/>
                </a:path>
                <a:path w="586105" h="302260">
                  <a:moveTo>
                    <a:pt x="585482" y="234403"/>
                  </a:moveTo>
                  <a:lnTo>
                    <a:pt x="449821" y="234403"/>
                  </a:lnTo>
                  <a:lnTo>
                    <a:pt x="449821" y="255130"/>
                  </a:lnTo>
                  <a:lnTo>
                    <a:pt x="585482" y="255130"/>
                  </a:lnTo>
                  <a:lnTo>
                    <a:pt x="585482" y="234403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96669" y="1936216"/>
              <a:ext cx="1492885" cy="1318895"/>
            </a:xfrm>
            <a:custGeom>
              <a:avLst/>
              <a:gdLst/>
              <a:ahLst/>
              <a:cxnLst/>
              <a:rect l="l" t="t" r="r" b="b"/>
              <a:pathLst>
                <a:path w="1492885" h="1318895">
                  <a:moveTo>
                    <a:pt x="735469" y="960297"/>
                  </a:moveTo>
                  <a:lnTo>
                    <a:pt x="677086" y="963683"/>
                  </a:lnTo>
                  <a:lnTo>
                    <a:pt x="622141" y="973842"/>
                  </a:lnTo>
                  <a:lnTo>
                    <a:pt x="570634" y="990773"/>
                  </a:lnTo>
                  <a:lnTo>
                    <a:pt x="522566" y="1014476"/>
                  </a:lnTo>
                  <a:lnTo>
                    <a:pt x="482011" y="1042571"/>
                  </a:lnTo>
                  <a:lnTo>
                    <a:pt x="453043" y="1072697"/>
                  </a:lnTo>
                  <a:lnTo>
                    <a:pt x="429869" y="1139024"/>
                  </a:lnTo>
                  <a:lnTo>
                    <a:pt x="435663" y="1173605"/>
                  </a:lnTo>
                  <a:lnTo>
                    <a:pt x="482011" y="1236342"/>
                  </a:lnTo>
                  <a:lnTo>
                    <a:pt x="522566" y="1264500"/>
                  </a:lnTo>
                  <a:lnTo>
                    <a:pt x="570634" y="1288203"/>
                  </a:lnTo>
                  <a:lnTo>
                    <a:pt x="622141" y="1305134"/>
                  </a:lnTo>
                  <a:lnTo>
                    <a:pt x="677086" y="1315292"/>
                  </a:lnTo>
                  <a:lnTo>
                    <a:pt x="735469" y="1318679"/>
                  </a:lnTo>
                  <a:lnTo>
                    <a:pt x="793878" y="1315264"/>
                  </a:lnTo>
                  <a:lnTo>
                    <a:pt x="848917" y="1305020"/>
                  </a:lnTo>
                  <a:lnTo>
                    <a:pt x="900581" y="1287946"/>
                  </a:lnTo>
                  <a:lnTo>
                    <a:pt x="948867" y="1264043"/>
                  </a:lnTo>
                  <a:lnTo>
                    <a:pt x="989646" y="1235740"/>
                  </a:lnTo>
                  <a:lnTo>
                    <a:pt x="1018773" y="1205468"/>
                  </a:lnTo>
                  <a:lnTo>
                    <a:pt x="1042073" y="1139024"/>
                  </a:lnTo>
                  <a:lnTo>
                    <a:pt x="1036248" y="1105223"/>
                  </a:lnTo>
                  <a:lnTo>
                    <a:pt x="989646" y="1043177"/>
                  </a:lnTo>
                  <a:lnTo>
                    <a:pt x="948867" y="1014933"/>
                  </a:lnTo>
                  <a:lnTo>
                    <a:pt x="900581" y="991030"/>
                  </a:lnTo>
                  <a:lnTo>
                    <a:pt x="848917" y="973956"/>
                  </a:lnTo>
                  <a:lnTo>
                    <a:pt x="793878" y="963712"/>
                  </a:lnTo>
                  <a:lnTo>
                    <a:pt x="735469" y="960297"/>
                  </a:lnTo>
                  <a:close/>
                </a:path>
                <a:path w="1492885" h="1318895">
                  <a:moveTo>
                    <a:pt x="1374408" y="186131"/>
                  </a:moveTo>
                  <a:lnTo>
                    <a:pt x="690638" y="186131"/>
                  </a:lnTo>
                  <a:lnTo>
                    <a:pt x="753339" y="189457"/>
                  </a:lnTo>
                  <a:lnTo>
                    <a:pt x="806394" y="199436"/>
                  </a:lnTo>
                  <a:lnTo>
                    <a:pt x="849802" y="216067"/>
                  </a:lnTo>
                  <a:lnTo>
                    <a:pt x="883564" y="239350"/>
                  </a:lnTo>
                  <a:lnTo>
                    <a:pt x="907680" y="269285"/>
                  </a:lnTo>
                  <a:lnTo>
                    <a:pt x="922149" y="305872"/>
                  </a:lnTo>
                  <a:lnTo>
                    <a:pt x="926973" y="349110"/>
                  </a:lnTo>
                  <a:lnTo>
                    <a:pt x="921751" y="387424"/>
                  </a:lnTo>
                  <a:lnTo>
                    <a:pt x="906087" y="429212"/>
                  </a:lnTo>
                  <a:lnTo>
                    <a:pt x="879984" y="474472"/>
                  </a:lnTo>
                  <a:lnTo>
                    <a:pt x="813875" y="562893"/>
                  </a:lnTo>
                  <a:lnTo>
                    <a:pt x="789681" y="604180"/>
                  </a:lnTo>
                  <a:lnTo>
                    <a:pt x="770864" y="647063"/>
                  </a:lnTo>
                  <a:lnTo>
                    <a:pt x="757423" y="691540"/>
                  </a:lnTo>
                  <a:lnTo>
                    <a:pt x="749359" y="737612"/>
                  </a:lnTo>
                  <a:lnTo>
                    <a:pt x="746671" y="785279"/>
                  </a:lnTo>
                  <a:lnTo>
                    <a:pt x="747052" y="796797"/>
                  </a:lnTo>
                  <a:lnTo>
                    <a:pt x="748196" y="811903"/>
                  </a:lnTo>
                  <a:lnTo>
                    <a:pt x="750105" y="830597"/>
                  </a:lnTo>
                  <a:lnTo>
                    <a:pt x="752779" y="852881"/>
                  </a:lnTo>
                  <a:lnTo>
                    <a:pt x="849553" y="852881"/>
                  </a:lnTo>
                  <a:lnTo>
                    <a:pt x="856909" y="810384"/>
                  </a:lnTo>
                  <a:lnTo>
                    <a:pt x="872866" y="773650"/>
                  </a:lnTo>
                  <a:lnTo>
                    <a:pt x="897426" y="742678"/>
                  </a:lnTo>
                  <a:lnTo>
                    <a:pt x="930588" y="717469"/>
                  </a:lnTo>
                  <a:lnTo>
                    <a:pt x="972352" y="698022"/>
                  </a:lnTo>
                  <a:lnTo>
                    <a:pt x="1022718" y="684339"/>
                  </a:lnTo>
                  <a:lnTo>
                    <a:pt x="1092185" y="669259"/>
                  </a:lnTo>
                  <a:lnTo>
                    <a:pt x="1156095" y="652798"/>
                  </a:lnTo>
                  <a:lnTo>
                    <a:pt x="1214448" y="634956"/>
                  </a:lnTo>
                  <a:lnTo>
                    <a:pt x="1267243" y="615733"/>
                  </a:lnTo>
                  <a:lnTo>
                    <a:pt x="1314480" y="595130"/>
                  </a:lnTo>
                  <a:lnTo>
                    <a:pt x="1356160" y="573146"/>
                  </a:lnTo>
                  <a:lnTo>
                    <a:pt x="1392282" y="549781"/>
                  </a:lnTo>
                  <a:lnTo>
                    <a:pt x="1422847" y="525036"/>
                  </a:lnTo>
                  <a:lnTo>
                    <a:pt x="1467305" y="471402"/>
                  </a:lnTo>
                  <a:lnTo>
                    <a:pt x="1489534" y="412244"/>
                  </a:lnTo>
                  <a:lnTo>
                    <a:pt x="1492313" y="380593"/>
                  </a:lnTo>
                  <a:lnTo>
                    <a:pt x="1488597" y="343212"/>
                  </a:lnTo>
                  <a:lnTo>
                    <a:pt x="1477449" y="307003"/>
                  </a:lnTo>
                  <a:lnTo>
                    <a:pt x="1458868" y="271966"/>
                  </a:lnTo>
                  <a:lnTo>
                    <a:pt x="1432855" y="238101"/>
                  </a:lnTo>
                  <a:lnTo>
                    <a:pt x="1399408" y="205408"/>
                  </a:lnTo>
                  <a:lnTo>
                    <a:pt x="1374408" y="186131"/>
                  </a:lnTo>
                  <a:close/>
                </a:path>
                <a:path w="1492885" h="1318895">
                  <a:moveTo>
                    <a:pt x="701852" y="0"/>
                  </a:moveTo>
                  <a:lnTo>
                    <a:pt x="643879" y="990"/>
                  </a:lnTo>
                  <a:lnTo>
                    <a:pt x="587720" y="3962"/>
                  </a:lnTo>
                  <a:lnTo>
                    <a:pt x="533374" y="8916"/>
                  </a:lnTo>
                  <a:lnTo>
                    <a:pt x="480842" y="15851"/>
                  </a:lnTo>
                  <a:lnTo>
                    <a:pt x="430123" y="24768"/>
                  </a:lnTo>
                  <a:lnTo>
                    <a:pt x="381218" y="35667"/>
                  </a:lnTo>
                  <a:lnTo>
                    <a:pt x="334126" y="48548"/>
                  </a:lnTo>
                  <a:lnTo>
                    <a:pt x="288848" y="63411"/>
                  </a:lnTo>
                  <a:lnTo>
                    <a:pt x="245384" y="80257"/>
                  </a:lnTo>
                  <a:lnTo>
                    <a:pt x="203733" y="99085"/>
                  </a:lnTo>
                  <a:lnTo>
                    <a:pt x="149680" y="128282"/>
                  </a:lnTo>
                  <a:lnTo>
                    <a:pt x="103943" y="159256"/>
                  </a:lnTo>
                  <a:lnTo>
                    <a:pt x="66523" y="192007"/>
                  </a:lnTo>
                  <a:lnTo>
                    <a:pt x="37419" y="226536"/>
                  </a:lnTo>
                  <a:lnTo>
                    <a:pt x="16630" y="262840"/>
                  </a:lnTo>
                  <a:lnTo>
                    <a:pt x="4157" y="300921"/>
                  </a:lnTo>
                  <a:lnTo>
                    <a:pt x="0" y="340779"/>
                  </a:lnTo>
                  <a:lnTo>
                    <a:pt x="3148" y="377904"/>
                  </a:lnTo>
                  <a:lnTo>
                    <a:pt x="28336" y="441548"/>
                  </a:lnTo>
                  <a:lnTo>
                    <a:pt x="78712" y="491050"/>
                  </a:lnTo>
                  <a:lnTo>
                    <a:pt x="113346" y="510498"/>
                  </a:lnTo>
                  <a:lnTo>
                    <a:pt x="154277" y="526410"/>
                  </a:lnTo>
                  <a:lnTo>
                    <a:pt x="201505" y="538785"/>
                  </a:lnTo>
                  <a:lnTo>
                    <a:pt x="255031" y="547625"/>
                  </a:lnTo>
                  <a:lnTo>
                    <a:pt x="314854" y="552929"/>
                  </a:lnTo>
                  <a:lnTo>
                    <a:pt x="380974" y="554697"/>
                  </a:lnTo>
                  <a:lnTo>
                    <a:pt x="426811" y="553307"/>
                  </a:lnTo>
                  <a:lnTo>
                    <a:pt x="470612" y="549138"/>
                  </a:lnTo>
                  <a:lnTo>
                    <a:pt x="512378" y="542192"/>
                  </a:lnTo>
                  <a:lnTo>
                    <a:pt x="552107" y="532472"/>
                  </a:lnTo>
                  <a:lnTo>
                    <a:pt x="519128" y="500520"/>
                  </a:lnTo>
                  <a:lnTo>
                    <a:pt x="495574" y="465794"/>
                  </a:lnTo>
                  <a:lnTo>
                    <a:pt x="481442" y="428292"/>
                  </a:lnTo>
                  <a:lnTo>
                    <a:pt x="476732" y="388010"/>
                  </a:lnTo>
                  <a:lnTo>
                    <a:pt x="481097" y="334447"/>
                  </a:lnTo>
                  <a:lnTo>
                    <a:pt x="494193" y="289127"/>
                  </a:lnTo>
                  <a:lnTo>
                    <a:pt x="516020" y="252047"/>
                  </a:lnTo>
                  <a:lnTo>
                    <a:pt x="546577" y="223208"/>
                  </a:lnTo>
                  <a:lnTo>
                    <a:pt x="585866" y="202609"/>
                  </a:lnTo>
                  <a:lnTo>
                    <a:pt x="633886" y="190250"/>
                  </a:lnTo>
                  <a:lnTo>
                    <a:pt x="690638" y="186131"/>
                  </a:lnTo>
                  <a:lnTo>
                    <a:pt x="1374408" y="186131"/>
                  </a:lnTo>
                  <a:lnTo>
                    <a:pt x="1358528" y="173887"/>
                  </a:lnTo>
                  <a:lnTo>
                    <a:pt x="1310215" y="143539"/>
                  </a:lnTo>
                  <a:lnTo>
                    <a:pt x="1254467" y="114363"/>
                  </a:lnTo>
                  <a:lnTo>
                    <a:pt x="1210585" y="94513"/>
                  </a:lnTo>
                  <a:lnTo>
                    <a:pt x="1165432" y="76554"/>
                  </a:lnTo>
                  <a:lnTo>
                    <a:pt x="1119007" y="60486"/>
                  </a:lnTo>
                  <a:lnTo>
                    <a:pt x="1071312" y="46308"/>
                  </a:lnTo>
                  <a:lnTo>
                    <a:pt x="1022346" y="34022"/>
                  </a:lnTo>
                  <a:lnTo>
                    <a:pt x="972108" y="23625"/>
                  </a:lnTo>
                  <a:lnTo>
                    <a:pt x="920600" y="15120"/>
                  </a:lnTo>
                  <a:lnTo>
                    <a:pt x="867820" y="8505"/>
                  </a:lnTo>
                  <a:lnTo>
                    <a:pt x="813769" y="3779"/>
                  </a:lnTo>
                  <a:lnTo>
                    <a:pt x="758446" y="944"/>
                  </a:lnTo>
                  <a:lnTo>
                    <a:pt x="701852" y="0"/>
                  </a:lnTo>
                  <a:close/>
                </a:path>
              </a:pathLst>
            </a:custGeom>
            <a:solidFill>
              <a:srgbClr val="C0000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18268" y="2292476"/>
              <a:ext cx="1066800" cy="575945"/>
            </a:xfrm>
            <a:custGeom>
              <a:avLst/>
              <a:gdLst/>
              <a:ahLst/>
              <a:cxnLst/>
              <a:rect l="l" t="t" r="r" b="b"/>
              <a:pathLst>
                <a:path w="1066800" h="575944">
                  <a:moveTo>
                    <a:pt x="779106" y="0"/>
                  </a:moveTo>
                  <a:lnTo>
                    <a:pt x="779106" y="143852"/>
                  </a:lnTo>
                  <a:lnTo>
                    <a:pt x="0" y="143852"/>
                  </a:lnTo>
                  <a:lnTo>
                    <a:pt x="0" y="431546"/>
                  </a:lnTo>
                  <a:lnTo>
                    <a:pt x="779106" y="431546"/>
                  </a:lnTo>
                  <a:lnTo>
                    <a:pt x="779106" y="575398"/>
                  </a:lnTo>
                  <a:lnTo>
                    <a:pt x="1066800" y="287693"/>
                  </a:lnTo>
                  <a:lnTo>
                    <a:pt x="77910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18268" y="2292476"/>
              <a:ext cx="1066800" cy="575945"/>
            </a:xfrm>
            <a:custGeom>
              <a:avLst/>
              <a:gdLst/>
              <a:ahLst/>
              <a:cxnLst/>
              <a:rect l="l" t="t" r="r" b="b"/>
              <a:pathLst>
                <a:path w="1066800" h="575944">
                  <a:moveTo>
                    <a:pt x="0" y="143849"/>
                  </a:moveTo>
                  <a:lnTo>
                    <a:pt x="779103" y="143849"/>
                  </a:lnTo>
                  <a:lnTo>
                    <a:pt x="779103" y="0"/>
                  </a:lnTo>
                  <a:lnTo>
                    <a:pt x="1066800" y="287697"/>
                  </a:lnTo>
                  <a:lnTo>
                    <a:pt x="779103" y="575393"/>
                  </a:lnTo>
                  <a:lnTo>
                    <a:pt x="779103" y="431545"/>
                  </a:lnTo>
                  <a:lnTo>
                    <a:pt x="0" y="431545"/>
                  </a:lnTo>
                  <a:lnTo>
                    <a:pt x="0" y="14384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86599" y="3671938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228600" y="0"/>
                  </a:moveTo>
                  <a:lnTo>
                    <a:pt x="76200" y="0"/>
                  </a:lnTo>
                  <a:lnTo>
                    <a:pt x="76200" y="457203"/>
                  </a:lnTo>
                  <a:lnTo>
                    <a:pt x="0" y="457203"/>
                  </a:lnTo>
                  <a:lnTo>
                    <a:pt x="152400" y="609603"/>
                  </a:lnTo>
                  <a:lnTo>
                    <a:pt x="304800" y="457203"/>
                  </a:lnTo>
                  <a:lnTo>
                    <a:pt x="228600" y="45720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86599" y="3671938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0" y="457199"/>
                  </a:moveTo>
                  <a:lnTo>
                    <a:pt x="76200" y="457199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457199"/>
                  </a:lnTo>
                  <a:lnTo>
                    <a:pt x="304800" y="457199"/>
                  </a:lnTo>
                  <a:lnTo>
                    <a:pt x="152400" y="609599"/>
                  </a:lnTo>
                  <a:lnTo>
                    <a:pt x="0" y="45719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427016" y="2305592"/>
            <a:ext cx="1742440" cy="121676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ctr">
              <a:lnSpc>
                <a:spcPct val="100200"/>
              </a:lnSpc>
              <a:spcBef>
                <a:spcPts val="127"/>
              </a:spcBef>
            </a:pPr>
            <a:r>
              <a:rPr lang="sr-Cyrl-RS" sz="1867" spc="-13" dirty="0">
                <a:latin typeface="Arial"/>
                <a:cs typeface="Arial"/>
              </a:rPr>
              <a:t>Овако желим да изградим своју мрежу</a:t>
            </a:r>
            <a:endParaRPr sz="1867" dirty="0">
              <a:latin typeface="Arial"/>
              <a:cs typeface="Arial"/>
            </a:endParaRPr>
          </a:p>
          <a:p>
            <a:pPr marL="538467">
              <a:spcBef>
                <a:spcPts val="1187"/>
              </a:spcBef>
            </a:pPr>
            <a:r>
              <a:rPr lang="sr-Cyrl-RS" sz="1200" spc="-7" dirty="0">
                <a:solidFill>
                  <a:srgbClr val="FFFFFF"/>
                </a:solidFill>
                <a:latin typeface="Arial"/>
                <a:cs typeface="Arial"/>
              </a:rPr>
              <a:t>Захтеви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982115" y="5031998"/>
            <a:ext cx="138599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 algn="ctr">
              <a:spcBef>
                <a:spcPts val="133"/>
              </a:spcBef>
            </a:pPr>
            <a:r>
              <a:rPr lang="sr-Cyrl-RS" sz="1600" spc="-13" dirty="0">
                <a:latin typeface="Arial"/>
                <a:cs typeface="Arial"/>
              </a:rPr>
              <a:t>Овако пакети требају бити процесирани</a:t>
            </a:r>
            <a:endParaRPr sz="1867" dirty="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8210888" y="4885757"/>
            <a:ext cx="440267" cy="846667"/>
            <a:chOff x="6158166" y="3664318"/>
            <a:chExt cx="330200" cy="635000"/>
          </a:xfrm>
        </p:grpSpPr>
        <p:sp>
          <p:nvSpPr>
            <p:cNvPr id="127" name="object 127"/>
            <p:cNvSpPr/>
            <p:nvPr/>
          </p:nvSpPr>
          <p:spPr>
            <a:xfrm>
              <a:off x="6170866" y="3677018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609596"/>
                  </a:lnTo>
                  <a:lnTo>
                    <a:pt x="228600" y="609596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70866" y="3677018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609599"/>
                  </a:lnTo>
                  <a:lnTo>
                    <a:pt x="76200" y="609599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7013482" y="5124303"/>
            <a:ext cx="112437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lang="sr-Cyrl-RS" sz="1600" spc="-13" dirty="0">
                <a:latin typeface="Arial"/>
                <a:cs typeface="Arial"/>
              </a:rPr>
              <a:t>Овако ја процесирам пакете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4679242" y="4690528"/>
            <a:ext cx="5173133" cy="1883833"/>
            <a:chOff x="3553155" y="3451073"/>
            <a:chExt cx="3879850" cy="1412875"/>
          </a:xfrm>
        </p:grpSpPr>
        <p:sp>
          <p:nvSpPr>
            <p:cNvPr id="131" name="object 131"/>
            <p:cNvSpPr/>
            <p:nvPr/>
          </p:nvSpPr>
          <p:spPr>
            <a:xfrm>
              <a:off x="3553155" y="3532292"/>
              <a:ext cx="1687576" cy="13311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89205" y="3451073"/>
              <a:ext cx="1343571" cy="94721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8551663" y="5817812"/>
            <a:ext cx="125989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2787"/>
              </a:lnSpc>
            </a:pPr>
            <a:r>
              <a:rPr lang="sr-Cyrl-RS" sz="2400" dirty="0">
                <a:solidFill>
                  <a:srgbClr val="FFFFFF"/>
                </a:solidFill>
                <a:latin typeface="Arial"/>
                <a:cs typeface="Arial"/>
              </a:rPr>
              <a:t>Фиксно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4F74CB4-4D18-4C96-8229-41EB89EF5806}"/>
              </a:ext>
            </a:extLst>
          </p:cNvPr>
          <p:cNvSpPr txBox="1"/>
          <p:nvPr/>
        </p:nvSpPr>
        <p:spPr>
          <a:xfrm>
            <a:off x="7619895" y="153674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CLI/GUI/SNMP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809633"/>
            <a:ext cx="11594253" cy="5963920"/>
            <a:chOff x="152400" y="607225"/>
            <a:chExt cx="8695690" cy="4472940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4859870" y="715429"/>
              <a:ext cx="3987799" cy="3107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4909984" y="745972"/>
              <a:ext cx="3886199" cy="30050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909985" y="745972"/>
              <a:ext cx="3886200" cy="3005455"/>
            </a:xfrm>
            <a:custGeom>
              <a:avLst/>
              <a:gdLst/>
              <a:ahLst/>
              <a:cxnLst/>
              <a:rect l="l" t="t" r="r" b="b"/>
              <a:pathLst>
                <a:path w="3886200" h="3005454">
                  <a:moveTo>
                    <a:pt x="0" y="193435"/>
                  </a:moveTo>
                  <a:lnTo>
                    <a:pt x="5108" y="149082"/>
                  </a:lnTo>
                  <a:lnTo>
                    <a:pt x="19660" y="108367"/>
                  </a:lnTo>
                  <a:lnTo>
                    <a:pt x="42495" y="72451"/>
                  </a:lnTo>
                  <a:lnTo>
                    <a:pt x="72451" y="42495"/>
                  </a:lnTo>
                  <a:lnTo>
                    <a:pt x="108367" y="19660"/>
                  </a:lnTo>
                  <a:lnTo>
                    <a:pt x="149082" y="5108"/>
                  </a:lnTo>
                  <a:lnTo>
                    <a:pt x="193435" y="0"/>
                  </a:lnTo>
                  <a:lnTo>
                    <a:pt x="3692762" y="0"/>
                  </a:lnTo>
                  <a:lnTo>
                    <a:pt x="3737118" y="5108"/>
                  </a:lnTo>
                  <a:lnTo>
                    <a:pt x="3777834" y="19660"/>
                  </a:lnTo>
                  <a:lnTo>
                    <a:pt x="3813751" y="42495"/>
                  </a:lnTo>
                  <a:lnTo>
                    <a:pt x="3843707" y="72451"/>
                  </a:lnTo>
                  <a:lnTo>
                    <a:pt x="3866541" y="108367"/>
                  </a:lnTo>
                  <a:lnTo>
                    <a:pt x="3881093" y="149082"/>
                  </a:lnTo>
                  <a:lnTo>
                    <a:pt x="3886202" y="193435"/>
                  </a:lnTo>
                  <a:lnTo>
                    <a:pt x="3886202" y="2811631"/>
                  </a:lnTo>
                  <a:lnTo>
                    <a:pt x="3881093" y="2855984"/>
                  </a:lnTo>
                  <a:lnTo>
                    <a:pt x="3866541" y="2896699"/>
                  </a:lnTo>
                  <a:lnTo>
                    <a:pt x="3843707" y="2932616"/>
                  </a:lnTo>
                  <a:lnTo>
                    <a:pt x="3813751" y="2962573"/>
                  </a:lnTo>
                  <a:lnTo>
                    <a:pt x="3777834" y="2985409"/>
                  </a:lnTo>
                  <a:lnTo>
                    <a:pt x="3737118" y="2999962"/>
                  </a:lnTo>
                  <a:lnTo>
                    <a:pt x="3692762" y="3005071"/>
                  </a:lnTo>
                  <a:lnTo>
                    <a:pt x="193435" y="3005071"/>
                  </a:lnTo>
                  <a:lnTo>
                    <a:pt x="149082" y="2999962"/>
                  </a:lnTo>
                  <a:lnTo>
                    <a:pt x="108367" y="2985409"/>
                  </a:lnTo>
                  <a:lnTo>
                    <a:pt x="72451" y="2962573"/>
                  </a:lnTo>
                  <a:lnTo>
                    <a:pt x="42495" y="2932616"/>
                  </a:lnTo>
                  <a:lnTo>
                    <a:pt x="19660" y="2896699"/>
                  </a:lnTo>
                  <a:lnTo>
                    <a:pt x="5108" y="2855984"/>
                  </a:lnTo>
                  <a:lnTo>
                    <a:pt x="0" y="2811631"/>
                  </a:lnTo>
                  <a:lnTo>
                    <a:pt x="0" y="193435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4851400" y="711200"/>
              <a:ext cx="3987800" cy="436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903292" y="742759"/>
              <a:ext cx="3886199" cy="4267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903292" y="742759"/>
              <a:ext cx="3886200" cy="4267835"/>
            </a:xfrm>
            <a:custGeom>
              <a:avLst/>
              <a:gdLst/>
              <a:ahLst/>
              <a:cxnLst/>
              <a:rect l="l" t="t" r="r" b="b"/>
              <a:pathLst>
                <a:path w="3886200" h="4267835">
                  <a:moveTo>
                    <a:pt x="0" y="250154"/>
                  </a:moveTo>
                  <a:lnTo>
                    <a:pt x="4030" y="205188"/>
                  </a:lnTo>
                  <a:lnTo>
                    <a:pt x="15650" y="162867"/>
                  </a:lnTo>
                  <a:lnTo>
                    <a:pt x="34153" y="123896"/>
                  </a:lnTo>
                  <a:lnTo>
                    <a:pt x="58833" y="88983"/>
                  </a:lnTo>
                  <a:lnTo>
                    <a:pt x="88983" y="58833"/>
                  </a:lnTo>
                  <a:lnTo>
                    <a:pt x="123896" y="34153"/>
                  </a:lnTo>
                  <a:lnTo>
                    <a:pt x="162867" y="15650"/>
                  </a:lnTo>
                  <a:lnTo>
                    <a:pt x="205188" y="4030"/>
                  </a:lnTo>
                  <a:lnTo>
                    <a:pt x="250154" y="0"/>
                  </a:lnTo>
                  <a:lnTo>
                    <a:pt x="3636052" y="0"/>
                  </a:lnTo>
                  <a:lnTo>
                    <a:pt x="3681015" y="4030"/>
                  </a:lnTo>
                  <a:lnTo>
                    <a:pt x="3723335" y="15650"/>
                  </a:lnTo>
                  <a:lnTo>
                    <a:pt x="3762305" y="34153"/>
                  </a:lnTo>
                  <a:lnTo>
                    <a:pt x="3797218" y="58833"/>
                  </a:lnTo>
                  <a:lnTo>
                    <a:pt x="3827368" y="88983"/>
                  </a:lnTo>
                  <a:lnTo>
                    <a:pt x="3852048" y="123896"/>
                  </a:lnTo>
                  <a:lnTo>
                    <a:pt x="3870551" y="162867"/>
                  </a:lnTo>
                  <a:lnTo>
                    <a:pt x="3882171" y="205188"/>
                  </a:lnTo>
                  <a:lnTo>
                    <a:pt x="3886202" y="250154"/>
                  </a:lnTo>
                  <a:lnTo>
                    <a:pt x="3886202" y="4017242"/>
                  </a:lnTo>
                  <a:lnTo>
                    <a:pt x="3882171" y="4062208"/>
                  </a:lnTo>
                  <a:lnTo>
                    <a:pt x="3870551" y="4104530"/>
                  </a:lnTo>
                  <a:lnTo>
                    <a:pt x="3852048" y="4143500"/>
                  </a:lnTo>
                  <a:lnTo>
                    <a:pt x="3827368" y="4178413"/>
                  </a:lnTo>
                  <a:lnTo>
                    <a:pt x="3797218" y="4208562"/>
                  </a:lnTo>
                  <a:lnTo>
                    <a:pt x="3762305" y="4233240"/>
                  </a:lnTo>
                  <a:lnTo>
                    <a:pt x="3723335" y="4251743"/>
                  </a:lnTo>
                  <a:lnTo>
                    <a:pt x="3681015" y="4263362"/>
                  </a:lnTo>
                  <a:lnTo>
                    <a:pt x="3636052" y="4267392"/>
                  </a:lnTo>
                  <a:lnTo>
                    <a:pt x="250154" y="4267392"/>
                  </a:lnTo>
                  <a:lnTo>
                    <a:pt x="205188" y="4263362"/>
                  </a:lnTo>
                  <a:lnTo>
                    <a:pt x="162867" y="4251743"/>
                  </a:lnTo>
                  <a:lnTo>
                    <a:pt x="123896" y="4233240"/>
                  </a:lnTo>
                  <a:lnTo>
                    <a:pt x="88983" y="4208562"/>
                  </a:lnTo>
                  <a:lnTo>
                    <a:pt x="58833" y="4178413"/>
                  </a:lnTo>
                  <a:lnTo>
                    <a:pt x="34153" y="4143500"/>
                  </a:lnTo>
                  <a:lnTo>
                    <a:pt x="15650" y="4104530"/>
                  </a:lnTo>
                  <a:lnTo>
                    <a:pt x="4030" y="4062208"/>
                  </a:lnTo>
                  <a:lnTo>
                    <a:pt x="0" y="4017242"/>
                  </a:lnTo>
                  <a:lnTo>
                    <a:pt x="0" y="250154"/>
                  </a:lnTo>
                  <a:close/>
                </a:path>
              </a:pathLst>
            </a:custGeom>
            <a:ln w="9525">
              <a:solidFill>
                <a:srgbClr val="98B95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36068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34"/>
                  </a:lnTo>
                  <a:lnTo>
                    <a:pt x="37196" y="724803"/>
                  </a:lnTo>
                  <a:lnTo>
                    <a:pt x="77565" y="752019"/>
                  </a:lnTo>
                  <a:lnTo>
                    <a:pt x="127000" y="762000"/>
                  </a:lnTo>
                  <a:lnTo>
                    <a:pt x="3606800" y="762000"/>
                  </a:lnTo>
                  <a:lnTo>
                    <a:pt x="3656234" y="752019"/>
                  </a:lnTo>
                  <a:lnTo>
                    <a:pt x="3696603" y="724803"/>
                  </a:lnTo>
                  <a:lnTo>
                    <a:pt x="3723819" y="684434"/>
                  </a:lnTo>
                  <a:lnTo>
                    <a:pt x="3733800" y="635000"/>
                  </a:lnTo>
                  <a:lnTo>
                    <a:pt x="3733800" y="127000"/>
                  </a:lnTo>
                  <a:lnTo>
                    <a:pt x="3723819" y="77565"/>
                  </a:lnTo>
                  <a:lnTo>
                    <a:pt x="3696603" y="37196"/>
                  </a:lnTo>
                  <a:lnTo>
                    <a:pt x="3656234" y="9980"/>
                  </a:lnTo>
                  <a:lnTo>
                    <a:pt x="3606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3000" y="819150"/>
              <a:ext cx="3733800" cy="762000"/>
            </a:xfrm>
            <a:custGeom>
              <a:avLst/>
              <a:gdLst/>
              <a:ahLst/>
              <a:cxnLst/>
              <a:rect l="l" t="t" r="r" b="b"/>
              <a:pathLst>
                <a:path w="3733800" h="762000">
                  <a:moveTo>
                    <a:pt x="0" y="127004"/>
                  </a:moveTo>
                  <a:lnTo>
                    <a:pt x="9980" y="77568"/>
                  </a:lnTo>
                  <a:lnTo>
                    <a:pt x="37198" y="37198"/>
                  </a:lnTo>
                  <a:lnTo>
                    <a:pt x="77568" y="9980"/>
                  </a:lnTo>
                  <a:lnTo>
                    <a:pt x="127004" y="0"/>
                  </a:lnTo>
                  <a:lnTo>
                    <a:pt x="3606802" y="0"/>
                  </a:lnTo>
                  <a:lnTo>
                    <a:pt x="3656236" y="9980"/>
                  </a:lnTo>
                  <a:lnTo>
                    <a:pt x="3696604" y="37198"/>
                  </a:lnTo>
                  <a:lnTo>
                    <a:pt x="3723821" y="77568"/>
                  </a:lnTo>
                  <a:lnTo>
                    <a:pt x="3733802" y="127004"/>
                  </a:lnTo>
                  <a:lnTo>
                    <a:pt x="3733802" y="634996"/>
                  </a:lnTo>
                  <a:lnTo>
                    <a:pt x="3723821" y="684431"/>
                  </a:lnTo>
                  <a:lnTo>
                    <a:pt x="3696604" y="724801"/>
                  </a:lnTo>
                  <a:lnTo>
                    <a:pt x="3656236" y="752019"/>
                  </a:lnTo>
                  <a:lnTo>
                    <a:pt x="3606802" y="762000"/>
                  </a:lnTo>
                  <a:lnTo>
                    <a:pt x="127004" y="762000"/>
                  </a:lnTo>
                  <a:lnTo>
                    <a:pt x="77568" y="752019"/>
                  </a:lnTo>
                  <a:lnTo>
                    <a:pt x="37198" y="724801"/>
                  </a:lnTo>
                  <a:lnTo>
                    <a:pt x="9980" y="684431"/>
                  </a:lnTo>
                  <a:lnTo>
                    <a:pt x="0" y="634996"/>
                  </a:lnTo>
                  <a:lnTo>
                    <a:pt x="0" y="12700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7286" y="220747"/>
            <a:ext cx="8324794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Раван података као део мрежног ОС-а</a:t>
            </a:r>
            <a:endParaRPr sz="3200" dirty="0"/>
          </a:p>
        </p:txBody>
      </p:sp>
      <p:sp>
        <p:nvSpPr>
          <p:cNvPr id="13" name="object 13"/>
          <p:cNvSpPr txBox="1"/>
          <p:nvPr/>
        </p:nvSpPr>
        <p:spPr>
          <a:xfrm>
            <a:off x="7755467" y="1033424"/>
            <a:ext cx="338265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Управљачка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87067" y="1456267"/>
            <a:ext cx="5012267" cy="3412067"/>
            <a:chOff x="4940300" y="1092200"/>
            <a:chExt cx="3759200" cy="2559050"/>
          </a:xfrm>
        </p:grpSpPr>
        <p:sp>
          <p:nvSpPr>
            <p:cNvPr id="15" name="object 15"/>
            <p:cNvSpPr/>
            <p:nvPr/>
          </p:nvSpPr>
          <p:spPr>
            <a:xfrm>
              <a:off x="4978400" y="1092200"/>
              <a:ext cx="3683000" cy="406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452529" y="1092203"/>
              <a:ext cx="2734729" cy="465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029200" y="1123950"/>
              <a:ext cx="3581399" cy="3047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9200" y="1123950"/>
              <a:ext cx="3581400" cy="304800"/>
            </a:xfrm>
            <a:custGeom>
              <a:avLst/>
              <a:gdLst/>
              <a:ahLst/>
              <a:cxnLst/>
              <a:rect l="l" t="t" r="r" b="b"/>
              <a:pathLst>
                <a:path w="3581400" h="304800">
                  <a:moveTo>
                    <a:pt x="0" y="0"/>
                  </a:moveTo>
                  <a:lnTo>
                    <a:pt x="3581402" y="0"/>
                  </a:lnTo>
                  <a:lnTo>
                    <a:pt x="3581402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3424339" y="0"/>
                  </a:moveTo>
                  <a:lnTo>
                    <a:pt x="309460" y="0"/>
                  </a:lnTo>
                  <a:lnTo>
                    <a:pt x="263732" y="3355"/>
                  </a:lnTo>
                  <a:lnTo>
                    <a:pt x="220086" y="13102"/>
                  </a:lnTo>
                  <a:lnTo>
                    <a:pt x="179002" y="28763"/>
                  </a:lnTo>
                  <a:lnTo>
                    <a:pt x="140959" y="49857"/>
                  </a:lnTo>
                  <a:lnTo>
                    <a:pt x="106434" y="75907"/>
                  </a:lnTo>
                  <a:lnTo>
                    <a:pt x="75907" y="106434"/>
                  </a:lnTo>
                  <a:lnTo>
                    <a:pt x="49857" y="140959"/>
                  </a:lnTo>
                  <a:lnTo>
                    <a:pt x="28763" y="179002"/>
                  </a:lnTo>
                  <a:lnTo>
                    <a:pt x="13102" y="220086"/>
                  </a:lnTo>
                  <a:lnTo>
                    <a:pt x="3355" y="263732"/>
                  </a:lnTo>
                  <a:lnTo>
                    <a:pt x="0" y="309460"/>
                  </a:lnTo>
                  <a:lnTo>
                    <a:pt x="0" y="1547291"/>
                  </a:lnTo>
                  <a:lnTo>
                    <a:pt x="3355" y="1593023"/>
                  </a:lnTo>
                  <a:lnTo>
                    <a:pt x="13102" y="1636670"/>
                  </a:lnTo>
                  <a:lnTo>
                    <a:pt x="28763" y="1677755"/>
                  </a:lnTo>
                  <a:lnTo>
                    <a:pt x="49857" y="1715799"/>
                  </a:lnTo>
                  <a:lnTo>
                    <a:pt x="75907" y="1750323"/>
                  </a:lnTo>
                  <a:lnTo>
                    <a:pt x="106434" y="1780849"/>
                  </a:lnTo>
                  <a:lnTo>
                    <a:pt x="140959" y="1806898"/>
                  </a:lnTo>
                  <a:lnTo>
                    <a:pt x="179002" y="1827991"/>
                  </a:lnTo>
                  <a:lnTo>
                    <a:pt x="220086" y="1843650"/>
                  </a:lnTo>
                  <a:lnTo>
                    <a:pt x="263732" y="1853397"/>
                  </a:lnTo>
                  <a:lnTo>
                    <a:pt x="309460" y="1856752"/>
                  </a:lnTo>
                  <a:lnTo>
                    <a:pt x="3424339" y="1856752"/>
                  </a:lnTo>
                  <a:lnTo>
                    <a:pt x="3470067" y="1853397"/>
                  </a:lnTo>
                  <a:lnTo>
                    <a:pt x="3513713" y="1843650"/>
                  </a:lnTo>
                  <a:lnTo>
                    <a:pt x="3554797" y="1827991"/>
                  </a:lnTo>
                  <a:lnTo>
                    <a:pt x="3592840" y="1806898"/>
                  </a:lnTo>
                  <a:lnTo>
                    <a:pt x="3627365" y="1780849"/>
                  </a:lnTo>
                  <a:lnTo>
                    <a:pt x="3657892" y="1750323"/>
                  </a:lnTo>
                  <a:lnTo>
                    <a:pt x="3683942" y="1715799"/>
                  </a:lnTo>
                  <a:lnTo>
                    <a:pt x="3705036" y="1677755"/>
                  </a:lnTo>
                  <a:lnTo>
                    <a:pt x="3720697" y="1636670"/>
                  </a:lnTo>
                  <a:lnTo>
                    <a:pt x="3730444" y="1593023"/>
                  </a:lnTo>
                  <a:lnTo>
                    <a:pt x="3733800" y="1547291"/>
                  </a:lnTo>
                  <a:lnTo>
                    <a:pt x="3733800" y="309460"/>
                  </a:lnTo>
                  <a:lnTo>
                    <a:pt x="3730444" y="263732"/>
                  </a:lnTo>
                  <a:lnTo>
                    <a:pt x="3720697" y="220086"/>
                  </a:lnTo>
                  <a:lnTo>
                    <a:pt x="3705036" y="179002"/>
                  </a:lnTo>
                  <a:lnTo>
                    <a:pt x="3683942" y="140959"/>
                  </a:lnTo>
                  <a:lnTo>
                    <a:pt x="3657892" y="106434"/>
                  </a:lnTo>
                  <a:lnTo>
                    <a:pt x="3627365" y="75907"/>
                  </a:lnTo>
                  <a:lnTo>
                    <a:pt x="3592840" y="49857"/>
                  </a:lnTo>
                  <a:lnTo>
                    <a:pt x="3554797" y="28763"/>
                  </a:lnTo>
                  <a:lnTo>
                    <a:pt x="3513713" y="13102"/>
                  </a:lnTo>
                  <a:lnTo>
                    <a:pt x="3470067" y="3355"/>
                  </a:lnTo>
                  <a:lnTo>
                    <a:pt x="342433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953000" y="1781797"/>
              <a:ext cx="3733800" cy="1857375"/>
            </a:xfrm>
            <a:custGeom>
              <a:avLst/>
              <a:gdLst/>
              <a:ahLst/>
              <a:cxnLst/>
              <a:rect l="l" t="t" r="r" b="b"/>
              <a:pathLst>
                <a:path w="3733800" h="1857375">
                  <a:moveTo>
                    <a:pt x="0" y="309464"/>
                  </a:moveTo>
                  <a:lnTo>
                    <a:pt x="3355" y="263733"/>
                  </a:lnTo>
                  <a:lnTo>
                    <a:pt x="13102" y="220086"/>
                  </a:lnTo>
                  <a:lnTo>
                    <a:pt x="28762" y="179001"/>
                  </a:lnTo>
                  <a:lnTo>
                    <a:pt x="49856" y="140957"/>
                  </a:lnTo>
                  <a:lnTo>
                    <a:pt x="75906" y="106433"/>
                  </a:lnTo>
                  <a:lnTo>
                    <a:pt x="106433" y="75906"/>
                  </a:lnTo>
                  <a:lnTo>
                    <a:pt x="140957" y="49856"/>
                  </a:lnTo>
                  <a:lnTo>
                    <a:pt x="179001" y="28762"/>
                  </a:lnTo>
                  <a:lnTo>
                    <a:pt x="220086" y="13102"/>
                  </a:lnTo>
                  <a:lnTo>
                    <a:pt x="263733" y="3355"/>
                  </a:lnTo>
                  <a:lnTo>
                    <a:pt x="309464" y="0"/>
                  </a:lnTo>
                  <a:lnTo>
                    <a:pt x="3424341" y="0"/>
                  </a:lnTo>
                  <a:lnTo>
                    <a:pt x="3470071" y="3355"/>
                  </a:lnTo>
                  <a:lnTo>
                    <a:pt x="3513718" y="13102"/>
                  </a:lnTo>
                  <a:lnTo>
                    <a:pt x="3554802" y="28762"/>
                  </a:lnTo>
                  <a:lnTo>
                    <a:pt x="3592846" y="49856"/>
                  </a:lnTo>
                  <a:lnTo>
                    <a:pt x="3627370" y="75906"/>
                  </a:lnTo>
                  <a:lnTo>
                    <a:pt x="3657896" y="106433"/>
                  </a:lnTo>
                  <a:lnTo>
                    <a:pt x="3683946" y="140957"/>
                  </a:lnTo>
                  <a:lnTo>
                    <a:pt x="3705040" y="179001"/>
                  </a:lnTo>
                  <a:lnTo>
                    <a:pt x="3720699" y="220086"/>
                  </a:lnTo>
                  <a:lnTo>
                    <a:pt x="3730446" y="263733"/>
                  </a:lnTo>
                  <a:lnTo>
                    <a:pt x="3733802" y="309464"/>
                  </a:lnTo>
                  <a:lnTo>
                    <a:pt x="3733802" y="1547290"/>
                  </a:lnTo>
                  <a:lnTo>
                    <a:pt x="3730446" y="1593020"/>
                  </a:lnTo>
                  <a:lnTo>
                    <a:pt x="3720699" y="1636667"/>
                  </a:lnTo>
                  <a:lnTo>
                    <a:pt x="3705040" y="1677751"/>
                  </a:lnTo>
                  <a:lnTo>
                    <a:pt x="3683946" y="1715795"/>
                  </a:lnTo>
                  <a:lnTo>
                    <a:pt x="3657896" y="1750319"/>
                  </a:lnTo>
                  <a:lnTo>
                    <a:pt x="3627370" y="1780845"/>
                  </a:lnTo>
                  <a:lnTo>
                    <a:pt x="3592846" y="1806895"/>
                  </a:lnTo>
                  <a:lnTo>
                    <a:pt x="3554802" y="1827989"/>
                  </a:lnTo>
                  <a:lnTo>
                    <a:pt x="3513718" y="1843648"/>
                  </a:lnTo>
                  <a:lnTo>
                    <a:pt x="3470071" y="1853395"/>
                  </a:lnTo>
                  <a:lnTo>
                    <a:pt x="3424341" y="1856751"/>
                  </a:lnTo>
                  <a:lnTo>
                    <a:pt x="309464" y="1856751"/>
                  </a:lnTo>
                  <a:lnTo>
                    <a:pt x="263733" y="1853395"/>
                  </a:lnTo>
                  <a:lnTo>
                    <a:pt x="220086" y="1843648"/>
                  </a:lnTo>
                  <a:lnTo>
                    <a:pt x="179001" y="1827989"/>
                  </a:lnTo>
                  <a:lnTo>
                    <a:pt x="140957" y="1806895"/>
                  </a:lnTo>
                  <a:lnTo>
                    <a:pt x="106433" y="1780845"/>
                  </a:lnTo>
                  <a:lnTo>
                    <a:pt x="75906" y="1750319"/>
                  </a:lnTo>
                  <a:lnTo>
                    <a:pt x="49856" y="1715795"/>
                  </a:lnTo>
                  <a:lnTo>
                    <a:pt x="28762" y="1677751"/>
                  </a:lnTo>
                  <a:lnTo>
                    <a:pt x="13102" y="1636667"/>
                  </a:lnTo>
                  <a:lnTo>
                    <a:pt x="3355" y="1593020"/>
                  </a:lnTo>
                  <a:lnTo>
                    <a:pt x="0" y="1547290"/>
                  </a:lnTo>
                  <a:lnTo>
                    <a:pt x="0" y="309464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89041" y="2396904"/>
            <a:ext cx="256251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Контролна раван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90267" y="2777067"/>
            <a:ext cx="4594860" cy="1964267"/>
            <a:chOff x="5092700" y="2082800"/>
            <a:chExt cx="3446145" cy="1473200"/>
          </a:xfrm>
        </p:grpSpPr>
        <p:sp>
          <p:nvSpPr>
            <p:cNvPr id="23" name="object 23"/>
            <p:cNvSpPr/>
            <p:nvPr/>
          </p:nvSpPr>
          <p:spPr>
            <a:xfrm>
              <a:off x="5092700" y="2082800"/>
              <a:ext cx="3445929" cy="1473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5200" y="2082803"/>
              <a:ext cx="1540929" cy="4656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4046" y="2114550"/>
              <a:ext cx="3341877" cy="13715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144046" y="2114550"/>
              <a:ext cx="3342004" cy="1371600"/>
            </a:xfrm>
            <a:custGeom>
              <a:avLst/>
              <a:gdLst/>
              <a:ahLst/>
              <a:cxnLst/>
              <a:rect l="l" t="t" r="r" b="b"/>
              <a:pathLst>
                <a:path w="3342004" h="1371600">
                  <a:moveTo>
                    <a:pt x="0" y="0"/>
                  </a:moveTo>
                  <a:lnTo>
                    <a:pt x="3341881" y="0"/>
                  </a:lnTo>
                  <a:lnTo>
                    <a:pt x="3341881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195150" y="2412783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604788" y="0"/>
                  </a:moveTo>
                  <a:lnTo>
                    <a:pt x="556959" y="3292"/>
                  </a:lnTo>
                  <a:lnTo>
                    <a:pt x="503221" y="11481"/>
                  </a:lnTo>
                  <a:lnTo>
                    <a:pt x="444695" y="24489"/>
                  </a:lnTo>
                  <a:lnTo>
                    <a:pt x="382503" y="42240"/>
                  </a:lnTo>
                  <a:lnTo>
                    <a:pt x="317765" y="64656"/>
                  </a:lnTo>
                  <a:lnTo>
                    <a:pt x="254324" y="90515"/>
                  </a:lnTo>
                  <a:lnTo>
                    <a:pt x="195874" y="118200"/>
                  </a:lnTo>
                  <a:lnTo>
                    <a:pt x="143308" y="147031"/>
                  </a:lnTo>
                  <a:lnTo>
                    <a:pt x="97518" y="176325"/>
                  </a:lnTo>
                  <a:lnTo>
                    <a:pt x="59399" y="205402"/>
                  </a:lnTo>
                  <a:lnTo>
                    <a:pt x="29844" y="233580"/>
                  </a:lnTo>
                  <a:lnTo>
                    <a:pt x="0" y="284513"/>
                  </a:lnTo>
                  <a:lnTo>
                    <a:pt x="1496" y="305905"/>
                  </a:lnTo>
                  <a:lnTo>
                    <a:pt x="14483" y="322966"/>
                  </a:lnTo>
                  <a:lnTo>
                    <a:pt x="37861" y="334824"/>
                  </a:lnTo>
                  <a:lnTo>
                    <a:pt x="70511" y="341554"/>
                  </a:lnTo>
                  <a:lnTo>
                    <a:pt x="111310" y="343234"/>
                  </a:lnTo>
                  <a:lnTo>
                    <a:pt x="159139" y="339942"/>
                  </a:lnTo>
                  <a:lnTo>
                    <a:pt x="212877" y="331754"/>
                  </a:lnTo>
                  <a:lnTo>
                    <a:pt x="271403" y="318747"/>
                  </a:lnTo>
                  <a:lnTo>
                    <a:pt x="333595" y="300999"/>
                  </a:lnTo>
                  <a:lnTo>
                    <a:pt x="398333" y="278587"/>
                  </a:lnTo>
                  <a:lnTo>
                    <a:pt x="461774" y="252725"/>
                  </a:lnTo>
                  <a:lnTo>
                    <a:pt x="520224" y="225036"/>
                  </a:lnTo>
                  <a:lnTo>
                    <a:pt x="572790" y="196204"/>
                  </a:lnTo>
                  <a:lnTo>
                    <a:pt x="618580" y="166908"/>
                  </a:lnTo>
                  <a:lnTo>
                    <a:pt x="656699" y="137832"/>
                  </a:lnTo>
                  <a:lnTo>
                    <a:pt x="686254" y="109655"/>
                  </a:lnTo>
                  <a:lnTo>
                    <a:pt x="716098" y="58727"/>
                  </a:lnTo>
                  <a:lnTo>
                    <a:pt x="714601" y="37338"/>
                  </a:lnTo>
                  <a:lnTo>
                    <a:pt x="701615" y="20273"/>
                  </a:lnTo>
                  <a:lnTo>
                    <a:pt x="678237" y="8413"/>
                  </a:lnTo>
                  <a:lnTo>
                    <a:pt x="645587" y="1681"/>
                  </a:lnTo>
                  <a:lnTo>
                    <a:pt x="6047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95151" y="2412781"/>
              <a:ext cx="716280" cy="343535"/>
            </a:xfrm>
            <a:custGeom>
              <a:avLst/>
              <a:gdLst/>
              <a:ahLst/>
              <a:cxnLst/>
              <a:rect l="l" t="t" r="r" b="b"/>
              <a:pathLst>
                <a:path w="716279" h="343535">
                  <a:moveTo>
                    <a:pt x="1496" y="305900"/>
                  </a:moveTo>
                  <a:lnTo>
                    <a:pt x="9746" y="260176"/>
                  </a:lnTo>
                  <a:lnTo>
                    <a:pt x="59398" y="205402"/>
                  </a:lnTo>
                  <a:lnTo>
                    <a:pt x="97516" y="176326"/>
                  </a:lnTo>
                  <a:lnTo>
                    <a:pt x="143304" y="147031"/>
                  </a:lnTo>
                  <a:lnTo>
                    <a:pt x="195871" y="118200"/>
                  </a:lnTo>
                  <a:lnTo>
                    <a:pt x="254321" y="90513"/>
                  </a:lnTo>
                  <a:lnTo>
                    <a:pt x="317763" y="64652"/>
                  </a:lnTo>
                  <a:lnTo>
                    <a:pt x="382503" y="42238"/>
                  </a:lnTo>
                  <a:lnTo>
                    <a:pt x="444696" y="24488"/>
                  </a:lnTo>
                  <a:lnTo>
                    <a:pt x="503221" y="11481"/>
                  </a:lnTo>
                  <a:lnTo>
                    <a:pt x="556959" y="3292"/>
                  </a:lnTo>
                  <a:lnTo>
                    <a:pt x="604788" y="0"/>
                  </a:lnTo>
                  <a:lnTo>
                    <a:pt x="645587" y="1680"/>
                  </a:lnTo>
                  <a:lnTo>
                    <a:pt x="678236" y="8412"/>
                  </a:lnTo>
                  <a:lnTo>
                    <a:pt x="701614" y="20271"/>
                  </a:lnTo>
                  <a:lnTo>
                    <a:pt x="714600" y="37334"/>
                  </a:lnTo>
                  <a:lnTo>
                    <a:pt x="716096" y="58725"/>
                  </a:lnTo>
                  <a:lnTo>
                    <a:pt x="706350" y="83059"/>
                  </a:lnTo>
                  <a:lnTo>
                    <a:pt x="656698" y="137832"/>
                  </a:lnTo>
                  <a:lnTo>
                    <a:pt x="618580" y="166909"/>
                  </a:lnTo>
                  <a:lnTo>
                    <a:pt x="572791" y="196204"/>
                  </a:lnTo>
                  <a:lnTo>
                    <a:pt x="520225" y="225035"/>
                  </a:lnTo>
                  <a:lnTo>
                    <a:pt x="461774" y="252722"/>
                  </a:lnTo>
                  <a:lnTo>
                    <a:pt x="398333" y="278583"/>
                  </a:lnTo>
                  <a:lnTo>
                    <a:pt x="333593" y="300997"/>
                  </a:lnTo>
                  <a:lnTo>
                    <a:pt x="271400" y="318747"/>
                  </a:lnTo>
                  <a:lnTo>
                    <a:pt x="212874" y="331754"/>
                  </a:lnTo>
                  <a:lnTo>
                    <a:pt x="159136" y="339943"/>
                  </a:lnTo>
                  <a:lnTo>
                    <a:pt x="111308" y="343235"/>
                  </a:lnTo>
                  <a:lnTo>
                    <a:pt x="70508" y="341554"/>
                  </a:lnTo>
                  <a:lnTo>
                    <a:pt x="37860" y="334823"/>
                  </a:lnTo>
                  <a:lnTo>
                    <a:pt x="14482" y="322964"/>
                  </a:lnTo>
                  <a:lnTo>
                    <a:pt x="1496" y="3059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447612" y="2506179"/>
              <a:ext cx="219138" cy="1677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381000" y="0"/>
                  </a:moveTo>
                  <a:lnTo>
                    <a:pt x="312516" y="2105"/>
                  </a:lnTo>
                  <a:lnTo>
                    <a:pt x="248059" y="8175"/>
                  </a:lnTo>
                  <a:lnTo>
                    <a:pt x="188705" y="17842"/>
                  </a:lnTo>
                  <a:lnTo>
                    <a:pt x="135529" y="30735"/>
                  </a:lnTo>
                  <a:lnTo>
                    <a:pt x="89608" y="46485"/>
                  </a:lnTo>
                  <a:lnTo>
                    <a:pt x="52019" y="64724"/>
                  </a:lnTo>
                  <a:lnTo>
                    <a:pt x="6138" y="107192"/>
                  </a:lnTo>
                  <a:lnTo>
                    <a:pt x="0" y="130683"/>
                  </a:lnTo>
                  <a:lnTo>
                    <a:pt x="6138" y="154173"/>
                  </a:lnTo>
                  <a:lnTo>
                    <a:pt x="52019" y="196641"/>
                  </a:lnTo>
                  <a:lnTo>
                    <a:pt x="89608" y="214880"/>
                  </a:lnTo>
                  <a:lnTo>
                    <a:pt x="135529" y="230630"/>
                  </a:lnTo>
                  <a:lnTo>
                    <a:pt x="188705" y="243523"/>
                  </a:lnTo>
                  <a:lnTo>
                    <a:pt x="248059" y="253190"/>
                  </a:lnTo>
                  <a:lnTo>
                    <a:pt x="312516" y="259260"/>
                  </a:lnTo>
                  <a:lnTo>
                    <a:pt x="381000" y="261366"/>
                  </a:lnTo>
                  <a:lnTo>
                    <a:pt x="449486" y="259260"/>
                  </a:lnTo>
                  <a:lnTo>
                    <a:pt x="513945" y="253190"/>
                  </a:lnTo>
                  <a:lnTo>
                    <a:pt x="573300" y="243523"/>
                  </a:lnTo>
                  <a:lnTo>
                    <a:pt x="626475" y="230630"/>
                  </a:lnTo>
                  <a:lnTo>
                    <a:pt x="672395" y="214880"/>
                  </a:lnTo>
                  <a:lnTo>
                    <a:pt x="709983" y="196641"/>
                  </a:lnTo>
                  <a:lnTo>
                    <a:pt x="755861" y="154173"/>
                  </a:lnTo>
                  <a:lnTo>
                    <a:pt x="762000" y="130683"/>
                  </a:lnTo>
                  <a:lnTo>
                    <a:pt x="755861" y="107192"/>
                  </a:lnTo>
                  <a:lnTo>
                    <a:pt x="709983" y="64724"/>
                  </a:lnTo>
                  <a:lnTo>
                    <a:pt x="672395" y="46485"/>
                  </a:lnTo>
                  <a:lnTo>
                    <a:pt x="626475" y="30735"/>
                  </a:lnTo>
                  <a:lnTo>
                    <a:pt x="573300" y="17842"/>
                  </a:lnTo>
                  <a:lnTo>
                    <a:pt x="513945" y="8175"/>
                  </a:lnTo>
                  <a:lnTo>
                    <a:pt x="449486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4206" y="3080791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20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394319" y="2994505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24846" y="0"/>
                  </a:moveTo>
                  <a:lnTo>
                    <a:pt x="79690" y="520"/>
                  </a:lnTo>
                  <a:lnTo>
                    <a:pt x="16762" y="19814"/>
                  </a:lnTo>
                  <a:lnTo>
                    <a:pt x="0" y="62728"/>
                  </a:lnTo>
                  <a:lnTo>
                    <a:pt x="10803" y="89984"/>
                  </a:lnTo>
                  <a:lnTo>
                    <a:pt x="66033" y="150564"/>
                  </a:lnTo>
                  <a:lnTo>
                    <a:pt x="108226" y="182030"/>
                  </a:lnTo>
                  <a:lnTo>
                    <a:pt x="158647" y="213038"/>
                  </a:lnTo>
                  <a:lnTo>
                    <a:pt x="216180" y="242660"/>
                  </a:lnTo>
                  <a:lnTo>
                    <a:pt x="279706" y="269965"/>
                  </a:lnTo>
                  <a:lnTo>
                    <a:pt x="344918" y="292948"/>
                  </a:lnTo>
                  <a:lnTo>
                    <a:pt x="407294" y="310165"/>
                  </a:lnTo>
                  <a:lnTo>
                    <a:pt x="465382" y="321542"/>
                  </a:lnTo>
                  <a:lnTo>
                    <a:pt x="517730" y="327007"/>
                  </a:lnTo>
                  <a:lnTo>
                    <a:pt x="562886" y="326485"/>
                  </a:lnTo>
                  <a:lnTo>
                    <a:pt x="599400" y="319903"/>
                  </a:lnTo>
                  <a:lnTo>
                    <a:pt x="625819" y="307188"/>
                  </a:lnTo>
                  <a:lnTo>
                    <a:pt x="640691" y="288266"/>
                  </a:lnTo>
                  <a:lnTo>
                    <a:pt x="642581" y="264274"/>
                  </a:lnTo>
                  <a:lnTo>
                    <a:pt x="631776" y="237020"/>
                  </a:lnTo>
                  <a:lnTo>
                    <a:pt x="576546" y="176442"/>
                  </a:lnTo>
                  <a:lnTo>
                    <a:pt x="534355" y="144978"/>
                  </a:lnTo>
                  <a:lnTo>
                    <a:pt x="483936" y="113969"/>
                  </a:lnTo>
                  <a:lnTo>
                    <a:pt x="426404" y="84345"/>
                  </a:lnTo>
                  <a:lnTo>
                    <a:pt x="362878" y="57037"/>
                  </a:lnTo>
                  <a:lnTo>
                    <a:pt x="297662" y="34058"/>
                  </a:lnTo>
                  <a:lnTo>
                    <a:pt x="235284" y="16842"/>
                  </a:lnTo>
                  <a:lnTo>
                    <a:pt x="177194" y="5465"/>
                  </a:lnTo>
                  <a:lnTo>
                    <a:pt x="1248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4325" y="2994504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1892" y="38739"/>
                  </a:moveTo>
                  <a:lnTo>
                    <a:pt x="16762" y="19818"/>
                  </a:lnTo>
                  <a:lnTo>
                    <a:pt x="43180" y="7103"/>
                  </a:lnTo>
                  <a:lnTo>
                    <a:pt x="79692" y="521"/>
                  </a:lnTo>
                  <a:lnTo>
                    <a:pt x="124849" y="0"/>
                  </a:lnTo>
                  <a:lnTo>
                    <a:pt x="177197" y="5464"/>
                  </a:lnTo>
                  <a:lnTo>
                    <a:pt x="235285" y="16841"/>
                  </a:lnTo>
                  <a:lnTo>
                    <a:pt x="297662" y="34057"/>
                  </a:lnTo>
                  <a:lnTo>
                    <a:pt x="362877" y="57038"/>
                  </a:lnTo>
                  <a:lnTo>
                    <a:pt x="426401" y="84346"/>
                  </a:lnTo>
                  <a:lnTo>
                    <a:pt x="483932" y="113969"/>
                  </a:lnTo>
                  <a:lnTo>
                    <a:pt x="534352" y="144978"/>
                  </a:lnTo>
                  <a:lnTo>
                    <a:pt x="576543" y="176443"/>
                  </a:lnTo>
                  <a:lnTo>
                    <a:pt x="609390" y="207435"/>
                  </a:lnTo>
                  <a:lnTo>
                    <a:pt x="642578" y="264277"/>
                  </a:lnTo>
                  <a:lnTo>
                    <a:pt x="640685" y="288268"/>
                  </a:lnTo>
                  <a:lnTo>
                    <a:pt x="625815" y="307190"/>
                  </a:lnTo>
                  <a:lnTo>
                    <a:pt x="599398" y="319905"/>
                  </a:lnTo>
                  <a:lnTo>
                    <a:pt x="562885" y="326486"/>
                  </a:lnTo>
                  <a:lnTo>
                    <a:pt x="517729" y="327008"/>
                  </a:lnTo>
                  <a:lnTo>
                    <a:pt x="465381" y="321544"/>
                  </a:lnTo>
                  <a:lnTo>
                    <a:pt x="407292" y="310167"/>
                  </a:lnTo>
                  <a:lnTo>
                    <a:pt x="344915" y="292951"/>
                  </a:lnTo>
                  <a:lnTo>
                    <a:pt x="279700" y="269969"/>
                  </a:lnTo>
                  <a:lnTo>
                    <a:pt x="216176" y="242662"/>
                  </a:lnTo>
                  <a:lnTo>
                    <a:pt x="158645" y="213039"/>
                  </a:lnTo>
                  <a:lnTo>
                    <a:pt x="108226" y="182030"/>
                  </a:lnTo>
                  <a:lnTo>
                    <a:pt x="66034" y="150564"/>
                  </a:lnTo>
                  <a:lnTo>
                    <a:pt x="33188" y="119573"/>
                  </a:lnTo>
                  <a:lnTo>
                    <a:pt x="0" y="62731"/>
                  </a:lnTo>
                  <a:lnTo>
                    <a:pt x="1892" y="3873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597619" y="3082175"/>
              <a:ext cx="236845" cy="1412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9383" y="2915253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512467" y="0"/>
                  </a:moveTo>
                  <a:lnTo>
                    <a:pt x="431739" y="14266"/>
                  </a:lnTo>
                  <a:lnTo>
                    <a:pt x="382586" y="33088"/>
                  </a:lnTo>
                  <a:lnTo>
                    <a:pt x="329418" y="59106"/>
                  </a:lnTo>
                  <a:lnTo>
                    <a:pt x="273618" y="91873"/>
                  </a:lnTo>
                  <a:lnTo>
                    <a:pt x="216569" y="130943"/>
                  </a:lnTo>
                  <a:lnTo>
                    <a:pt x="162272" y="173753"/>
                  </a:lnTo>
                  <a:lnTo>
                    <a:pt x="114363" y="217250"/>
                  </a:lnTo>
                  <a:lnTo>
                    <a:pt x="73681" y="260245"/>
                  </a:lnTo>
                  <a:lnTo>
                    <a:pt x="41064" y="301553"/>
                  </a:lnTo>
                  <a:lnTo>
                    <a:pt x="17353" y="339986"/>
                  </a:lnTo>
                  <a:lnTo>
                    <a:pt x="0" y="403480"/>
                  </a:lnTo>
                  <a:lnTo>
                    <a:pt x="8035" y="426167"/>
                  </a:lnTo>
                  <a:lnTo>
                    <a:pt x="27295" y="440596"/>
                  </a:lnTo>
                  <a:lnTo>
                    <a:pt x="56102" y="446043"/>
                  </a:lnTo>
                  <a:lnTo>
                    <a:pt x="93074" y="442955"/>
                  </a:lnTo>
                  <a:lnTo>
                    <a:pt x="136827" y="431777"/>
                  </a:lnTo>
                  <a:lnTo>
                    <a:pt x="185979" y="412957"/>
                  </a:lnTo>
                  <a:lnTo>
                    <a:pt x="239148" y="386941"/>
                  </a:lnTo>
                  <a:lnTo>
                    <a:pt x="294949" y="354175"/>
                  </a:lnTo>
                  <a:lnTo>
                    <a:pt x="352002" y="315105"/>
                  </a:lnTo>
                  <a:lnTo>
                    <a:pt x="406299" y="272294"/>
                  </a:lnTo>
                  <a:lnTo>
                    <a:pt x="454206" y="228797"/>
                  </a:lnTo>
                  <a:lnTo>
                    <a:pt x="494887" y="185799"/>
                  </a:lnTo>
                  <a:lnTo>
                    <a:pt x="527501" y="144490"/>
                  </a:lnTo>
                  <a:lnTo>
                    <a:pt x="551212" y="106057"/>
                  </a:lnTo>
                  <a:lnTo>
                    <a:pt x="568568" y="42565"/>
                  </a:lnTo>
                  <a:lnTo>
                    <a:pt x="560536" y="19881"/>
                  </a:lnTo>
                  <a:lnTo>
                    <a:pt x="541275" y="5448"/>
                  </a:lnTo>
                  <a:lnTo>
                    <a:pt x="51246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9382" y="2915252"/>
              <a:ext cx="568960" cy="446405"/>
            </a:xfrm>
            <a:custGeom>
              <a:avLst/>
              <a:gdLst/>
              <a:ahLst/>
              <a:cxnLst/>
              <a:rect l="l" t="t" r="r" b="b"/>
              <a:pathLst>
                <a:path w="568960" h="446404">
                  <a:moveTo>
                    <a:pt x="8034" y="426163"/>
                  </a:moveTo>
                  <a:lnTo>
                    <a:pt x="0" y="403478"/>
                  </a:lnTo>
                  <a:lnTo>
                    <a:pt x="3386" y="374356"/>
                  </a:lnTo>
                  <a:lnTo>
                    <a:pt x="17353" y="339985"/>
                  </a:lnTo>
                  <a:lnTo>
                    <a:pt x="41064" y="301551"/>
                  </a:lnTo>
                  <a:lnTo>
                    <a:pt x="73680" y="260243"/>
                  </a:lnTo>
                  <a:lnTo>
                    <a:pt x="114362" y="217246"/>
                  </a:lnTo>
                  <a:lnTo>
                    <a:pt x="162271" y="173749"/>
                  </a:lnTo>
                  <a:lnTo>
                    <a:pt x="216569" y="130938"/>
                  </a:lnTo>
                  <a:lnTo>
                    <a:pt x="273619" y="91868"/>
                  </a:lnTo>
                  <a:lnTo>
                    <a:pt x="329419" y="59102"/>
                  </a:lnTo>
                  <a:lnTo>
                    <a:pt x="382587" y="33085"/>
                  </a:lnTo>
                  <a:lnTo>
                    <a:pt x="431740" y="14265"/>
                  </a:lnTo>
                  <a:lnTo>
                    <a:pt x="475494" y="3087"/>
                  </a:lnTo>
                  <a:lnTo>
                    <a:pt x="512466" y="0"/>
                  </a:lnTo>
                  <a:lnTo>
                    <a:pt x="541274" y="5448"/>
                  </a:lnTo>
                  <a:lnTo>
                    <a:pt x="560533" y="19878"/>
                  </a:lnTo>
                  <a:lnTo>
                    <a:pt x="568567" y="42564"/>
                  </a:lnTo>
                  <a:lnTo>
                    <a:pt x="565181" y="71685"/>
                  </a:lnTo>
                  <a:lnTo>
                    <a:pt x="527502" y="144490"/>
                  </a:lnTo>
                  <a:lnTo>
                    <a:pt x="494887" y="185799"/>
                  </a:lnTo>
                  <a:lnTo>
                    <a:pt x="454205" y="228796"/>
                  </a:lnTo>
                  <a:lnTo>
                    <a:pt x="406296" y="272293"/>
                  </a:lnTo>
                  <a:lnTo>
                    <a:pt x="351997" y="315104"/>
                  </a:lnTo>
                  <a:lnTo>
                    <a:pt x="294948" y="354173"/>
                  </a:lnTo>
                  <a:lnTo>
                    <a:pt x="239148" y="386940"/>
                  </a:lnTo>
                  <a:lnTo>
                    <a:pt x="185979" y="412956"/>
                  </a:lnTo>
                  <a:lnTo>
                    <a:pt x="136827" y="431777"/>
                  </a:lnTo>
                  <a:lnTo>
                    <a:pt x="93073" y="442954"/>
                  </a:lnTo>
                  <a:lnTo>
                    <a:pt x="56100" y="446042"/>
                  </a:lnTo>
                  <a:lnTo>
                    <a:pt x="27293" y="440594"/>
                  </a:lnTo>
                  <a:lnTo>
                    <a:pt x="8034" y="42616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553735" y="3034271"/>
              <a:ext cx="255650" cy="2177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457200" y="0"/>
                  </a:moveTo>
                  <a:lnTo>
                    <a:pt x="383040" y="1495"/>
                  </a:lnTo>
                  <a:lnTo>
                    <a:pt x="312690" y="5826"/>
                  </a:lnTo>
                  <a:lnTo>
                    <a:pt x="247091" y="12756"/>
                  </a:lnTo>
                  <a:lnTo>
                    <a:pt x="187184" y="22051"/>
                  </a:lnTo>
                  <a:lnTo>
                    <a:pt x="133911" y="33475"/>
                  </a:lnTo>
                  <a:lnTo>
                    <a:pt x="88213" y="46793"/>
                  </a:lnTo>
                  <a:lnTo>
                    <a:pt x="51032" y="61770"/>
                  </a:lnTo>
                  <a:lnTo>
                    <a:pt x="5984" y="95758"/>
                  </a:lnTo>
                  <a:lnTo>
                    <a:pt x="0" y="114300"/>
                  </a:lnTo>
                  <a:lnTo>
                    <a:pt x="5984" y="132841"/>
                  </a:lnTo>
                  <a:lnTo>
                    <a:pt x="51032" y="166829"/>
                  </a:lnTo>
                  <a:lnTo>
                    <a:pt x="88213" y="181806"/>
                  </a:lnTo>
                  <a:lnTo>
                    <a:pt x="133911" y="195124"/>
                  </a:lnTo>
                  <a:lnTo>
                    <a:pt x="187184" y="206548"/>
                  </a:lnTo>
                  <a:lnTo>
                    <a:pt x="247091" y="215843"/>
                  </a:lnTo>
                  <a:lnTo>
                    <a:pt x="312690" y="222773"/>
                  </a:lnTo>
                  <a:lnTo>
                    <a:pt x="383040" y="227104"/>
                  </a:lnTo>
                  <a:lnTo>
                    <a:pt x="457200" y="228600"/>
                  </a:lnTo>
                  <a:lnTo>
                    <a:pt x="531359" y="227104"/>
                  </a:lnTo>
                  <a:lnTo>
                    <a:pt x="601709" y="222773"/>
                  </a:lnTo>
                  <a:lnTo>
                    <a:pt x="667308" y="215843"/>
                  </a:lnTo>
                  <a:lnTo>
                    <a:pt x="727215" y="206548"/>
                  </a:lnTo>
                  <a:lnTo>
                    <a:pt x="780488" y="195124"/>
                  </a:lnTo>
                  <a:lnTo>
                    <a:pt x="826186" y="181806"/>
                  </a:lnTo>
                  <a:lnTo>
                    <a:pt x="863367" y="166829"/>
                  </a:lnTo>
                  <a:lnTo>
                    <a:pt x="908415" y="132841"/>
                  </a:lnTo>
                  <a:lnTo>
                    <a:pt x="914400" y="114300"/>
                  </a:lnTo>
                  <a:lnTo>
                    <a:pt x="908415" y="95758"/>
                  </a:lnTo>
                  <a:lnTo>
                    <a:pt x="863367" y="61770"/>
                  </a:lnTo>
                  <a:lnTo>
                    <a:pt x="826186" y="46793"/>
                  </a:lnTo>
                  <a:lnTo>
                    <a:pt x="780488" y="33475"/>
                  </a:lnTo>
                  <a:lnTo>
                    <a:pt x="727215" y="22051"/>
                  </a:lnTo>
                  <a:lnTo>
                    <a:pt x="667308" y="12756"/>
                  </a:lnTo>
                  <a:lnTo>
                    <a:pt x="601709" y="5826"/>
                  </a:lnTo>
                  <a:lnTo>
                    <a:pt x="531359" y="149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201623" y="257175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114300"/>
                  </a:moveTo>
                  <a:lnTo>
                    <a:pt x="23308" y="78172"/>
                  </a:lnTo>
                  <a:lnTo>
                    <a:pt x="88213" y="46795"/>
                  </a:lnTo>
                  <a:lnTo>
                    <a:pt x="133910" y="33477"/>
                  </a:lnTo>
                  <a:lnTo>
                    <a:pt x="187183" y="22053"/>
                  </a:lnTo>
                  <a:lnTo>
                    <a:pt x="247090" y="12757"/>
                  </a:lnTo>
                  <a:lnTo>
                    <a:pt x="312689" y="5827"/>
                  </a:lnTo>
                  <a:lnTo>
                    <a:pt x="383039" y="1495"/>
                  </a:lnTo>
                  <a:lnTo>
                    <a:pt x="457200" y="0"/>
                  </a:lnTo>
                  <a:lnTo>
                    <a:pt x="531360" y="1495"/>
                  </a:lnTo>
                  <a:lnTo>
                    <a:pt x="601711" y="5827"/>
                  </a:lnTo>
                  <a:lnTo>
                    <a:pt x="667310" y="12757"/>
                  </a:lnTo>
                  <a:lnTo>
                    <a:pt x="727216" y="22053"/>
                  </a:lnTo>
                  <a:lnTo>
                    <a:pt x="780489" y="33477"/>
                  </a:lnTo>
                  <a:lnTo>
                    <a:pt x="826187" y="46795"/>
                  </a:lnTo>
                  <a:lnTo>
                    <a:pt x="863368" y="61772"/>
                  </a:lnTo>
                  <a:lnTo>
                    <a:pt x="908416" y="95760"/>
                  </a:lnTo>
                  <a:lnTo>
                    <a:pt x="914400" y="114300"/>
                  </a:lnTo>
                  <a:lnTo>
                    <a:pt x="908416" y="132840"/>
                  </a:lnTo>
                  <a:lnTo>
                    <a:pt x="863368" y="166827"/>
                  </a:lnTo>
                  <a:lnTo>
                    <a:pt x="826187" y="181804"/>
                  </a:lnTo>
                  <a:lnTo>
                    <a:pt x="780489" y="195122"/>
                  </a:lnTo>
                  <a:lnTo>
                    <a:pt x="727216" y="206546"/>
                  </a:lnTo>
                  <a:lnTo>
                    <a:pt x="667310" y="215842"/>
                  </a:lnTo>
                  <a:lnTo>
                    <a:pt x="601711" y="222773"/>
                  </a:lnTo>
                  <a:lnTo>
                    <a:pt x="531360" y="227104"/>
                  </a:lnTo>
                  <a:lnTo>
                    <a:pt x="457200" y="228600"/>
                  </a:lnTo>
                  <a:lnTo>
                    <a:pt x="383039" y="227104"/>
                  </a:lnTo>
                  <a:lnTo>
                    <a:pt x="312689" y="222773"/>
                  </a:lnTo>
                  <a:lnTo>
                    <a:pt x="247090" y="215842"/>
                  </a:lnTo>
                  <a:lnTo>
                    <a:pt x="187183" y="206546"/>
                  </a:lnTo>
                  <a:lnTo>
                    <a:pt x="133910" y="195122"/>
                  </a:lnTo>
                  <a:lnTo>
                    <a:pt x="88213" y="181804"/>
                  </a:lnTo>
                  <a:lnTo>
                    <a:pt x="51031" y="166827"/>
                  </a:lnTo>
                  <a:lnTo>
                    <a:pt x="5983" y="132840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905899" y="3457194"/>
            <a:ext cx="627379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196667" y="3283728"/>
            <a:ext cx="948267" cy="338667"/>
            <a:chOff x="5397500" y="2462796"/>
            <a:chExt cx="711200" cy="254000"/>
          </a:xfrm>
        </p:grpSpPr>
        <p:sp>
          <p:nvSpPr>
            <p:cNvPr id="42" name="object 42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342900" y="0"/>
                  </a:moveTo>
                  <a:lnTo>
                    <a:pt x="273792" y="2322"/>
                  </a:lnTo>
                  <a:lnTo>
                    <a:pt x="209426" y="8983"/>
                  </a:lnTo>
                  <a:lnTo>
                    <a:pt x="151179" y="19522"/>
                  </a:lnTo>
                  <a:lnTo>
                    <a:pt x="100431" y="33480"/>
                  </a:lnTo>
                  <a:lnTo>
                    <a:pt x="58560" y="50396"/>
                  </a:lnTo>
                  <a:lnTo>
                    <a:pt x="6966" y="91266"/>
                  </a:lnTo>
                  <a:lnTo>
                    <a:pt x="0" y="114300"/>
                  </a:lnTo>
                  <a:lnTo>
                    <a:pt x="6966" y="137337"/>
                  </a:lnTo>
                  <a:lnTo>
                    <a:pt x="58560" y="178208"/>
                  </a:lnTo>
                  <a:lnTo>
                    <a:pt x="100431" y="195124"/>
                  </a:lnTo>
                  <a:lnTo>
                    <a:pt x="151179" y="209080"/>
                  </a:lnTo>
                  <a:lnTo>
                    <a:pt x="209426" y="219618"/>
                  </a:lnTo>
                  <a:lnTo>
                    <a:pt x="273792" y="226278"/>
                  </a:lnTo>
                  <a:lnTo>
                    <a:pt x="342900" y="228600"/>
                  </a:lnTo>
                  <a:lnTo>
                    <a:pt x="412007" y="226278"/>
                  </a:lnTo>
                  <a:lnTo>
                    <a:pt x="476373" y="219618"/>
                  </a:lnTo>
                  <a:lnTo>
                    <a:pt x="534620" y="209080"/>
                  </a:lnTo>
                  <a:lnTo>
                    <a:pt x="585368" y="195124"/>
                  </a:lnTo>
                  <a:lnTo>
                    <a:pt x="627239" y="178208"/>
                  </a:lnTo>
                  <a:lnTo>
                    <a:pt x="678833" y="137337"/>
                  </a:lnTo>
                  <a:lnTo>
                    <a:pt x="685800" y="114300"/>
                  </a:lnTo>
                  <a:lnTo>
                    <a:pt x="678833" y="91266"/>
                  </a:lnTo>
                  <a:lnTo>
                    <a:pt x="627239" y="50396"/>
                  </a:lnTo>
                  <a:lnTo>
                    <a:pt x="585368" y="33480"/>
                  </a:lnTo>
                  <a:lnTo>
                    <a:pt x="534620" y="19522"/>
                  </a:lnTo>
                  <a:lnTo>
                    <a:pt x="476373" y="8983"/>
                  </a:lnTo>
                  <a:lnTo>
                    <a:pt x="412007" y="232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410200" y="247549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114300"/>
                  </a:moveTo>
                  <a:lnTo>
                    <a:pt x="26946" y="69809"/>
                  </a:lnTo>
                  <a:lnTo>
                    <a:pt x="100433" y="33477"/>
                  </a:lnTo>
                  <a:lnTo>
                    <a:pt x="151181" y="19520"/>
                  </a:lnTo>
                  <a:lnTo>
                    <a:pt x="209428" y="8982"/>
                  </a:lnTo>
                  <a:lnTo>
                    <a:pt x="273793" y="2322"/>
                  </a:lnTo>
                  <a:lnTo>
                    <a:pt x="342900" y="0"/>
                  </a:lnTo>
                  <a:lnTo>
                    <a:pt x="412006" y="2322"/>
                  </a:lnTo>
                  <a:lnTo>
                    <a:pt x="476372" y="8982"/>
                  </a:lnTo>
                  <a:lnTo>
                    <a:pt x="534618" y="19520"/>
                  </a:lnTo>
                  <a:lnTo>
                    <a:pt x="585367" y="33477"/>
                  </a:lnTo>
                  <a:lnTo>
                    <a:pt x="627238" y="50393"/>
                  </a:lnTo>
                  <a:lnTo>
                    <a:pt x="678833" y="91264"/>
                  </a:lnTo>
                  <a:lnTo>
                    <a:pt x="685800" y="114300"/>
                  </a:lnTo>
                  <a:lnTo>
                    <a:pt x="678833" y="137335"/>
                  </a:lnTo>
                  <a:lnTo>
                    <a:pt x="627238" y="178206"/>
                  </a:lnTo>
                  <a:lnTo>
                    <a:pt x="585367" y="195122"/>
                  </a:lnTo>
                  <a:lnTo>
                    <a:pt x="534618" y="209079"/>
                  </a:lnTo>
                  <a:lnTo>
                    <a:pt x="476372" y="219617"/>
                  </a:lnTo>
                  <a:lnTo>
                    <a:pt x="412006" y="226277"/>
                  </a:lnTo>
                  <a:lnTo>
                    <a:pt x="342900" y="228600"/>
                  </a:lnTo>
                  <a:lnTo>
                    <a:pt x="273793" y="226277"/>
                  </a:lnTo>
                  <a:lnTo>
                    <a:pt x="209428" y="219617"/>
                  </a:lnTo>
                  <a:lnTo>
                    <a:pt x="151181" y="209079"/>
                  </a:lnTo>
                  <a:lnTo>
                    <a:pt x="100433" y="195122"/>
                  </a:lnTo>
                  <a:lnTo>
                    <a:pt x="58562" y="178206"/>
                  </a:lnTo>
                  <a:lnTo>
                    <a:pt x="6966" y="137335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493001" y="3328857"/>
            <a:ext cx="373380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BG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720667" y="3668810"/>
            <a:ext cx="1049867" cy="382693"/>
            <a:chOff x="6540500" y="2751607"/>
            <a:chExt cx="787400" cy="287020"/>
          </a:xfrm>
        </p:grpSpPr>
        <p:sp>
          <p:nvSpPr>
            <p:cNvPr id="46" name="object 46"/>
            <p:cNvSpPr/>
            <p:nvPr/>
          </p:nvSpPr>
          <p:spPr>
            <a:xfrm>
              <a:off x="6553200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381000" y="0"/>
                  </a:moveTo>
                  <a:lnTo>
                    <a:pt x="312513" y="2105"/>
                  </a:lnTo>
                  <a:lnTo>
                    <a:pt x="248054" y="8175"/>
                  </a:lnTo>
                  <a:lnTo>
                    <a:pt x="188699" y="17842"/>
                  </a:lnTo>
                  <a:lnTo>
                    <a:pt x="135524" y="30735"/>
                  </a:lnTo>
                  <a:lnTo>
                    <a:pt x="89604" y="46485"/>
                  </a:lnTo>
                  <a:lnTo>
                    <a:pt x="52016" y="64724"/>
                  </a:lnTo>
                  <a:lnTo>
                    <a:pt x="6138" y="107192"/>
                  </a:lnTo>
                  <a:lnTo>
                    <a:pt x="0" y="130682"/>
                  </a:lnTo>
                  <a:lnTo>
                    <a:pt x="6138" y="154173"/>
                  </a:lnTo>
                  <a:lnTo>
                    <a:pt x="52016" y="196641"/>
                  </a:lnTo>
                  <a:lnTo>
                    <a:pt x="89604" y="214880"/>
                  </a:lnTo>
                  <a:lnTo>
                    <a:pt x="135524" y="230630"/>
                  </a:lnTo>
                  <a:lnTo>
                    <a:pt x="188699" y="243523"/>
                  </a:lnTo>
                  <a:lnTo>
                    <a:pt x="248054" y="253190"/>
                  </a:lnTo>
                  <a:lnTo>
                    <a:pt x="312513" y="259260"/>
                  </a:lnTo>
                  <a:lnTo>
                    <a:pt x="381000" y="261365"/>
                  </a:lnTo>
                  <a:lnTo>
                    <a:pt x="449483" y="259260"/>
                  </a:lnTo>
                  <a:lnTo>
                    <a:pt x="513940" y="253190"/>
                  </a:lnTo>
                  <a:lnTo>
                    <a:pt x="573294" y="243523"/>
                  </a:lnTo>
                  <a:lnTo>
                    <a:pt x="626470" y="230630"/>
                  </a:lnTo>
                  <a:lnTo>
                    <a:pt x="672391" y="214880"/>
                  </a:lnTo>
                  <a:lnTo>
                    <a:pt x="709980" y="196641"/>
                  </a:lnTo>
                  <a:lnTo>
                    <a:pt x="755861" y="154173"/>
                  </a:lnTo>
                  <a:lnTo>
                    <a:pt x="762000" y="130682"/>
                  </a:lnTo>
                  <a:lnTo>
                    <a:pt x="755861" y="107192"/>
                  </a:lnTo>
                  <a:lnTo>
                    <a:pt x="709980" y="64724"/>
                  </a:lnTo>
                  <a:lnTo>
                    <a:pt x="672391" y="46485"/>
                  </a:lnTo>
                  <a:lnTo>
                    <a:pt x="626470" y="30735"/>
                  </a:lnTo>
                  <a:lnTo>
                    <a:pt x="573294" y="17842"/>
                  </a:lnTo>
                  <a:lnTo>
                    <a:pt x="513940" y="8175"/>
                  </a:lnTo>
                  <a:lnTo>
                    <a:pt x="449483" y="210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553200" y="2764307"/>
              <a:ext cx="762000" cy="261620"/>
            </a:xfrm>
            <a:custGeom>
              <a:avLst/>
              <a:gdLst/>
              <a:ahLst/>
              <a:cxnLst/>
              <a:rect l="l" t="t" r="r" b="b"/>
              <a:pathLst>
                <a:path w="762000" h="261619">
                  <a:moveTo>
                    <a:pt x="0" y="130679"/>
                  </a:moveTo>
                  <a:lnTo>
                    <a:pt x="23836" y="85081"/>
                  </a:lnTo>
                  <a:lnTo>
                    <a:pt x="89606" y="46484"/>
                  </a:lnTo>
                  <a:lnTo>
                    <a:pt x="135526" y="30734"/>
                  </a:lnTo>
                  <a:lnTo>
                    <a:pt x="188701" y="17841"/>
                  </a:lnTo>
                  <a:lnTo>
                    <a:pt x="248056" y="8175"/>
                  </a:lnTo>
                  <a:lnTo>
                    <a:pt x="312514" y="2105"/>
                  </a:lnTo>
                  <a:lnTo>
                    <a:pt x="381000" y="0"/>
                  </a:lnTo>
                  <a:lnTo>
                    <a:pt x="449485" y="2105"/>
                  </a:lnTo>
                  <a:lnTo>
                    <a:pt x="513943" y="8175"/>
                  </a:lnTo>
                  <a:lnTo>
                    <a:pt x="573298" y="17841"/>
                  </a:lnTo>
                  <a:lnTo>
                    <a:pt x="626473" y="30734"/>
                  </a:lnTo>
                  <a:lnTo>
                    <a:pt x="672393" y="46484"/>
                  </a:lnTo>
                  <a:lnTo>
                    <a:pt x="709982" y="64722"/>
                  </a:lnTo>
                  <a:lnTo>
                    <a:pt x="755861" y="107189"/>
                  </a:lnTo>
                  <a:lnTo>
                    <a:pt x="762000" y="130679"/>
                  </a:lnTo>
                  <a:lnTo>
                    <a:pt x="755861" y="154169"/>
                  </a:lnTo>
                  <a:lnTo>
                    <a:pt x="709982" y="196636"/>
                  </a:lnTo>
                  <a:lnTo>
                    <a:pt x="672393" y="214874"/>
                  </a:lnTo>
                  <a:lnTo>
                    <a:pt x="626473" y="230624"/>
                  </a:lnTo>
                  <a:lnTo>
                    <a:pt x="573298" y="243517"/>
                  </a:lnTo>
                  <a:lnTo>
                    <a:pt x="513943" y="253183"/>
                  </a:lnTo>
                  <a:lnTo>
                    <a:pt x="449485" y="259253"/>
                  </a:lnTo>
                  <a:lnTo>
                    <a:pt x="381000" y="261359"/>
                  </a:lnTo>
                  <a:lnTo>
                    <a:pt x="312514" y="259253"/>
                  </a:lnTo>
                  <a:lnTo>
                    <a:pt x="248056" y="253183"/>
                  </a:lnTo>
                  <a:lnTo>
                    <a:pt x="188701" y="243517"/>
                  </a:lnTo>
                  <a:lnTo>
                    <a:pt x="135526" y="230624"/>
                  </a:lnTo>
                  <a:lnTo>
                    <a:pt x="89606" y="214874"/>
                  </a:lnTo>
                  <a:lnTo>
                    <a:pt x="52017" y="196636"/>
                  </a:lnTo>
                  <a:lnTo>
                    <a:pt x="6138" y="154169"/>
                  </a:lnTo>
                  <a:lnTo>
                    <a:pt x="0" y="13067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580476" y="3735781"/>
            <a:ext cx="822113" cy="65310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24920">
              <a:spcBef>
                <a:spcPts val="133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???</a:t>
            </a:r>
            <a:endParaRPr sz="1333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46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??</a:t>
            </a:r>
            <a:endParaRPr sz="1333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622389" y="5324644"/>
            <a:ext cx="5012267" cy="1278467"/>
            <a:chOff x="4966792" y="3993483"/>
            <a:chExt cx="3759200" cy="958850"/>
          </a:xfrm>
        </p:grpSpPr>
        <p:sp>
          <p:nvSpPr>
            <p:cNvPr id="50" name="object 50"/>
            <p:cNvSpPr/>
            <p:nvPr/>
          </p:nvSpPr>
          <p:spPr>
            <a:xfrm>
              <a:off x="4979492" y="4006183"/>
              <a:ext cx="3733800" cy="933450"/>
            </a:xfrm>
            <a:custGeom>
              <a:avLst/>
              <a:gdLst/>
              <a:ahLst/>
              <a:cxnLst/>
              <a:rect l="l" t="t" r="r" b="b"/>
              <a:pathLst>
                <a:path w="3733800" h="933450">
                  <a:moveTo>
                    <a:pt x="3578288" y="0"/>
                  </a:moveTo>
                  <a:lnTo>
                    <a:pt x="155524" y="0"/>
                  </a:lnTo>
                  <a:lnTo>
                    <a:pt x="106367" y="7928"/>
                  </a:lnTo>
                  <a:lnTo>
                    <a:pt x="63675" y="30005"/>
                  </a:lnTo>
                  <a:lnTo>
                    <a:pt x="30008" y="63671"/>
                  </a:lnTo>
                  <a:lnTo>
                    <a:pt x="7929" y="106362"/>
                  </a:lnTo>
                  <a:lnTo>
                    <a:pt x="0" y="155517"/>
                  </a:lnTo>
                  <a:lnTo>
                    <a:pt x="0" y="777577"/>
                  </a:lnTo>
                  <a:lnTo>
                    <a:pt x="7929" y="826733"/>
                  </a:lnTo>
                  <a:lnTo>
                    <a:pt x="30008" y="869424"/>
                  </a:lnTo>
                  <a:lnTo>
                    <a:pt x="63675" y="903089"/>
                  </a:lnTo>
                  <a:lnTo>
                    <a:pt x="106367" y="925167"/>
                  </a:lnTo>
                  <a:lnTo>
                    <a:pt x="155524" y="933095"/>
                  </a:lnTo>
                  <a:lnTo>
                    <a:pt x="3578288" y="933095"/>
                  </a:lnTo>
                  <a:lnTo>
                    <a:pt x="3627443" y="925167"/>
                  </a:lnTo>
                  <a:lnTo>
                    <a:pt x="3670133" y="903089"/>
                  </a:lnTo>
                  <a:lnTo>
                    <a:pt x="3703796" y="869424"/>
                  </a:lnTo>
                  <a:lnTo>
                    <a:pt x="3725872" y="826733"/>
                  </a:lnTo>
                  <a:lnTo>
                    <a:pt x="3733800" y="777577"/>
                  </a:lnTo>
                  <a:lnTo>
                    <a:pt x="3733800" y="155517"/>
                  </a:lnTo>
                  <a:lnTo>
                    <a:pt x="3725872" y="106362"/>
                  </a:lnTo>
                  <a:lnTo>
                    <a:pt x="3703796" y="63671"/>
                  </a:lnTo>
                  <a:lnTo>
                    <a:pt x="3670133" y="30005"/>
                  </a:lnTo>
                  <a:lnTo>
                    <a:pt x="3627443" y="7928"/>
                  </a:lnTo>
                  <a:lnTo>
                    <a:pt x="35782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979492" y="4006183"/>
              <a:ext cx="3733800" cy="933450"/>
            </a:xfrm>
            <a:custGeom>
              <a:avLst/>
              <a:gdLst/>
              <a:ahLst/>
              <a:cxnLst/>
              <a:rect l="l" t="t" r="r" b="b"/>
              <a:pathLst>
                <a:path w="3733800" h="933450">
                  <a:moveTo>
                    <a:pt x="0" y="155518"/>
                  </a:moveTo>
                  <a:lnTo>
                    <a:pt x="7928" y="106362"/>
                  </a:lnTo>
                  <a:lnTo>
                    <a:pt x="30005" y="63671"/>
                  </a:lnTo>
                  <a:lnTo>
                    <a:pt x="63671" y="30005"/>
                  </a:lnTo>
                  <a:lnTo>
                    <a:pt x="106362" y="7928"/>
                  </a:lnTo>
                  <a:lnTo>
                    <a:pt x="155518" y="0"/>
                  </a:lnTo>
                  <a:lnTo>
                    <a:pt x="3578282" y="0"/>
                  </a:lnTo>
                  <a:lnTo>
                    <a:pt x="3627437" y="7928"/>
                  </a:lnTo>
                  <a:lnTo>
                    <a:pt x="3670129" y="30005"/>
                  </a:lnTo>
                  <a:lnTo>
                    <a:pt x="3703795" y="63671"/>
                  </a:lnTo>
                  <a:lnTo>
                    <a:pt x="3725873" y="106362"/>
                  </a:lnTo>
                  <a:lnTo>
                    <a:pt x="3733802" y="155518"/>
                  </a:lnTo>
                  <a:lnTo>
                    <a:pt x="3733802" y="777578"/>
                  </a:lnTo>
                  <a:lnTo>
                    <a:pt x="3725873" y="826734"/>
                  </a:lnTo>
                  <a:lnTo>
                    <a:pt x="3703795" y="869425"/>
                  </a:lnTo>
                  <a:lnTo>
                    <a:pt x="3670129" y="903090"/>
                  </a:lnTo>
                  <a:lnTo>
                    <a:pt x="3627437" y="925168"/>
                  </a:lnTo>
                  <a:lnTo>
                    <a:pt x="3578282" y="933096"/>
                  </a:lnTo>
                  <a:lnTo>
                    <a:pt x="155518" y="933096"/>
                  </a:lnTo>
                  <a:lnTo>
                    <a:pt x="106362" y="925168"/>
                  </a:lnTo>
                  <a:lnTo>
                    <a:pt x="63671" y="903090"/>
                  </a:lnTo>
                  <a:lnTo>
                    <a:pt x="30005" y="869425"/>
                  </a:lnTo>
                  <a:lnTo>
                    <a:pt x="7928" y="826734"/>
                  </a:lnTo>
                  <a:lnTo>
                    <a:pt x="0" y="777578"/>
                  </a:lnTo>
                  <a:lnTo>
                    <a:pt x="0" y="15551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05048" y="5293937"/>
            <a:ext cx="154093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2400" spc="-7" dirty="0">
                <a:solidFill>
                  <a:srgbClr val="FFFFFF"/>
                </a:solidFill>
                <a:latin typeface="Arial"/>
                <a:cs typeface="Arial"/>
              </a:rPr>
              <a:t>Раван Података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97286" y="2581622"/>
            <a:ext cx="8609753" cy="2925233"/>
            <a:chOff x="522964" y="1936216"/>
            <a:chExt cx="6457315" cy="2193925"/>
          </a:xfrm>
        </p:grpSpPr>
        <p:sp>
          <p:nvSpPr>
            <p:cNvPr id="54" name="object 54"/>
            <p:cNvSpPr/>
            <p:nvPr/>
          </p:nvSpPr>
          <p:spPr>
            <a:xfrm>
              <a:off x="522964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47876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72789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97701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422607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647524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872441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097345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322262" y="2658406"/>
              <a:ext cx="151717" cy="1424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547179" y="2658406"/>
              <a:ext cx="151717" cy="1424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772083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997001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221905" y="2658406"/>
              <a:ext cx="151717" cy="1424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32129" y="1993950"/>
              <a:ext cx="252362" cy="2373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98822" y="2224984"/>
              <a:ext cx="360045" cy="435609"/>
            </a:xfrm>
            <a:custGeom>
              <a:avLst/>
              <a:gdLst/>
              <a:ahLst/>
              <a:cxnLst/>
              <a:rect l="l" t="t" r="r" b="b"/>
              <a:pathLst>
                <a:path w="360044" h="435610">
                  <a:moveTo>
                    <a:pt x="0" y="435538"/>
                  </a:moveTo>
                  <a:lnTo>
                    <a:pt x="35948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23735" y="2224984"/>
              <a:ext cx="134620" cy="435609"/>
            </a:xfrm>
            <a:custGeom>
              <a:avLst/>
              <a:gdLst/>
              <a:ahLst/>
              <a:cxnLst/>
              <a:rect l="l" t="t" r="r" b="b"/>
              <a:pathLst>
                <a:path w="134619" h="435610">
                  <a:moveTo>
                    <a:pt x="0" y="435538"/>
                  </a:moveTo>
                  <a:lnTo>
                    <a:pt x="1345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958310" y="2224984"/>
              <a:ext cx="90805" cy="435609"/>
            </a:xfrm>
            <a:custGeom>
              <a:avLst/>
              <a:gdLst/>
              <a:ahLst/>
              <a:cxnLst/>
              <a:rect l="l" t="t" r="r" b="b"/>
              <a:pathLst>
                <a:path w="90805" h="435610">
                  <a:moveTo>
                    <a:pt x="90337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958306" y="2224984"/>
              <a:ext cx="315595" cy="435609"/>
            </a:xfrm>
            <a:custGeom>
              <a:avLst/>
              <a:gdLst/>
              <a:ahLst/>
              <a:cxnLst/>
              <a:rect l="l" t="t" r="r" b="b"/>
              <a:pathLst>
                <a:path w="315594" h="435610">
                  <a:moveTo>
                    <a:pt x="315249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958311" y="2224984"/>
              <a:ext cx="540385" cy="435609"/>
            </a:xfrm>
            <a:custGeom>
              <a:avLst/>
              <a:gdLst/>
              <a:ahLst/>
              <a:cxnLst/>
              <a:rect l="l" t="t" r="r" b="b"/>
              <a:pathLst>
                <a:path w="540385" h="435610">
                  <a:moveTo>
                    <a:pt x="54016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58315" y="2224984"/>
              <a:ext cx="765175" cy="435609"/>
            </a:xfrm>
            <a:custGeom>
              <a:avLst/>
              <a:gdLst/>
              <a:ahLst/>
              <a:cxnLst/>
              <a:rect l="l" t="t" r="r" b="b"/>
              <a:pathLst>
                <a:path w="765175" h="435610">
                  <a:moveTo>
                    <a:pt x="765074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58307" y="2224984"/>
              <a:ext cx="990600" cy="435609"/>
            </a:xfrm>
            <a:custGeom>
              <a:avLst/>
              <a:gdLst/>
              <a:ahLst/>
              <a:cxnLst/>
              <a:rect l="l" t="t" r="r" b="b"/>
              <a:pathLst>
                <a:path w="990600" h="435610">
                  <a:moveTo>
                    <a:pt x="989986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958310" y="2224984"/>
              <a:ext cx="1215390" cy="435609"/>
            </a:xfrm>
            <a:custGeom>
              <a:avLst/>
              <a:gdLst/>
              <a:ahLst/>
              <a:cxnLst/>
              <a:rect l="l" t="t" r="r" b="b"/>
              <a:pathLst>
                <a:path w="1215389" h="435610">
                  <a:moveTo>
                    <a:pt x="121490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58304" y="2224984"/>
              <a:ext cx="1440180" cy="435609"/>
            </a:xfrm>
            <a:custGeom>
              <a:avLst/>
              <a:gdLst/>
              <a:ahLst/>
              <a:cxnLst/>
              <a:rect l="l" t="t" r="r" b="b"/>
              <a:pathLst>
                <a:path w="1440180" h="435610">
                  <a:moveTo>
                    <a:pt x="143981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958311" y="2224984"/>
              <a:ext cx="1664970" cy="435609"/>
            </a:xfrm>
            <a:custGeom>
              <a:avLst/>
              <a:gdLst/>
              <a:ahLst/>
              <a:cxnLst/>
              <a:rect l="l" t="t" r="r" b="b"/>
              <a:pathLst>
                <a:path w="1664970" h="435610">
                  <a:moveTo>
                    <a:pt x="166472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958318" y="2224984"/>
              <a:ext cx="1889760" cy="435609"/>
            </a:xfrm>
            <a:custGeom>
              <a:avLst/>
              <a:gdLst/>
              <a:ahLst/>
              <a:cxnLst/>
              <a:rect l="l" t="t" r="r" b="b"/>
              <a:pathLst>
                <a:path w="1889760" h="435610">
                  <a:moveTo>
                    <a:pt x="188963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958302" y="2224984"/>
              <a:ext cx="2114550" cy="435609"/>
            </a:xfrm>
            <a:custGeom>
              <a:avLst/>
              <a:gdLst/>
              <a:ahLst/>
              <a:cxnLst/>
              <a:rect l="l" t="t" r="r" b="b"/>
              <a:pathLst>
                <a:path w="2114550" h="435610">
                  <a:moveTo>
                    <a:pt x="211455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958309" y="2224984"/>
              <a:ext cx="2339975" cy="435609"/>
            </a:xfrm>
            <a:custGeom>
              <a:avLst/>
              <a:gdLst/>
              <a:ahLst/>
              <a:cxnLst/>
              <a:rect l="l" t="t" r="r" b="b"/>
              <a:pathLst>
                <a:path w="2339975" h="435610">
                  <a:moveTo>
                    <a:pt x="233946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522964" y="1993950"/>
              <a:ext cx="2850657" cy="8069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598822" y="2224984"/>
              <a:ext cx="2417445" cy="435609"/>
            </a:xfrm>
            <a:custGeom>
              <a:avLst/>
              <a:gdLst/>
              <a:ahLst/>
              <a:cxnLst/>
              <a:rect l="l" t="t" r="r" b="b"/>
              <a:pathLst>
                <a:path w="2417445" h="435610">
                  <a:moveTo>
                    <a:pt x="0" y="435538"/>
                  </a:moveTo>
                  <a:lnTo>
                    <a:pt x="241688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23735" y="2224984"/>
              <a:ext cx="2192020" cy="435609"/>
            </a:xfrm>
            <a:custGeom>
              <a:avLst/>
              <a:gdLst/>
              <a:ahLst/>
              <a:cxnLst/>
              <a:rect l="l" t="t" r="r" b="b"/>
              <a:pathLst>
                <a:path w="2192020" h="435610">
                  <a:moveTo>
                    <a:pt x="0" y="435538"/>
                  </a:moveTo>
                  <a:lnTo>
                    <a:pt x="219197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048647" y="2224984"/>
              <a:ext cx="1967230" cy="435609"/>
            </a:xfrm>
            <a:custGeom>
              <a:avLst/>
              <a:gdLst/>
              <a:ahLst/>
              <a:cxnLst/>
              <a:rect l="l" t="t" r="r" b="b"/>
              <a:pathLst>
                <a:path w="1967230" h="435610">
                  <a:moveTo>
                    <a:pt x="0" y="435538"/>
                  </a:moveTo>
                  <a:lnTo>
                    <a:pt x="196706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273555" y="2224984"/>
              <a:ext cx="1742439" cy="435609"/>
            </a:xfrm>
            <a:custGeom>
              <a:avLst/>
              <a:gdLst/>
              <a:ahLst/>
              <a:cxnLst/>
              <a:rect l="l" t="t" r="r" b="b"/>
              <a:pathLst>
                <a:path w="1742439" h="435610">
                  <a:moveTo>
                    <a:pt x="0" y="435538"/>
                  </a:moveTo>
                  <a:lnTo>
                    <a:pt x="17421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498473" y="2224984"/>
              <a:ext cx="1517650" cy="435609"/>
            </a:xfrm>
            <a:custGeom>
              <a:avLst/>
              <a:gdLst/>
              <a:ahLst/>
              <a:cxnLst/>
              <a:rect l="l" t="t" r="r" b="b"/>
              <a:pathLst>
                <a:path w="1517650" h="435610">
                  <a:moveTo>
                    <a:pt x="0" y="435538"/>
                  </a:moveTo>
                  <a:lnTo>
                    <a:pt x="151723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723390" y="2224984"/>
              <a:ext cx="1292860" cy="435609"/>
            </a:xfrm>
            <a:custGeom>
              <a:avLst/>
              <a:gdLst/>
              <a:ahLst/>
              <a:cxnLst/>
              <a:rect l="l" t="t" r="r" b="b"/>
              <a:pathLst>
                <a:path w="1292860" h="435610">
                  <a:moveTo>
                    <a:pt x="0" y="435538"/>
                  </a:moveTo>
                  <a:lnTo>
                    <a:pt x="12923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948294" y="2224984"/>
              <a:ext cx="1067435" cy="435609"/>
            </a:xfrm>
            <a:custGeom>
              <a:avLst/>
              <a:gdLst/>
              <a:ahLst/>
              <a:cxnLst/>
              <a:rect l="l" t="t" r="r" b="b"/>
              <a:pathLst>
                <a:path w="1067435" h="435610">
                  <a:moveTo>
                    <a:pt x="0" y="435538"/>
                  </a:moveTo>
                  <a:lnTo>
                    <a:pt x="10674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2173211" y="2224984"/>
              <a:ext cx="842644" cy="435609"/>
            </a:xfrm>
            <a:custGeom>
              <a:avLst/>
              <a:gdLst/>
              <a:ahLst/>
              <a:cxnLst/>
              <a:rect l="l" t="t" r="r" b="b"/>
              <a:pathLst>
                <a:path w="842644" h="435610">
                  <a:moveTo>
                    <a:pt x="0" y="435538"/>
                  </a:moveTo>
                  <a:lnTo>
                    <a:pt x="84249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2398115" y="2224984"/>
              <a:ext cx="617855" cy="435609"/>
            </a:xfrm>
            <a:custGeom>
              <a:avLst/>
              <a:gdLst/>
              <a:ahLst/>
              <a:cxnLst/>
              <a:rect l="l" t="t" r="r" b="b"/>
              <a:pathLst>
                <a:path w="617855" h="435610">
                  <a:moveTo>
                    <a:pt x="0" y="435538"/>
                  </a:moveTo>
                  <a:lnTo>
                    <a:pt x="6175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2623032" y="2224984"/>
              <a:ext cx="393065" cy="435609"/>
            </a:xfrm>
            <a:custGeom>
              <a:avLst/>
              <a:gdLst/>
              <a:ahLst/>
              <a:cxnLst/>
              <a:rect l="l" t="t" r="r" b="b"/>
              <a:pathLst>
                <a:path w="393064" h="435610">
                  <a:moveTo>
                    <a:pt x="0" y="435538"/>
                  </a:moveTo>
                  <a:lnTo>
                    <a:pt x="39267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2847949" y="2224984"/>
              <a:ext cx="168275" cy="435609"/>
            </a:xfrm>
            <a:custGeom>
              <a:avLst/>
              <a:gdLst/>
              <a:ahLst/>
              <a:cxnLst/>
              <a:rect l="l" t="t" r="r" b="b"/>
              <a:pathLst>
                <a:path w="168275" h="435610">
                  <a:moveTo>
                    <a:pt x="0" y="435538"/>
                  </a:moveTo>
                  <a:lnTo>
                    <a:pt x="1677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3015702" y="2224984"/>
              <a:ext cx="57150" cy="435609"/>
            </a:xfrm>
            <a:custGeom>
              <a:avLst/>
              <a:gdLst/>
              <a:ahLst/>
              <a:cxnLst/>
              <a:rect l="l" t="t" r="r" b="b"/>
              <a:pathLst>
                <a:path w="57150" h="435610">
                  <a:moveTo>
                    <a:pt x="57151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3015707" y="2224985"/>
              <a:ext cx="282575" cy="435609"/>
            </a:xfrm>
            <a:custGeom>
              <a:avLst/>
              <a:gdLst/>
              <a:ahLst/>
              <a:cxnLst/>
              <a:rect l="l" t="t" r="r" b="b"/>
              <a:pathLst>
                <a:path w="282575" h="435610">
                  <a:moveTo>
                    <a:pt x="282063" y="43553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22964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47876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972789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1197701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422607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47524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72441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097345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22262" y="2658406"/>
              <a:ext cx="151717" cy="1424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7179" y="2658406"/>
              <a:ext cx="151717" cy="1424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72083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997001" y="2658406"/>
              <a:ext cx="151717" cy="1424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21905" y="2658406"/>
              <a:ext cx="151717" cy="1424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203729" y="1993950"/>
              <a:ext cx="252362" cy="2373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8822" y="2224984"/>
              <a:ext cx="1731645" cy="435609"/>
            </a:xfrm>
            <a:custGeom>
              <a:avLst/>
              <a:gdLst/>
              <a:ahLst/>
              <a:cxnLst/>
              <a:rect l="l" t="t" r="r" b="b"/>
              <a:pathLst>
                <a:path w="1731645" h="435610">
                  <a:moveTo>
                    <a:pt x="0" y="435538"/>
                  </a:moveTo>
                  <a:lnTo>
                    <a:pt x="173109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3735" y="2224984"/>
              <a:ext cx="1506220" cy="435609"/>
            </a:xfrm>
            <a:custGeom>
              <a:avLst/>
              <a:gdLst/>
              <a:ahLst/>
              <a:cxnLst/>
              <a:rect l="l" t="t" r="r" b="b"/>
              <a:pathLst>
                <a:path w="1506220" h="435610">
                  <a:moveTo>
                    <a:pt x="0" y="435538"/>
                  </a:moveTo>
                  <a:lnTo>
                    <a:pt x="150617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48647" y="2224984"/>
              <a:ext cx="1281430" cy="435609"/>
            </a:xfrm>
            <a:custGeom>
              <a:avLst/>
              <a:gdLst/>
              <a:ahLst/>
              <a:cxnLst/>
              <a:rect l="l" t="t" r="r" b="b"/>
              <a:pathLst>
                <a:path w="1281430" h="435610">
                  <a:moveTo>
                    <a:pt x="0" y="435538"/>
                  </a:moveTo>
                  <a:lnTo>
                    <a:pt x="12812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73555" y="2224984"/>
              <a:ext cx="1056640" cy="435609"/>
            </a:xfrm>
            <a:custGeom>
              <a:avLst/>
              <a:gdLst/>
              <a:ahLst/>
              <a:cxnLst/>
              <a:rect l="l" t="t" r="r" b="b"/>
              <a:pathLst>
                <a:path w="1056639" h="435610">
                  <a:moveTo>
                    <a:pt x="0" y="435538"/>
                  </a:moveTo>
                  <a:lnTo>
                    <a:pt x="10563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498473" y="2224984"/>
              <a:ext cx="831850" cy="435609"/>
            </a:xfrm>
            <a:custGeom>
              <a:avLst/>
              <a:gdLst/>
              <a:ahLst/>
              <a:cxnLst/>
              <a:rect l="l" t="t" r="r" b="b"/>
              <a:pathLst>
                <a:path w="831850" h="435610">
                  <a:moveTo>
                    <a:pt x="0" y="435538"/>
                  </a:moveTo>
                  <a:lnTo>
                    <a:pt x="83143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3390" y="2224984"/>
              <a:ext cx="607060" cy="435609"/>
            </a:xfrm>
            <a:custGeom>
              <a:avLst/>
              <a:gdLst/>
              <a:ahLst/>
              <a:cxnLst/>
              <a:rect l="l" t="t" r="r" b="b"/>
              <a:pathLst>
                <a:path w="607060" h="435610">
                  <a:moveTo>
                    <a:pt x="0" y="435538"/>
                  </a:moveTo>
                  <a:lnTo>
                    <a:pt x="6065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48294" y="2224984"/>
              <a:ext cx="381635" cy="435609"/>
            </a:xfrm>
            <a:custGeom>
              <a:avLst/>
              <a:gdLst/>
              <a:ahLst/>
              <a:cxnLst/>
              <a:rect l="l" t="t" r="r" b="b"/>
              <a:pathLst>
                <a:path w="381635" h="435610">
                  <a:moveTo>
                    <a:pt x="0" y="435538"/>
                  </a:moveTo>
                  <a:lnTo>
                    <a:pt x="38161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73211" y="2224984"/>
              <a:ext cx="156845" cy="435609"/>
            </a:xfrm>
            <a:custGeom>
              <a:avLst/>
              <a:gdLst/>
              <a:ahLst/>
              <a:cxnLst/>
              <a:rect l="l" t="t" r="r" b="b"/>
              <a:pathLst>
                <a:path w="156844" h="435610">
                  <a:moveTo>
                    <a:pt x="0" y="435538"/>
                  </a:moveTo>
                  <a:lnTo>
                    <a:pt x="1566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29902" y="2224984"/>
              <a:ext cx="68580" cy="435609"/>
            </a:xfrm>
            <a:custGeom>
              <a:avLst/>
              <a:gdLst/>
              <a:ahLst/>
              <a:cxnLst/>
              <a:rect l="l" t="t" r="r" b="b"/>
              <a:pathLst>
                <a:path w="68580" h="435610">
                  <a:moveTo>
                    <a:pt x="68213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29906" y="2224984"/>
              <a:ext cx="293370" cy="435609"/>
            </a:xfrm>
            <a:custGeom>
              <a:avLst/>
              <a:gdLst/>
              <a:ahLst/>
              <a:cxnLst/>
              <a:rect l="l" t="t" r="r" b="b"/>
              <a:pathLst>
                <a:path w="293369" h="435610">
                  <a:moveTo>
                    <a:pt x="293126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29911" y="2224984"/>
              <a:ext cx="518159" cy="435609"/>
            </a:xfrm>
            <a:custGeom>
              <a:avLst/>
              <a:gdLst/>
              <a:ahLst/>
              <a:cxnLst/>
              <a:rect l="l" t="t" r="r" b="b"/>
              <a:pathLst>
                <a:path w="518160" h="435610">
                  <a:moveTo>
                    <a:pt x="518038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29903" y="2224984"/>
              <a:ext cx="742950" cy="435609"/>
            </a:xfrm>
            <a:custGeom>
              <a:avLst/>
              <a:gdLst/>
              <a:ahLst/>
              <a:cxnLst/>
              <a:rect l="l" t="t" r="r" b="b"/>
              <a:pathLst>
                <a:path w="742950" h="435610">
                  <a:moveTo>
                    <a:pt x="742950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29908" y="2224984"/>
              <a:ext cx="968375" cy="435609"/>
            </a:xfrm>
            <a:custGeom>
              <a:avLst/>
              <a:gdLst/>
              <a:ahLst/>
              <a:cxnLst/>
              <a:rect l="l" t="t" r="r" b="b"/>
              <a:pathLst>
                <a:path w="968375" h="435610">
                  <a:moveTo>
                    <a:pt x="967862" y="4355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05367" y="2850717"/>
              <a:ext cx="1260475" cy="302260"/>
            </a:xfrm>
            <a:custGeom>
              <a:avLst/>
              <a:gdLst/>
              <a:ahLst/>
              <a:cxnLst/>
              <a:rect l="l" t="t" r="r" b="b"/>
              <a:pathLst>
                <a:path w="1260475" h="302260">
                  <a:moveTo>
                    <a:pt x="135661" y="117208"/>
                  </a:moveTo>
                  <a:lnTo>
                    <a:pt x="0" y="117208"/>
                  </a:lnTo>
                  <a:lnTo>
                    <a:pt x="0" y="137934"/>
                  </a:lnTo>
                  <a:lnTo>
                    <a:pt x="135661" y="137934"/>
                  </a:lnTo>
                  <a:lnTo>
                    <a:pt x="135661" y="117208"/>
                  </a:lnTo>
                  <a:close/>
                </a:path>
                <a:path w="1260475" h="302260">
                  <a:moveTo>
                    <a:pt x="135661" y="93764"/>
                  </a:moveTo>
                  <a:lnTo>
                    <a:pt x="0" y="93764"/>
                  </a:lnTo>
                  <a:lnTo>
                    <a:pt x="0" y="114490"/>
                  </a:lnTo>
                  <a:lnTo>
                    <a:pt x="135661" y="114490"/>
                  </a:lnTo>
                  <a:lnTo>
                    <a:pt x="135661" y="93764"/>
                  </a:lnTo>
                  <a:close/>
                </a:path>
                <a:path w="1260475" h="302260">
                  <a:moveTo>
                    <a:pt x="135661" y="70319"/>
                  </a:moveTo>
                  <a:lnTo>
                    <a:pt x="0" y="70319"/>
                  </a:lnTo>
                  <a:lnTo>
                    <a:pt x="0" y="91046"/>
                  </a:lnTo>
                  <a:lnTo>
                    <a:pt x="135661" y="91046"/>
                  </a:lnTo>
                  <a:lnTo>
                    <a:pt x="135661" y="70319"/>
                  </a:lnTo>
                  <a:close/>
                </a:path>
                <a:path w="1260475" h="302260">
                  <a:moveTo>
                    <a:pt x="135661" y="46888"/>
                  </a:moveTo>
                  <a:lnTo>
                    <a:pt x="0" y="46888"/>
                  </a:lnTo>
                  <a:lnTo>
                    <a:pt x="0" y="67614"/>
                  </a:lnTo>
                  <a:lnTo>
                    <a:pt x="135661" y="67614"/>
                  </a:lnTo>
                  <a:lnTo>
                    <a:pt x="135661" y="46888"/>
                  </a:lnTo>
                  <a:close/>
                </a:path>
                <a:path w="1260475" h="302260">
                  <a:moveTo>
                    <a:pt x="135661" y="23444"/>
                  </a:moveTo>
                  <a:lnTo>
                    <a:pt x="0" y="23444"/>
                  </a:lnTo>
                  <a:lnTo>
                    <a:pt x="0" y="44170"/>
                  </a:lnTo>
                  <a:lnTo>
                    <a:pt x="135661" y="44170"/>
                  </a:lnTo>
                  <a:lnTo>
                    <a:pt x="135661" y="23444"/>
                  </a:lnTo>
                  <a:close/>
                </a:path>
                <a:path w="1260475" h="302260">
                  <a:moveTo>
                    <a:pt x="135661" y="0"/>
                  </a:moveTo>
                  <a:lnTo>
                    <a:pt x="0" y="0"/>
                  </a:lnTo>
                  <a:lnTo>
                    <a:pt x="0" y="20726"/>
                  </a:lnTo>
                  <a:lnTo>
                    <a:pt x="135661" y="20726"/>
                  </a:lnTo>
                  <a:lnTo>
                    <a:pt x="135661" y="0"/>
                  </a:lnTo>
                  <a:close/>
                </a:path>
                <a:path w="1260475" h="302260">
                  <a:moveTo>
                    <a:pt x="360578" y="281279"/>
                  </a:moveTo>
                  <a:lnTo>
                    <a:pt x="224917" y="281279"/>
                  </a:lnTo>
                  <a:lnTo>
                    <a:pt x="224917" y="302006"/>
                  </a:lnTo>
                  <a:lnTo>
                    <a:pt x="360578" y="302006"/>
                  </a:lnTo>
                  <a:lnTo>
                    <a:pt x="360578" y="281279"/>
                  </a:lnTo>
                  <a:close/>
                </a:path>
                <a:path w="1260475" h="302260">
                  <a:moveTo>
                    <a:pt x="360578" y="257848"/>
                  </a:moveTo>
                  <a:lnTo>
                    <a:pt x="224917" y="257848"/>
                  </a:lnTo>
                  <a:lnTo>
                    <a:pt x="224917" y="278574"/>
                  </a:lnTo>
                  <a:lnTo>
                    <a:pt x="360578" y="278574"/>
                  </a:lnTo>
                  <a:lnTo>
                    <a:pt x="360578" y="257848"/>
                  </a:lnTo>
                  <a:close/>
                </a:path>
                <a:path w="1260475" h="302260">
                  <a:moveTo>
                    <a:pt x="360578" y="234403"/>
                  </a:moveTo>
                  <a:lnTo>
                    <a:pt x="224917" y="234403"/>
                  </a:lnTo>
                  <a:lnTo>
                    <a:pt x="224917" y="255130"/>
                  </a:lnTo>
                  <a:lnTo>
                    <a:pt x="360578" y="255130"/>
                  </a:lnTo>
                  <a:lnTo>
                    <a:pt x="360578" y="234403"/>
                  </a:lnTo>
                  <a:close/>
                </a:path>
                <a:path w="1260475" h="302260">
                  <a:moveTo>
                    <a:pt x="360578" y="210959"/>
                  </a:moveTo>
                  <a:lnTo>
                    <a:pt x="224917" y="210959"/>
                  </a:lnTo>
                  <a:lnTo>
                    <a:pt x="224917" y="231686"/>
                  </a:lnTo>
                  <a:lnTo>
                    <a:pt x="360578" y="231686"/>
                  </a:lnTo>
                  <a:lnTo>
                    <a:pt x="360578" y="210959"/>
                  </a:lnTo>
                  <a:close/>
                </a:path>
                <a:path w="1260475" h="302260">
                  <a:moveTo>
                    <a:pt x="360578" y="187528"/>
                  </a:moveTo>
                  <a:lnTo>
                    <a:pt x="224917" y="187528"/>
                  </a:lnTo>
                  <a:lnTo>
                    <a:pt x="224917" y="208254"/>
                  </a:lnTo>
                  <a:lnTo>
                    <a:pt x="360578" y="208254"/>
                  </a:lnTo>
                  <a:lnTo>
                    <a:pt x="360578" y="187528"/>
                  </a:lnTo>
                  <a:close/>
                </a:path>
                <a:path w="1260475" h="302260">
                  <a:moveTo>
                    <a:pt x="360578" y="164084"/>
                  </a:moveTo>
                  <a:lnTo>
                    <a:pt x="224917" y="164084"/>
                  </a:lnTo>
                  <a:lnTo>
                    <a:pt x="224917" y="184810"/>
                  </a:lnTo>
                  <a:lnTo>
                    <a:pt x="360578" y="184810"/>
                  </a:lnTo>
                  <a:lnTo>
                    <a:pt x="360578" y="164084"/>
                  </a:lnTo>
                  <a:close/>
                </a:path>
                <a:path w="1260475" h="302260">
                  <a:moveTo>
                    <a:pt x="360578" y="140639"/>
                  </a:moveTo>
                  <a:lnTo>
                    <a:pt x="224917" y="140639"/>
                  </a:lnTo>
                  <a:lnTo>
                    <a:pt x="224917" y="161366"/>
                  </a:lnTo>
                  <a:lnTo>
                    <a:pt x="360578" y="161366"/>
                  </a:lnTo>
                  <a:lnTo>
                    <a:pt x="360578" y="140639"/>
                  </a:lnTo>
                  <a:close/>
                </a:path>
                <a:path w="1260475" h="302260">
                  <a:moveTo>
                    <a:pt x="360578" y="117208"/>
                  </a:moveTo>
                  <a:lnTo>
                    <a:pt x="224917" y="117208"/>
                  </a:lnTo>
                  <a:lnTo>
                    <a:pt x="224917" y="137934"/>
                  </a:lnTo>
                  <a:lnTo>
                    <a:pt x="360578" y="137934"/>
                  </a:lnTo>
                  <a:lnTo>
                    <a:pt x="360578" y="117208"/>
                  </a:lnTo>
                  <a:close/>
                </a:path>
                <a:path w="1260475" h="302260">
                  <a:moveTo>
                    <a:pt x="360578" y="93764"/>
                  </a:moveTo>
                  <a:lnTo>
                    <a:pt x="224917" y="93764"/>
                  </a:lnTo>
                  <a:lnTo>
                    <a:pt x="224917" y="114490"/>
                  </a:lnTo>
                  <a:lnTo>
                    <a:pt x="360578" y="114490"/>
                  </a:lnTo>
                  <a:lnTo>
                    <a:pt x="360578" y="93764"/>
                  </a:lnTo>
                  <a:close/>
                </a:path>
                <a:path w="1260475" h="302260">
                  <a:moveTo>
                    <a:pt x="360578" y="70319"/>
                  </a:moveTo>
                  <a:lnTo>
                    <a:pt x="224917" y="70319"/>
                  </a:lnTo>
                  <a:lnTo>
                    <a:pt x="224917" y="91046"/>
                  </a:lnTo>
                  <a:lnTo>
                    <a:pt x="360578" y="91046"/>
                  </a:lnTo>
                  <a:lnTo>
                    <a:pt x="360578" y="70319"/>
                  </a:lnTo>
                  <a:close/>
                </a:path>
                <a:path w="1260475" h="302260">
                  <a:moveTo>
                    <a:pt x="360578" y="46888"/>
                  </a:moveTo>
                  <a:lnTo>
                    <a:pt x="224917" y="46888"/>
                  </a:lnTo>
                  <a:lnTo>
                    <a:pt x="224917" y="67614"/>
                  </a:lnTo>
                  <a:lnTo>
                    <a:pt x="360578" y="67614"/>
                  </a:lnTo>
                  <a:lnTo>
                    <a:pt x="360578" y="46888"/>
                  </a:lnTo>
                  <a:close/>
                </a:path>
                <a:path w="1260475" h="302260">
                  <a:moveTo>
                    <a:pt x="360578" y="23444"/>
                  </a:moveTo>
                  <a:lnTo>
                    <a:pt x="224917" y="23444"/>
                  </a:lnTo>
                  <a:lnTo>
                    <a:pt x="224917" y="44170"/>
                  </a:lnTo>
                  <a:lnTo>
                    <a:pt x="360578" y="44170"/>
                  </a:lnTo>
                  <a:lnTo>
                    <a:pt x="360578" y="23444"/>
                  </a:lnTo>
                  <a:close/>
                </a:path>
                <a:path w="1260475" h="302260">
                  <a:moveTo>
                    <a:pt x="360578" y="0"/>
                  </a:moveTo>
                  <a:lnTo>
                    <a:pt x="224917" y="0"/>
                  </a:lnTo>
                  <a:lnTo>
                    <a:pt x="224917" y="20726"/>
                  </a:lnTo>
                  <a:lnTo>
                    <a:pt x="360578" y="20726"/>
                  </a:lnTo>
                  <a:lnTo>
                    <a:pt x="360578" y="0"/>
                  </a:lnTo>
                  <a:close/>
                </a:path>
                <a:path w="1260475" h="302260">
                  <a:moveTo>
                    <a:pt x="585482" y="281279"/>
                  </a:moveTo>
                  <a:lnTo>
                    <a:pt x="449821" y="281279"/>
                  </a:lnTo>
                  <a:lnTo>
                    <a:pt x="449821" y="302006"/>
                  </a:lnTo>
                  <a:lnTo>
                    <a:pt x="585482" y="302006"/>
                  </a:lnTo>
                  <a:lnTo>
                    <a:pt x="585482" y="281279"/>
                  </a:lnTo>
                  <a:close/>
                </a:path>
                <a:path w="1260475" h="302260">
                  <a:moveTo>
                    <a:pt x="585482" y="257848"/>
                  </a:moveTo>
                  <a:lnTo>
                    <a:pt x="449821" y="257848"/>
                  </a:lnTo>
                  <a:lnTo>
                    <a:pt x="449821" y="278574"/>
                  </a:lnTo>
                  <a:lnTo>
                    <a:pt x="585482" y="278574"/>
                  </a:lnTo>
                  <a:lnTo>
                    <a:pt x="585482" y="257848"/>
                  </a:lnTo>
                  <a:close/>
                </a:path>
                <a:path w="1260475" h="302260">
                  <a:moveTo>
                    <a:pt x="585482" y="234403"/>
                  </a:moveTo>
                  <a:lnTo>
                    <a:pt x="449821" y="234403"/>
                  </a:lnTo>
                  <a:lnTo>
                    <a:pt x="449821" y="255130"/>
                  </a:lnTo>
                  <a:lnTo>
                    <a:pt x="585482" y="255130"/>
                  </a:lnTo>
                  <a:lnTo>
                    <a:pt x="585482" y="234403"/>
                  </a:lnTo>
                  <a:close/>
                </a:path>
                <a:path w="1260475" h="302260">
                  <a:moveTo>
                    <a:pt x="585482" y="210959"/>
                  </a:moveTo>
                  <a:lnTo>
                    <a:pt x="449821" y="210959"/>
                  </a:lnTo>
                  <a:lnTo>
                    <a:pt x="449821" y="231686"/>
                  </a:lnTo>
                  <a:lnTo>
                    <a:pt x="585482" y="231686"/>
                  </a:lnTo>
                  <a:lnTo>
                    <a:pt x="585482" y="210959"/>
                  </a:lnTo>
                  <a:close/>
                </a:path>
                <a:path w="1260475" h="302260">
                  <a:moveTo>
                    <a:pt x="585482" y="187528"/>
                  </a:moveTo>
                  <a:lnTo>
                    <a:pt x="449821" y="187528"/>
                  </a:lnTo>
                  <a:lnTo>
                    <a:pt x="449821" y="208254"/>
                  </a:lnTo>
                  <a:lnTo>
                    <a:pt x="585482" y="208254"/>
                  </a:lnTo>
                  <a:lnTo>
                    <a:pt x="585482" y="187528"/>
                  </a:lnTo>
                  <a:close/>
                </a:path>
                <a:path w="1260475" h="302260">
                  <a:moveTo>
                    <a:pt x="585482" y="164084"/>
                  </a:moveTo>
                  <a:lnTo>
                    <a:pt x="449821" y="164084"/>
                  </a:lnTo>
                  <a:lnTo>
                    <a:pt x="449821" y="184810"/>
                  </a:lnTo>
                  <a:lnTo>
                    <a:pt x="585482" y="184810"/>
                  </a:lnTo>
                  <a:lnTo>
                    <a:pt x="585482" y="164084"/>
                  </a:lnTo>
                  <a:close/>
                </a:path>
                <a:path w="1260475" h="302260">
                  <a:moveTo>
                    <a:pt x="585482" y="140639"/>
                  </a:moveTo>
                  <a:lnTo>
                    <a:pt x="449821" y="140639"/>
                  </a:lnTo>
                  <a:lnTo>
                    <a:pt x="449821" y="161366"/>
                  </a:lnTo>
                  <a:lnTo>
                    <a:pt x="585482" y="161366"/>
                  </a:lnTo>
                  <a:lnTo>
                    <a:pt x="585482" y="140639"/>
                  </a:lnTo>
                  <a:close/>
                </a:path>
                <a:path w="1260475" h="302260">
                  <a:moveTo>
                    <a:pt x="585482" y="117208"/>
                  </a:moveTo>
                  <a:lnTo>
                    <a:pt x="449821" y="117208"/>
                  </a:lnTo>
                  <a:lnTo>
                    <a:pt x="449821" y="137934"/>
                  </a:lnTo>
                  <a:lnTo>
                    <a:pt x="585482" y="137934"/>
                  </a:lnTo>
                  <a:lnTo>
                    <a:pt x="585482" y="117208"/>
                  </a:lnTo>
                  <a:close/>
                </a:path>
                <a:path w="1260475" h="302260">
                  <a:moveTo>
                    <a:pt x="585482" y="93764"/>
                  </a:moveTo>
                  <a:lnTo>
                    <a:pt x="449821" y="93764"/>
                  </a:lnTo>
                  <a:lnTo>
                    <a:pt x="449821" y="114490"/>
                  </a:lnTo>
                  <a:lnTo>
                    <a:pt x="585482" y="114490"/>
                  </a:lnTo>
                  <a:lnTo>
                    <a:pt x="585482" y="93764"/>
                  </a:lnTo>
                  <a:close/>
                </a:path>
                <a:path w="1260475" h="302260">
                  <a:moveTo>
                    <a:pt x="585482" y="70319"/>
                  </a:moveTo>
                  <a:lnTo>
                    <a:pt x="449821" y="70319"/>
                  </a:lnTo>
                  <a:lnTo>
                    <a:pt x="449821" y="91046"/>
                  </a:lnTo>
                  <a:lnTo>
                    <a:pt x="585482" y="91046"/>
                  </a:lnTo>
                  <a:lnTo>
                    <a:pt x="585482" y="70319"/>
                  </a:lnTo>
                  <a:close/>
                </a:path>
                <a:path w="1260475" h="302260">
                  <a:moveTo>
                    <a:pt x="585482" y="46888"/>
                  </a:moveTo>
                  <a:lnTo>
                    <a:pt x="449821" y="46888"/>
                  </a:lnTo>
                  <a:lnTo>
                    <a:pt x="449821" y="67614"/>
                  </a:lnTo>
                  <a:lnTo>
                    <a:pt x="585482" y="67614"/>
                  </a:lnTo>
                  <a:lnTo>
                    <a:pt x="585482" y="46888"/>
                  </a:lnTo>
                  <a:close/>
                </a:path>
                <a:path w="1260475" h="302260">
                  <a:moveTo>
                    <a:pt x="585482" y="23444"/>
                  </a:moveTo>
                  <a:lnTo>
                    <a:pt x="449821" y="23444"/>
                  </a:lnTo>
                  <a:lnTo>
                    <a:pt x="449821" y="44170"/>
                  </a:lnTo>
                  <a:lnTo>
                    <a:pt x="585482" y="44170"/>
                  </a:lnTo>
                  <a:lnTo>
                    <a:pt x="585482" y="23444"/>
                  </a:lnTo>
                  <a:close/>
                </a:path>
                <a:path w="1260475" h="302260">
                  <a:moveTo>
                    <a:pt x="585482" y="0"/>
                  </a:moveTo>
                  <a:lnTo>
                    <a:pt x="449821" y="0"/>
                  </a:lnTo>
                  <a:lnTo>
                    <a:pt x="449821" y="20726"/>
                  </a:lnTo>
                  <a:lnTo>
                    <a:pt x="585482" y="20726"/>
                  </a:lnTo>
                  <a:lnTo>
                    <a:pt x="585482" y="0"/>
                  </a:lnTo>
                  <a:close/>
                </a:path>
                <a:path w="1260475" h="302260">
                  <a:moveTo>
                    <a:pt x="810399" y="281279"/>
                  </a:moveTo>
                  <a:lnTo>
                    <a:pt x="674738" y="281279"/>
                  </a:lnTo>
                  <a:lnTo>
                    <a:pt x="674738" y="302006"/>
                  </a:lnTo>
                  <a:lnTo>
                    <a:pt x="810399" y="302006"/>
                  </a:lnTo>
                  <a:lnTo>
                    <a:pt x="810399" y="281279"/>
                  </a:lnTo>
                  <a:close/>
                </a:path>
                <a:path w="1260475" h="302260">
                  <a:moveTo>
                    <a:pt x="810399" y="257848"/>
                  </a:moveTo>
                  <a:lnTo>
                    <a:pt x="674738" y="257848"/>
                  </a:lnTo>
                  <a:lnTo>
                    <a:pt x="674738" y="278574"/>
                  </a:lnTo>
                  <a:lnTo>
                    <a:pt x="810399" y="278574"/>
                  </a:lnTo>
                  <a:lnTo>
                    <a:pt x="810399" y="257848"/>
                  </a:lnTo>
                  <a:close/>
                </a:path>
                <a:path w="1260475" h="302260">
                  <a:moveTo>
                    <a:pt x="810399" y="234403"/>
                  </a:moveTo>
                  <a:lnTo>
                    <a:pt x="674738" y="234403"/>
                  </a:lnTo>
                  <a:lnTo>
                    <a:pt x="674738" y="255130"/>
                  </a:lnTo>
                  <a:lnTo>
                    <a:pt x="810399" y="255130"/>
                  </a:lnTo>
                  <a:lnTo>
                    <a:pt x="810399" y="234403"/>
                  </a:lnTo>
                  <a:close/>
                </a:path>
                <a:path w="1260475" h="302260">
                  <a:moveTo>
                    <a:pt x="810399" y="210959"/>
                  </a:moveTo>
                  <a:lnTo>
                    <a:pt x="674738" y="210959"/>
                  </a:lnTo>
                  <a:lnTo>
                    <a:pt x="674738" y="231686"/>
                  </a:lnTo>
                  <a:lnTo>
                    <a:pt x="810399" y="231686"/>
                  </a:lnTo>
                  <a:lnTo>
                    <a:pt x="810399" y="210959"/>
                  </a:lnTo>
                  <a:close/>
                </a:path>
                <a:path w="1260475" h="302260">
                  <a:moveTo>
                    <a:pt x="810399" y="187528"/>
                  </a:moveTo>
                  <a:lnTo>
                    <a:pt x="674738" y="187528"/>
                  </a:lnTo>
                  <a:lnTo>
                    <a:pt x="674738" y="208254"/>
                  </a:lnTo>
                  <a:lnTo>
                    <a:pt x="810399" y="208254"/>
                  </a:lnTo>
                  <a:lnTo>
                    <a:pt x="810399" y="187528"/>
                  </a:lnTo>
                  <a:close/>
                </a:path>
                <a:path w="1260475" h="302260">
                  <a:moveTo>
                    <a:pt x="810399" y="164084"/>
                  </a:moveTo>
                  <a:lnTo>
                    <a:pt x="674738" y="164084"/>
                  </a:lnTo>
                  <a:lnTo>
                    <a:pt x="674738" y="184810"/>
                  </a:lnTo>
                  <a:lnTo>
                    <a:pt x="810399" y="184810"/>
                  </a:lnTo>
                  <a:lnTo>
                    <a:pt x="810399" y="164084"/>
                  </a:lnTo>
                  <a:close/>
                </a:path>
                <a:path w="1260475" h="302260">
                  <a:moveTo>
                    <a:pt x="810399" y="140639"/>
                  </a:moveTo>
                  <a:lnTo>
                    <a:pt x="674738" y="140639"/>
                  </a:lnTo>
                  <a:lnTo>
                    <a:pt x="674738" y="161366"/>
                  </a:lnTo>
                  <a:lnTo>
                    <a:pt x="810399" y="161366"/>
                  </a:lnTo>
                  <a:lnTo>
                    <a:pt x="810399" y="140639"/>
                  </a:lnTo>
                  <a:close/>
                </a:path>
                <a:path w="1260475" h="302260">
                  <a:moveTo>
                    <a:pt x="810399" y="117208"/>
                  </a:moveTo>
                  <a:lnTo>
                    <a:pt x="674738" y="117208"/>
                  </a:lnTo>
                  <a:lnTo>
                    <a:pt x="674738" y="137934"/>
                  </a:lnTo>
                  <a:lnTo>
                    <a:pt x="810399" y="137934"/>
                  </a:lnTo>
                  <a:lnTo>
                    <a:pt x="810399" y="117208"/>
                  </a:lnTo>
                  <a:close/>
                </a:path>
                <a:path w="1260475" h="302260">
                  <a:moveTo>
                    <a:pt x="810399" y="93764"/>
                  </a:moveTo>
                  <a:lnTo>
                    <a:pt x="674738" y="93764"/>
                  </a:lnTo>
                  <a:lnTo>
                    <a:pt x="674738" y="114490"/>
                  </a:lnTo>
                  <a:lnTo>
                    <a:pt x="810399" y="114490"/>
                  </a:lnTo>
                  <a:lnTo>
                    <a:pt x="810399" y="93764"/>
                  </a:lnTo>
                  <a:close/>
                </a:path>
                <a:path w="1260475" h="302260">
                  <a:moveTo>
                    <a:pt x="810399" y="70319"/>
                  </a:moveTo>
                  <a:lnTo>
                    <a:pt x="674738" y="70319"/>
                  </a:lnTo>
                  <a:lnTo>
                    <a:pt x="674738" y="91046"/>
                  </a:lnTo>
                  <a:lnTo>
                    <a:pt x="810399" y="91046"/>
                  </a:lnTo>
                  <a:lnTo>
                    <a:pt x="810399" y="70319"/>
                  </a:lnTo>
                  <a:close/>
                </a:path>
                <a:path w="1260475" h="302260">
                  <a:moveTo>
                    <a:pt x="810399" y="46888"/>
                  </a:moveTo>
                  <a:lnTo>
                    <a:pt x="674738" y="46888"/>
                  </a:lnTo>
                  <a:lnTo>
                    <a:pt x="674738" y="67614"/>
                  </a:lnTo>
                  <a:lnTo>
                    <a:pt x="810399" y="67614"/>
                  </a:lnTo>
                  <a:lnTo>
                    <a:pt x="810399" y="46888"/>
                  </a:lnTo>
                  <a:close/>
                </a:path>
                <a:path w="1260475" h="302260">
                  <a:moveTo>
                    <a:pt x="810399" y="23444"/>
                  </a:moveTo>
                  <a:lnTo>
                    <a:pt x="674738" y="23444"/>
                  </a:lnTo>
                  <a:lnTo>
                    <a:pt x="674738" y="44170"/>
                  </a:lnTo>
                  <a:lnTo>
                    <a:pt x="810399" y="44170"/>
                  </a:lnTo>
                  <a:lnTo>
                    <a:pt x="810399" y="23444"/>
                  </a:lnTo>
                  <a:close/>
                </a:path>
                <a:path w="1260475" h="302260">
                  <a:moveTo>
                    <a:pt x="810399" y="0"/>
                  </a:moveTo>
                  <a:lnTo>
                    <a:pt x="674738" y="0"/>
                  </a:lnTo>
                  <a:lnTo>
                    <a:pt x="674738" y="20726"/>
                  </a:lnTo>
                  <a:lnTo>
                    <a:pt x="810399" y="20726"/>
                  </a:lnTo>
                  <a:lnTo>
                    <a:pt x="810399" y="0"/>
                  </a:lnTo>
                  <a:close/>
                </a:path>
                <a:path w="1260475" h="302260">
                  <a:moveTo>
                    <a:pt x="1035304" y="281279"/>
                  </a:moveTo>
                  <a:lnTo>
                    <a:pt x="899642" y="281279"/>
                  </a:lnTo>
                  <a:lnTo>
                    <a:pt x="899642" y="302006"/>
                  </a:lnTo>
                  <a:lnTo>
                    <a:pt x="1035304" y="302006"/>
                  </a:lnTo>
                  <a:lnTo>
                    <a:pt x="1035304" y="281279"/>
                  </a:lnTo>
                  <a:close/>
                </a:path>
                <a:path w="1260475" h="302260">
                  <a:moveTo>
                    <a:pt x="1035304" y="257848"/>
                  </a:moveTo>
                  <a:lnTo>
                    <a:pt x="899642" y="257848"/>
                  </a:lnTo>
                  <a:lnTo>
                    <a:pt x="899642" y="278574"/>
                  </a:lnTo>
                  <a:lnTo>
                    <a:pt x="1035304" y="278574"/>
                  </a:lnTo>
                  <a:lnTo>
                    <a:pt x="1035304" y="257848"/>
                  </a:lnTo>
                  <a:close/>
                </a:path>
                <a:path w="1260475" h="302260">
                  <a:moveTo>
                    <a:pt x="1035304" y="234403"/>
                  </a:moveTo>
                  <a:lnTo>
                    <a:pt x="899642" y="234403"/>
                  </a:lnTo>
                  <a:lnTo>
                    <a:pt x="899642" y="255130"/>
                  </a:lnTo>
                  <a:lnTo>
                    <a:pt x="1035304" y="255130"/>
                  </a:lnTo>
                  <a:lnTo>
                    <a:pt x="1035304" y="234403"/>
                  </a:lnTo>
                  <a:close/>
                </a:path>
                <a:path w="1260475" h="302260">
                  <a:moveTo>
                    <a:pt x="1035304" y="210959"/>
                  </a:moveTo>
                  <a:lnTo>
                    <a:pt x="899642" y="210959"/>
                  </a:lnTo>
                  <a:lnTo>
                    <a:pt x="899642" y="231686"/>
                  </a:lnTo>
                  <a:lnTo>
                    <a:pt x="1035304" y="231686"/>
                  </a:lnTo>
                  <a:lnTo>
                    <a:pt x="1035304" y="210959"/>
                  </a:lnTo>
                  <a:close/>
                </a:path>
                <a:path w="1260475" h="302260">
                  <a:moveTo>
                    <a:pt x="1035304" y="187528"/>
                  </a:moveTo>
                  <a:lnTo>
                    <a:pt x="899642" y="187528"/>
                  </a:lnTo>
                  <a:lnTo>
                    <a:pt x="899642" y="208254"/>
                  </a:lnTo>
                  <a:lnTo>
                    <a:pt x="1035304" y="208254"/>
                  </a:lnTo>
                  <a:lnTo>
                    <a:pt x="1035304" y="187528"/>
                  </a:lnTo>
                  <a:close/>
                </a:path>
                <a:path w="1260475" h="302260">
                  <a:moveTo>
                    <a:pt x="1035304" y="164084"/>
                  </a:moveTo>
                  <a:lnTo>
                    <a:pt x="899642" y="164084"/>
                  </a:lnTo>
                  <a:lnTo>
                    <a:pt x="899642" y="184810"/>
                  </a:lnTo>
                  <a:lnTo>
                    <a:pt x="1035304" y="184810"/>
                  </a:lnTo>
                  <a:lnTo>
                    <a:pt x="1035304" y="164084"/>
                  </a:lnTo>
                  <a:close/>
                </a:path>
                <a:path w="1260475" h="302260">
                  <a:moveTo>
                    <a:pt x="1035304" y="140639"/>
                  </a:moveTo>
                  <a:lnTo>
                    <a:pt x="899642" y="140639"/>
                  </a:lnTo>
                  <a:lnTo>
                    <a:pt x="899642" y="161366"/>
                  </a:lnTo>
                  <a:lnTo>
                    <a:pt x="1035304" y="161366"/>
                  </a:lnTo>
                  <a:lnTo>
                    <a:pt x="1035304" y="140639"/>
                  </a:lnTo>
                  <a:close/>
                </a:path>
                <a:path w="1260475" h="302260">
                  <a:moveTo>
                    <a:pt x="1035304" y="117208"/>
                  </a:moveTo>
                  <a:lnTo>
                    <a:pt x="899642" y="117208"/>
                  </a:lnTo>
                  <a:lnTo>
                    <a:pt x="899642" y="137934"/>
                  </a:lnTo>
                  <a:lnTo>
                    <a:pt x="1035304" y="137934"/>
                  </a:lnTo>
                  <a:lnTo>
                    <a:pt x="1035304" y="117208"/>
                  </a:lnTo>
                  <a:close/>
                </a:path>
                <a:path w="1260475" h="302260">
                  <a:moveTo>
                    <a:pt x="1035304" y="93764"/>
                  </a:moveTo>
                  <a:lnTo>
                    <a:pt x="899642" y="93764"/>
                  </a:lnTo>
                  <a:lnTo>
                    <a:pt x="899642" y="114490"/>
                  </a:lnTo>
                  <a:lnTo>
                    <a:pt x="1035304" y="114490"/>
                  </a:lnTo>
                  <a:lnTo>
                    <a:pt x="1035304" y="93764"/>
                  </a:lnTo>
                  <a:close/>
                </a:path>
                <a:path w="1260475" h="302260">
                  <a:moveTo>
                    <a:pt x="1035304" y="70319"/>
                  </a:moveTo>
                  <a:lnTo>
                    <a:pt x="899642" y="70319"/>
                  </a:lnTo>
                  <a:lnTo>
                    <a:pt x="899642" y="91046"/>
                  </a:lnTo>
                  <a:lnTo>
                    <a:pt x="1035304" y="91046"/>
                  </a:lnTo>
                  <a:lnTo>
                    <a:pt x="1035304" y="70319"/>
                  </a:lnTo>
                  <a:close/>
                </a:path>
                <a:path w="1260475" h="302260">
                  <a:moveTo>
                    <a:pt x="1035304" y="46888"/>
                  </a:moveTo>
                  <a:lnTo>
                    <a:pt x="899642" y="46888"/>
                  </a:lnTo>
                  <a:lnTo>
                    <a:pt x="899642" y="67614"/>
                  </a:lnTo>
                  <a:lnTo>
                    <a:pt x="1035304" y="67614"/>
                  </a:lnTo>
                  <a:lnTo>
                    <a:pt x="1035304" y="46888"/>
                  </a:lnTo>
                  <a:close/>
                </a:path>
                <a:path w="1260475" h="302260">
                  <a:moveTo>
                    <a:pt x="1035304" y="23444"/>
                  </a:moveTo>
                  <a:lnTo>
                    <a:pt x="899642" y="23444"/>
                  </a:lnTo>
                  <a:lnTo>
                    <a:pt x="899642" y="44170"/>
                  </a:lnTo>
                  <a:lnTo>
                    <a:pt x="1035304" y="44170"/>
                  </a:lnTo>
                  <a:lnTo>
                    <a:pt x="1035304" y="23444"/>
                  </a:lnTo>
                  <a:close/>
                </a:path>
                <a:path w="1260475" h="302260">
                  <a:moveTo>
                    <a:pt x="1035304" y="0"/>
                  </a:moveTo>
                  <a:lnTo>
                    <a:pt x="899642" y="0"/>
                  </a:lnTo>
                  <a:lnTo>
                    <a:pt x="899642" y="20726"/>
                  </a:lnTo>
                  <a:lnTo>
                    <a:pt x="1035304" y="20726"/>
                  </a:lnTo>
                  <a:lnTo>
                    <a:pt x="1035304" y="0"/>
                  </a:lnTo>
                  <a:close/>
                </a:path>
                <a:path w="1260475" h="302260">
                  <a:moveTo>
                    <a:pt x="1260221" y="281279"/>
                  </a:moveTo>
                  <a:lnTo>
                    <a:pt x="1124559" y="281279"/>
                  </a:lnTo>
                  <a:lnTo>
                    <a:pt x="1124559" y="302006"/>
                  </a:lnTo>
                  <a:lnTo>
                    <a:pt x="1260221" y="302006"/>
                  </a:lnTo>
                  <a:lnTo>
                    <a:pt x="1260221" y="281279"/>
                  </a:lnTo>
                  <a:close/>
                </a:path>
                <a:path w="1260475" h="302260">
                  <a:moveTo>
                    <a:pt x="1260221" y="257848"/>
                  </a:moveTo>
                  <a:lnTo>
                    <a:pt x="1124559" y="257848"/>
                  </a:lnTo>
                  <a:lnTo>
                    <a:pt x="1124559" y="278574"/>
                  </a:lnTo>
                  <a:lnTo>
                    <a:pt x="1260221" y="278574"/>
                  </a:lnTo>
                  <a:lnTo>
                    <a:pt x="1260221" y="257848"/>
                  </a:lnTo>
                  <a:close/>
                </a:path>
                <a:path w="1260475" h="302260">
                  <a:moveTo>
                    <a:pt x="1260221" y="234403"/>
                  </a:moveTo>
                  <a:lnTo>
                    <a:pt x="1124559" y="234403"/>
                  </a:lnTo>
                  <a:lnTo>
                    <a:pt x="1124559" y="255130"/>
                  </a:lnTo>
                  <a:lnTo>
                    <a:pt x="1260221" y="255130"/>
                  </a:lnTo>
                  <a:lnTo>
                    <a:pt x="1260221" y="234403"/>
                  </a:lnTo>
                  <a:close/>
                </a:path>
                <a:path w="1260475" h="302260">
                  <a:moveTo>
                    <a:pt x="1260221" y="210959"/>
                  </a:moveTo>
                  <a:lnTo>
                    <a:pt x="1124559" y="210959"/>
                  </a:lnTo>
                  <a:lnTo>
                    <a:pt x="1124559" y="231686"/>
                  </a:lnTo>
                  <a:lnTo>
                    <a:pt x="1260221" y="231686"/>
                  </a:lnTo>
                  <a:lnTo>
                    <a:pt x="1260221" y="210959"/>
                  </a:lnTo>
                  <a:close/>
                </a:path>
                <a:path w="1260475" h="302260">
                  <a:moveTo>
                    <a:pt x="1260221" y="187528"/>
                  </a:moveTo>
                  <a:lnTo>
                    <a:pt x="1124559" y="187528"/>
                  </a:lnTo>
                  <a:lnTo>
                    <a:pt x="1124559" y="208254"/>
                  </a:lnTo>
                  <a:lnTo>
                    <a:pt x="1260221" y="208254"/>
                  </a:lnTo>
                  <a:lnTo>
                    <a:pt x="1260221" y="187528"/>
                  </a:lnTo>
                  <a:close/>
                </a:path>
                <a:path w="1260475" h="302260">
                  <a:moveTo>
                    <a:pt x="1260221" y="164084"/>
                  </a:moveTo>
                  <a:lnTo>
                    <a:pt x="1124559" y="164084"/>
                  </a:lnTo>
                  <a:lnTo>
                    <a:pt x="1124559" y="184810"/>
                  </a:lnTo>
                  <a:lnTo>
                    <a:pt x="1260221" y="184810"/>
                  </a:lnTo>
                  <a:lnTo>
                    <a:pt x="1260221" y="164084"/>
                  </a:lnTo>
                  <a:close/>
                </a:path>
                <a:path w="1260475" h="302260">
                  <a:moveTo>
                    <a:pt x="1260221" y="140639"/>
                  </a:moveTo>
                  <a:lnTo>
                    <a:pt x="1124559" y="140639"/>
                  </a:lnTo>
                  <a:lnTo>
                    <a:pt x="1124559" y="161366"/>
                  </a:lnTo>
                  <a:lnTo>
                    <a:pt x="1260221" y="161366"/>
                  </a:lnTo>
                  <a:lnTo>
                    <a:pt x="1260221" y="140639"/>
                  </a:lnTo>
                  <a:close/>
                </a:path>
                <a:path w="1260475" h="302260">
                  <a:moveTo>
                    <a:pt x="1260221" y="117208"/>
                  </a:moveTo>
                  <a:lnTo>
                    <a:pt x="1124559" y="117208"/>
                  </a:lnTo>
                  <a:lnTo>
                    <a:pt x="1124559" y="137934"/>
                  </a:lnTo>
                  <a:lnTo>
                    <a:pt x="1260221" y="137934"/>
                  </a:lnTo>
                  <a:lnTo>
                    <a:pt x="1260221" y="117208"/>
                  </a:lnTo>
                  <a:close/>
                </a:path>
                <a:path w="1260475" h="302260">
                  <a:moveTo>
                    <a:pt x="1260221" y="93764"/>
                  </a:moveTo>
                  <a:lnTo>
                    <a:pt x="1124559" y="93764"/>
                  </a:lnTo>
                  <a:lnTo>
                    <a:pt x="1124559" y="114490"/>
                  </a:lnTo>
                  <a:lnTo>
                    <a:pt x="1260221" y="114490"/>
                  </a:lnTo>
                  <a:lnTo>
                    <a:pt x="1260221" y="93764"/>
                  </a:lnTo>
                  <a:close/>
                </a:path>
                <a:path w="1260475" h="302260">
                  <a:moveTo>
                    <a:pt x="1260221" y="70319"/>
                  </a:moveTo>
                  <a:lnTo>
                    <a:pt x="1124559" y="70319"/>
                  </a:lnTo>
                  <a:lnTo>
                    <a:pt x="1124559" y="91046"/>
                  </a:lnTo>
                  <a:lnTo>
                    <a:pt x="1260221" y="91046"/>
                  </a:lnTo>
                  <a:lnTo>
                    <a:pt x="1260221" y="70319"/>
                  </a:lnTo>
                  <a:close/>
                </a:path>
                <a:path w="1260475" h="302260">
                  <a:moveTo>
                    <a:pt x="1260221" y="46888"/>
                  </a:moveTo>
                  <a:lnTo>
                    <a:pt x="1124559" y="46888"/>
                  </a:lnTo>
                  <a:lnTo>
                    <a:pt x="1124559" y="67614"/>
                  </a:lnTo>
                  <a:lnTo>
                    <a:pt x="1260221" y="67614"/>
                  </a:lnTo>
                  <a:lnTo>
                    <a:pt x="1260221" y="46888"/>
                  </a:lnTo>
                  <a:close/>
                </a:path>
                <a:path w="1260475" h="302260">
                  <a:moveTo>
                    <a:pt x="1260221" y="23444"/>
                  </a:moveTo>
                  <a:lnTo>
                    <a:pt x="1124559" y="23444"/>
                  </a:lnTo>
                  <a:lnTo>
                    <a:pt x="1124559" y="44170"/>
                  </a:lnTo>
                  <a:lnTo>
                    <a:pt x="1260221" y="44170"/>
                  </a:lnTo>
                  <a:lnTo>
                    <a:pt x="1260221" y="23444"/>
                  </a:lnTo>
                  <a:close/>
                </a:path>
                <a:path w="1260475" h="302260">
                  <a:moveTo>
                    <a:pt x="1260221" y="0"/>
                  </a:moveTo>
                  <a:lnTo>
                    <a:pt x="1124559" y="0"/>
                  </a:lnTo>
                  <a:lnTo>
                    <a:pt x="1124559" y="20726"/>
                  </a:lnTo>
                  <a:lnTo>
                    <a:pt x="1260221" y="20726"/>
                  </a:lnTo>
                  <a:lnTo>
                    <a:pt x="1260221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80808" y="2850717"/>
              <a:ext cx="1260475" cy="302260"/>
            </a:xfrm>
            <a:custGeom>
              <a:avLst/>
              <a:gdLst/>
              <a:ahLst/>
              <a:cxnLst/>
              <a:rect l="l" t="t" r="r" b="b"/>
              <a:pathLst>
                <a:path w="1260475" h="302260">
                  <a:moveTo>
                    <a:pt x="135661" y="234403"/>
                  </a:moveTo>
                  <a:lnTo>
                    <a:pt x="0" y="234403"/>
                  </a:lnTo>
                  <a:lnTo>
                    <a:pt x="0" y="255130"/>
                  </a:lnTo>
                  <a:lnTo>
                    <a:pt x="135661" y="255130"/>
                  </a:lnTo>
                  <a:lnTo>
                    <a:pt x="135661" y="234403"/>
                  </a:lnTo>
                  <a:close/>
                </a:path>
                <a:path w="1260475" h="302260">
                  <a:moveTo>
                    <a:pt x="135661" y="210959"/>
                  </a:moveTo>
                  <a:lnTo>
                    <a:pt x="0" y="210959"/>
                  </a:lnTo>
                  <a:lnTo>
                    <a:pt x="0" y="231686"/>
                  </a:lnTo>
                  <a:lnTo>
                    <a:pt x="135661" y="231686"/>
                  </a:lnTo>
                  <a:lnTo>
                    <a:pt x="135661" y="210959"/>
                  </a:lnTo>
                  <a:close/>
                </a:path>
                <a:path w="1260475" h="302260">
                  <a:moveTo>
                    <a:pt x="135661" y="187528"/>
                  </a:moveTo>
                  <a:lnTo>
                    <a:pt x="0" y="187528"/>
                  </a:lnTo>
                  <a:lnTo>
                    <a:pt x="0" y="208254"/>
                  </a:lnTo>
                  <a:lnTo>
                    <a:pt x="135661" y="208254"/>
                  </a:lnTo>
                  <a:lnTo>
                    <a:pt x="135661" y="187528"/>
                  </a:lnTo>
                  <a:close/>
                </a:path>
                <a:path w="1260475" h="302260">
                  <a:moveTo>
                    <a:pt x="135661" y="164084"/>
                  </a:moveTo>
                  <a:lnTo>
                    <a:pt x="0" y="164084"/>
                  </a:lnTo>
                  <a:lnTo>
                    <a:pt x="0" y="184810"/>
                  </a:lnTo>
                  <a:lnTo>
                    <a:pt x="135661" y="184810"/>
                  </a:lnTo>
                  <a:lnTo>
                    <a:pt x="135661" y="164084"/>
                  </a:lnTo>
                  <a:close/>
                </a:path>
                <a:path w="1260475" h="302260">
                  <a:moveTo>
                    <a:pt x="135661" y="140639"/>
                  </a:moveTo>
                  <a:lnTo>
                    <a:pt x="0" y="140639"/>
                  </a:lnTo>
                  <a:lnTo>
                    <a:pt x="0" y="161366"/>
                  </a:lnTo>
                  <a:lnTo>
                    <a:pt x="135661" y="161366"/>
                  </a:lnTo>
                  <a:lnTo>
                    <a:pt x="135661" y="140639"/>
                  </a:lnTo>
                  <a:close/>
                </a:path>
                <a:path w="1260475" h="302260">
                  <a:moveTo>
                    <a:pt x="135661" y="117208"/>
                  </a:moveTo>
                  <a:lnTo>
                    <a:pt x="0" y="117208"/>
                  </a:lnTo>
                  <a:lnTo>
                    <a:pt x="0" y="137934"/>
                  </a:lnTo>
                  <a:lnTo>
                    <a:pt x="135661" y="137934"/>
                  </a:lnTo>
                  <a:lnTo>
                    <a:pt x="135661" y="117208"/>
                  </a:lnTo>
                  <a:close/>
                </a:path>
                <a:path w="1260475" h="302260">
                  <a:moveTo>
                    <a:pt x="135661" y="93764"/>
                  </a:moveTo>
                  <a:lnTo>
                    <a:pt x="0" y="93764"/>
                  </a:lnTo>
                  <a:lnTo>
                    <a:pt x="0" y="114490"/>
                  </a:lnTo>
                  <a:lnTo>
                    <a:pt x="135661" y="114490"/>
                  </a:lnTo>
                  <a:lnTo>
                    <a:pt x="135661" y="93764"/>
                  </a:lnTo>
                  <a:close/>
                </a:path>
                <a:path w="1260475" h="302260">
                  <a:moveTo>
                    <a:pt x="135661" y="70319"/>
                  </a:moveTo>
                  <a:lnTo>
                    <a:pt x="0" y="70319"/>
                  </a:lnTo>
                  <a:lnTo>
                    <a:pt x="0" y="91046"/>
                  </a:lnTo>
                  <a:lnTo>
                    <a:pt x="135661" y="91046"/>
                  </a:lnTo>
                  <a:lnTo>
                    <a:pt x="135661" y="70319"/>
                  </a:lnTo>
                  <a:close/>
                </a:path>
                <a:path w="1260475" h="302260">
                  <a:moveTo>
                    <a:pt x="135661" y="46888"/>
                  </a:moveTo>
                  <a:lnTo>
                    <a:pt x="0" y="46888"/>
                  </a:lnTo>
                  <a:lnTo>
                    <a:pt x="0" y="67614"/>
                  </a:lnTo>
                  <a:lnTo>
                    <a:pt x="135661" y="67614"/>
                  </a:lnTo>
                  <a:lnTo>
                    <a:pt x="135661" y="46888"/>
                  </a:lnTo>
                  <a:close/>
                </a:path>
                <a:path w="1260475" h="302260">
                  <a:moveTo>
                    <a:pt x="135661" y="23444"/>
                  </a:moveTo>
                  <a:lnTo>
                    <a:pt x="0" y="23444"/>
                  </a:lnTo>
                  <a:lnTo>
                    <a:pt x="0" y="44170"/>
                  </a:lnTo>
                  <a:lnTo>
                    <a:pt x="135661" y="44170"/>
                  </a:lnTo>
                  <a:lnTo>
                    <a:pt x="135661" y="23444"/>
                  </a:lnTo>
                  <a:close/>
                </a:path>
                <a:path w="1260475" h="302260">
                  <a:moveTo>
                    <a:pt x="135661" y="0"/>
                  </a:moveTo>
                  <a:lnTo>
                    <a:pt x="0" y="0"/>
                  </a:lnTo>
                  <a:lnTo>
                    <a:pt x="0" y="20726"/>
                  </a:lnTo>
                  <a:lnTo>
                    <a:pt x="135661" y="20726"/>
                  </a:lnTo>
                  <a:lnTo>
                    <a:pt x="135661" y="0"/>
                  </a:lnTo>
                  <a:close/>
                </a:path>
                <a:path w="1260475" h="302260">
                  <a:moveTo>
                    <a:pt x="360565" y="281279"/>
                  </a:moveTo>
                  <a:lnTo>
                    <a:pt x="224917" y="281279"/>
                  </a:lnTo>
                  <a:lnTo>
                    <a:pt x="224917" y="302006"/>
                  </a:lnTo>
                  <a:lnTo>
                    <a:pt x="360565" y="302006"/>
                  </a:lnTo>
                  <a:lnTo>
                    <a:pt x="360565" y="281279"/>
                  </a:lnTo>
                  <a:close/>
                </a:path>
                <a:path w="1260475" h="302260">
                  <a:moveTo>
                    <a:pt x="360565" y="257848"/>
                  </a:moveTo>
                  <a:lnTo>
                    <a:pt x="224917" y="257848"/>
                  </a:lnTo>
                  <a:lnTo>
                    <a:pt x="224917" y="278574"/>
                  </a:lnTo>
                  <a:lnTo>
                    <a:pt x="360565" y="278574"/>
                  </a:lnTo>
                  <a:lnTo>
                    <a:pt x="360565" y="257848"/>
                  </a:lnTo>
                  <a:close/>
                </a:path>
                <a:path w="1260475" h="302260">
                  <a:moveTo>
                    <a:pt x="360565" y="234403"/>
                  </a:moveTo>
                  <a:lnTo>
                    <a:pt x="224917" y="234403"/>
                  </a:lnTo>
                  <a:lnTo>
                    <a:pt x="224917" y="255130"/>
                  </a:lnTo>
                  <a:lnTo>
                    <a:pt x="360565" y="255130"/>
                  </a:lnTo>
                  <a:lnTo>
                    <a:pt x="360565" y="234403"/>
                  </a:lnTo>
                  <a:close/>
                </a:path>
                <a:path w="1260475" h="302260">
                  <a:moveTo>
                    <a:pt x="360565" y="210959"/>
                  </a:moveTo>
                  <a:lnTo>
                    <a:pt x="224917" y="210959"/>
                  </a:lnTo>
                  <a:lnTo>
                    <a:pt x="224917" y="231686"/>
                  </a:lnTo>
                  <a:lnTo>
                    <a:pt x="360565" y="231686"/>
                  </a:lnTo>
                  <a:lnTo>
                    <a:pt x="360565" y="210959"/>
                  </a:lnTo>
                  <a:close/>
                </a:path>
                <a:path w="1260475" h="302260">
                  <a:moveTo>
                    <a:pt x="360565" y="187528"/>
                  </a:moveTo>
                  <a:lnTo>
                    <a:pt x="224917" y="187528"/>
                  </a:lnTo>
                  <a:lnTo>
                    <a:pt x="224917" y="208254"/>
                  </a:lnTo>
                  <a:lnTo>
                    <a:pt x="360565" y="208254"/>
                  </a:lnTo>
                  <a:lnTo>
                    <a:pt x="360565" y="187528"/>
                  </a:lnTo>
                  <a:close/>
                </a:path>
                <a:path w="1260475" h="302260">
                  <a:moveTo>
                    <a:pt x="360565" y="164084"/>
                  </a:moveTo>
                  <a:lnTo>
                    <a:pt x="224917" y="164084"/>
                  </a:lnTo>
                  <a:lnTo>
                    <a:pt x="224917" y="184810"/>
                  </a:lnTo>
                  <a:lnTo>
                    <a:pt x="360565" y="184810"/>
                  </a:lnTo>
                  <a:lnTo>
                    <a:pt x="360565" y="164084"/>
                  </a:lnTo>
                  <a:close/>
                </a:path>
                <a:path w="1260475" h="302260">
                  <a:moveTo>
                    <a:pt x="360565" y="140639"/>
                  </a:moveTo>
                  <a:lnTo>
                    <a:pt x="224917" y="140639"/>
                  </a:lnTo>
                  <a:lnTo>
                    <a:pt x="224917" y="161366"/>
                  </a:lnTo>
                  <a:lnTo>
                    <a:pt x="360565" y="161366"/>
                  </a:lnTo>
                  <a:lnTo>
                    <a:pt x="360565" y="140639"/>
                  </a:lnTo>
                  <a:close/>
                </a:path>
                <a:path w="1260475" h="302260">
                  <a:moveTo>
                    <a:pt x="360565" y="117208"/>
                  </a:moveTo>
                  <a:lnTo>
                    <a:pt x="224917" y="117208"/>
                  </a:lnTo>
                  <a:lnTo>
                    <a:pt x="224917" y="137934"/>
                  </a:lnTo>
                  <a:lnTo>
                    <a:pt x="360565" y="137934"/>
                  </a:lnTo>
                  <a:lnTo>
                    <a:pt x="360565" y="117208"/>
                  </a:lnTo>
                  <a:close/>
                </a:path>
                <a:path w="1260475" h="302260">
                  <a:moveTo>
                    <a:pt x="360565" y="93764"/>
                  </a:moveTo>
                  <a:lnTo>
                    <a:pt x="224917" y="93764"/>
                  </a:lnTo>
                  <a:lnTo>
                    <a:pt x="224917" y="114490"/>
                  </a:lnTo>
                  <a:lnTo>
                    <a:pt x="360565" y="114490"/>
                  </a:lnTo>
                  <a:lnTo>
                    <a:pt x="360565" y="93764"/>
                  </a:lnTo>
                  <a:close/>
                </a:path>
                <a:path w="1260475" h="302260">
                  <a:moveTo>
                    <a:pt x="360565" y="70319"/>
                  </a:moveTo>
                  <a:lnTo>
                    <a:pt x="224917" y="70319"/>
                  </a:lnTo>
                  <a:lnTo>
                    <a:pt x="224917" y="91046"/>
                  </a:lnTo>
                  <a:lnTo>
                    <a:pt x="360565" y="91046"/>
                  </a:lnTo>
                  <a:lnTo>
                    <a:pt x="360565" y="70319"/>
                  </a:lnTo>
                  <a:close/>
                </a:path>
                <a:path w="1260475" h="302260">
                  <a:moveTo>
                    <a:pt x="360565" y="46888"/>
                  </a:moveTo>
                  <a:lnTo>
                    <a:pt x="224917" y="46888"/>
                  </a:lnTo>
                  <a:lnTo>
                    <a:pt x="224917" y="67614"/>
                  </a:lnTo>
                  <a:lnTo>
                    <a:pt x="360565" y="67614"/>
                  </a:lnTo>
                  <a:lnTo>
                    <a:pt x="360565" y="46888"/>
                  </a:lnTo>
                  <a:close/>
                </a:path>
                <a:path w="1260475" h="302260">
                  <a:moveTo>
                    <a:pt x="360565" y="23444"/>
                  </a:moveTo>
                  <a:lnTo>
                    <a:pt x="224917" y="23444"/>
                  </a:lnTo>
                  <a:lnTo>
                    <a:pt x="224917" y="44170"/>
                  </a:lnTo>
                  <a:lnTo>
                    <a:pt x="360565" y="44170"/>
                  </a:lnTo>
                  <a:lnTo>
                    <a:pt x="360565" y="23444"/>
                  </a:lnTo>
                  <a:close/>
                </a:path>
                <a:path w="1260475" h="302260">
                  <a:moveTo>
                    <a:pt x="360565" y="0"/>
                  </a:moveTo>
                  <a:lnTo>
                    <a:pt x="224917" y="0"/>
                  </a:lnTo>
                  <a:lnTo>
                    <a:pt x="224917" y="20726"/>
                  </a:lnTo>
                  <a:lnTo>
                    <a:pt x="360565" y="20726"/>
                  </a:lnTo>
                  <a:lnTo>
                    <a:pt x="360565" y="0"/>
                  </a:lnTo>
                  <a:close/>
                </a:path>
                <a:path w="1260475" h="302260">
                  <a:moveTo>
                    <a:pt x="585482" y="281279"/>
                  </a:moveTo>
                  <a:lnTo>
                    <a:pt x="449821" y="281279"/>
                  </a:lnTo>
                  <a:lnTo>
                    <a:pt x="449821" y="302006"/>
                  </a:lnTo>
                  <a:lnTo>
                    <a:pt x="585482" y="302006"/>
                  </a:lnTo>
                  <a:lnTo>
                    <a:pt x="585482" y="281279"/>
                  </a:lnTo>
                  <a:close/>
                </a:path>
                <a:path w="1260475" h="302260">
                  <a:moveTo>
                    <a:pt x="585482" y="257848"/>
                  </a:moveTo>
                  <a:lnTo>
                    <a:pt x="449821" y="257848"/>
                  </a:lnTo>
                  <a:lnTo>
                    <a:pt x="449821" y="278574"/>
                  </a:lnTo>
                  <a:lnTo>
                    <a:pt x="585482" y="278574"/>
                  </a:lnTo>
                  <a:lnTo>
                    <a:pt x="585482" y="257848"/>
                  </a:lnTo>
                  <a:close/>
                </a:path>
                <a:path w="1260475" h="302260">
                  <a:moveTo>
                    <a:pt x="585482" y="234403"/>
                  </a:moveTo>
                  <a:lnTo>
                    <a:pt x="449821" y="234403"/>
                  </a:lnTo>
                  <a:lnTo>
                    <a:pt x="449821" y="255130"/>
                  </a:lnTo>
                  <a:lnTo>
                    <a:pt x="585482" y="255130"/>
                  </a:lnTo>
                  <a:lnTo>
                    <a:pt x="585482" y="234403"/>
                  </a:lnTo>
                  <a:close/>
                </a:path>
                <a:path w="1260475" h="302260">
                  <a:moveTo>
                    <a:pt x="585482" y="210959"/>
                  </a:moveTo>
                  <a:lnTo>
                    <a:pt x="449821" y="210959"/>
                  </a:lnTo>
                  <a:lnTo>
                    <a:pt x="449821" y="231686"/>
                  </a:lnTo>
                  <a:lnTo>
                    <a:pt x="585482" y="231686"/>
                  </a:lnTo>
                  <a:lnTo>
                    <a:pt x="585482" y="210959"/>
                  </a:lnTo>
                  <a:close/>
                </a:path>
                <a:path w="1260475" h="302260">
                  <a:moveTo>
                    <a:pt x="585482" y="187528"/>
                  </a:moveTo>
                  <a:lnTo>
                    <a:pt x="449821" y="187528"/>
                  </a:lnTo>
                  <a:lnTo>
                    <a:pt x="449821" y="208254"/>
                  </a:lnTo>
                  <a:lnTo>
                    <a:pt x="585482" y="208254"/>
                  </a:lnTo>
                  <a:lnTo>
                    <a:pt x="585482" y="187528"/>
                  </a:lnTo>
                  <a:close/>
                </a:path>
                <a:path w="1260475" h="302260">
                  <a:moveTo>
                    <a:pt x="585482" y="164084"/>
                  </a:moveTo>
                  <a:lnTo>
                    <a:pt x="449821" y="164084"/>
                  </a:lnTo>
                  <a:lnTo>
                    <a:pt x="449821" y="184810"/>
                  </a:lnTo>
                  <a:lnTo>
                    <a:pt x="585482" y="184810"/>
                  </a:lnTo>
                  <a:lnTo>
                    <a:pt x="585482" y="164084"/>
                  </a:lnTo>
                  <a:close/>
                </a:path>
                <a:path w="1260475" h="302260">
                  <a:moveTo>
                    <a:pt x="585482" y="140639"/>
                  </a:moveTo>
                  <a:lnTo>
                    <a:pt x="449821" y="140639"/>
                  </a:lnTo>
                  <a:lnTo>
                    <a:pt x="449821" y="161366"/>
                  </a:lnTo>
                  <a:lnTo>
                    <a:pt x="585482" y="161366"/>
                  </a:lnTo>
                  <a:lnTo>
                    <a:pt x="585482" y="140639"/>
                  </a:lnTo>
                  <a:close/>
                </a:path>
                <a:path w="1260475" h="302260">
                  <a:moveTo>
                    <a:pt x="585482" y="117208"/>
                  </a:moveTo>
                  <a:lnTo>
                    <a:pt x="449821" y="117208"/>
                  </a:lnTo>
                  <a:lnTo>
                    <a:pt x="449821" y="137934"/>
                  </a:lnTo>
                  <a:lnTo>
                    <a:pt x="585482" y="137934"/>
                  </a:lnTo>
                  <a:lnTo>
                    <a:pt x="585482" y="117208"/>
                  </a:lnTo>
                  <a:close/>
                </a:path>
                <a:path w="1260475" h="302260">
                  <a:moveTo>
                    <a:pt x="585482" y="93764"/>
                  </a:moveTo>
                  <a:lnTo>
                    <a:pt x="449821" y="93764"/>
                  </a:lnTo>
                  <a:lnTo>
                    <a:pt x="449821" y="114490"/>
                  </a:lnTo>
                  <a:lnTo>
                    <a:pt x="585482" y="114490"/>
                  </a:lnTo>
                  <a:lnTo>
                    <a:pt x="585482" y="93764"/>
                  </a:lnTo>
                  <a:close/>
                </a:path>
                <a:path w="1260475" h="302260">
                  <a:moveTo>
                    <a:pt x="585482" y="70319"/>
                  </a:moveTo>
                  <a:lnTo>
                    <a:pt x="449821" y="70319"/>
                  </a:lnTo>
                  <a:lnTo>
                    <a:pt x="449821" y="91046"/>
                  </a:lnTo>
                  <a:lnTo>
                    <a:pt x="585482" y="91046"/>
                  </a:lnTo>
                  <a:lnTo>
                    <a:pt x="585482" y="70319"/>
                  </a:lnTo>
                  <a:close/>
                </a:path>
                <a:path w="1260475" h="302260">
                  <a:moveTo>
                    <a:pt x="585482" y="46888"/>
                  </a:moveTo>
                  <a:lnTo>
                    <a:pt x="449821" y="46888"/>
                  </a:lnTo>
                  <a:lnTo>
                    <a:pt x="449821" y="67614"/>
                  </a:lnTo>
                  <a:lnTo>
                    <a:pt x="585482" y="67614"/>
                  </a:lnTo>
                  <a:lnTo>
                    <a:pt x="585482" y="46888"/>
                  </a:lnTo>
                  <a:close/>
                </a:path>
                <a:path w="1260475" h="302260">
                  <a:moveTo>
                    <a:pt x="585482" y="23444"/>
                  </a:moveTo>
                  <a:lnTo>
                    <a:pt x="449821" y="23444"/>
                  </a:lnTo>
                  <a:lnTo>
                    <a:pt x="449821" y="44170"/>
                  </a:lnTo>
                  <a:lnTo>
                    <a:pt x="585482" y="44170"/>
                  </a:lnTo>
                  <a:lnTo>
                    <a:pt x="585482" y="23444"/>
                  </a:lnTo>
                  <a:close/>
                </a:path>
                <a:path w="1260475" h="302260">
                  <a:moveTo>
                    <a:pt x="585482" y="0"/>
                  </a:moveTo>
                  <a:lnTo>
                    <a:pt x="449821" y="0"/>
                  </a:lnTo>
                  <a:lnTo>
                    <a:pt x="449821" y="20726"/>
                  </a:lnTo>
                  <a:lnTo>
                    <a:pt x="585482" y="20726"/>
                  </a:lnTo>
                  <a:lnTo>
                    <a:pt x="585482" y="0"/>
                  </a:lnTo>
                  <a:close/>
                </a:path>
                <a:path w="1260475" h="302260">
                  <a:moveTo>
                    <a:pt x="810399" y="281279"/>
                  </a:moveTo>
                  <a:lnTo>
                    <a:pt x="674738" y="281279"/>
                  </a:lnTo>
                  <a:lnTo>
                    <a:pt x="674738" y="302006"/>
                  </a:lnTo>
                  <a:lnTo>
                    <a:pt x="810399" y="302006"/>
                  </a:lnTo>
                  <a:lnTo>
                    <a:pt x="810399" y="281279"/>
                  </a:lnTo>
                  <a:close/>
                </a:path>
                <a:path w="1260475" h="302260">
                  <a:moveTo>
                    <a:pt x="810399" y="257848"/>
                  </a:moveTo>
                  <a:lnTo>
                    <a:pt x="674738" y="257848"/>
                  </a:lnTo>
                  <a:lnTo>
                    <a:pt x="674738" y="278574"/>
                  </a:lnTo>
                  <a:lnTo>
                    <a:pt x="810399" y="278574"/>
                  </a:lnTo>
                  <a:lnTo>
                    <a:pt x="810399" y="257848"/>
                  </a:lnTo>
                  <a:close/>
                </a:path>
                <a:path w="1260475" h="302260">
                  <a:moveTo>
                    <a:pt x="810399" y="234403"/>
                  </a:moveTo>
                  <a:lnTo>
                    <a:pt x="674738" y="234403"/>
                  </a:lnTo>
                  <a:lnTo>
                    <a:pt x="674738" y="255130"/>
                  </a:lnTo>
                  <a:lnTo>
                    <a:pt x="810399" y="255130"/>
                  </a:lnTo>
                  <a:lnTo>
                    <a:pt x="810399" y="234403"/>
                  </a:lnTo>
                  <a:close/>
                </a:path>
                <a:path w="1260475" h="302260">
                  <a:moveTo>
                    <a:pt x="810399" y="210959"/>
                  </a:moveTo>
                  <a:lnTo>
                    <a:pt x="674738" y="210959"/>
                  </a:lnTo>
                  <a:lnTo>
                    <a:pt x="674738" y="231686"/>
                  </a:lnTo>
                  <a:lnTo>
                    <a:pt x="810399" y="231686"/>
                  </a:lnTo>
                  <a:lnTo>
                    <a:pt x="810399" y="210959"/>
                  </a:lnTo>
                  <a:close/>
                </a:path>
                <a:path w="1260475" h="302260">
                  <a:moveTo>
                    <a:pt x="810399" y="187528"/>
                  </a:moveTo>
                  <a:lnTo>
                    <a:pt x="674738" y="187528"/>
                  </a:lnTo>
                  <a:lnTo>
                    <a:pt x="674738" y="208254"/>
                  </a:lnTo>
                  <a:lnTo>
                    <a:pt x="810399" y="208254"/>
                  </a:lnTo>
                  <a:lnTo>
                    <a:pt x="810399" y="187528"/>
                  </a:lnTo>
                  <a:close/>
                </a:path>
                <a:path w="1260475" h="302260">
                  <a:moveTo>
                    <a:pt x="810399" y="164084"/>
                  </a:moveTo>
                  <a:lnTo>
                    <a:pt x="674738" y="164084"/>
                  </a:lnTo>
                  <a:lnTo>
                    <a:pt x="674738" y="184810"/>
                  </a:lnTo>
                  <a:lnTo>
                    <a:pt x="810399" y="184810"/>
                  </a:lnTo>
                  <a:lnTo>
                    <a:pt x="810399" y="164084"/>
                  </a:lnTo>
                  <a:close/>
                </a:path>
                <a:path w="1260475" h="302260">
                  <a:moveTo>
                    <a:pt x="810399" y="140639"/>
                  </a:moveTo>
                  <a:lnTo>
                    <a:pt x="674738" y="140639"/>
                  </a:lnTo>
                  <a:lnTo>
                    <a:pt x="674738" y="161366"/>
                  </a:lnTo>
                  <a:lnTo>
                    <a:pt x="810399" y="161366"/>
                  </a:lnTo>
                  <a:lnTo>
                    <a:pt x="810399" y="140639"/>
                  </a:lnTo>
                  <a:close/>
                </a:path>
                <a:path w="1260475" h="302260">
                  <a:moveTo>
                    <a:pt x="810399" y="117208"/>
                  </a:moveTo>
                  <a:lnTo>
                    <a:pt x="674738" y="117208"/>
                  </a:lnTo>
                  <a:lnTo>
                    <a:pt x="674738" y="137934"/>
                  </a:lnTo>
                  <a:lnTo>
                    <a:pt x="810399" y="137934"/>
                  </a:lnTo>
                  <a:lnTo>
                    <a:pt x="810399" y="117208"/>
                  </a:lnTo>
                  <a:close/>
                </a:path>
                <a:path w="1260475" h="302260">
                  <a:moveTo>
                    <a:pt x="810399" y="93764"/>
                  </a:moveTo>
                  <a:lnTo>
                    <a:pt x="674738" y="93764"/>
                  </a:lnTo>
                  <a:lnTo>
                    <a:pt x="674738" y="114490"/>
                  </a:lnTo>
                  <a:lnTo>
                    <a:pt x="810399" y="114490"/>
                  </a:lnTo>
                  <a:lnTo>
                    <a:pt x="810399" y="93764"/>
                  </a:lnTo>
                  <a:close/>
                </a:path>
                <a:path w="1260475" h="302260">
                  <a:moveTo>
                    <a:pt x="810399" y="70319"/>
                  </a:moveTo>
                  <a:lnTo>
                    <a:pt x="674738" y="70319"/>
                  </a:lnTo>
                  <a:lnTo>
                    <a:pt x="674738" y="91046"/>
                  </a:lnTo>
                  <a:lnTo>
                    <a:pt x="810399" y="91046"/>
                  </a:lnTo>
                  <a:lnTo>
                    <a:pt x="810399" y="70319"/>
                  </a:lnTo>
                  <a:close/>
                </a:path>
                <a:path w="1260475" h="302260">
                  <a:moveTo>
                    <a:pt x="810399" y="46888"/>
                  </a:moveTo>
                  <a:lnTo>
                    <a:pt x="674738" y="46888"/>
                  </a:lnTo>
                  <a:lnTo>
                    <a:pt x="674738" y="67614"/>
                  </a:lnTo>
                  <a:lnTo>
                    <a:pt x="810399" y="67614"/>
                  </a:lnTo>
                  <a:lnTo>
                    <a:pt x="810399" y="46888"/>
                  </a:lnTo>
                  <a:close/>
                </a:path>
                <a:path w="1260475" h="302260">
                  <a:moveTo>
                    <a:pt x="810399" y="23444"/>
                  </a:moveTo>
                  <a:lnTo>
                    <a:pt x="674738" y="23444"/>
                  </a:lnTo>
                  <a:lnTo>
                    <a:pt x="674738" y="44170"/>
                  </a:lnTo>
                  <a:lnTo>
                    <a:pt x="810399" y="44170"/>
                  </a:lnTo>
                  <a:lnTo>
                    <a:pt x="810399" y="23444"/>
                  </a:lnTo>
                  <a:close/>
                </a:path>
                <a:path w="1260475" h="302260">
                  <a:moveTo>
                    <a:pt x="810399" y="0"/>
                  </a:moveTo>
                  <a:lnTo>
                    <a:pt x="674738" y="0"/>
                  </a:lnTo>
                  <a:lnTo>
                    <a:pt x="674738" y="20726"/>
                  </a:lnTo>
                  <a:lnTo>
                    <a:pt x="810399" y="20726"/>
                  </a:lnTo>
                  <a:lnTo>
                    <a:pt x="810399" y="0"/>
                  </a:lnTo>
                  <a:close/>
                </a:path>
                <a:path w="1260475" h="302260">
                  <a:moveTo>
                    <a:pt x="1035304" y="281279"/>
                  </a:moveTo>
                  <a:lnTo>
                    <a:pt x="899642" y="281279"/>
                  </a:lnTo>
                  <a:lnTo>
                    <a:pt x="899642" y="302006"/>
                  </a:lnTo>
                  <a:lnTo>
                    <a:pt x="1035304" y="302006"/>
                  </a:lnTo>
                  <a:lnTo>
                    <a:pt x="1035304" y="281279"/>
                  </a:lnTo>
                  <a:close/>
                </a:path>
                <a:path w="1260475" h="302260">
                  <a:moveTo>
                    <a:pt x="1035304" y="257848"/>
                  </a:moveTo>
                  <a:lnTo>
                    <a:pt x="899642" y="257848"/>
                  </a:lnTo>
                  <a:lnTo>
                    <a:pt x="899642" y="278574"/>
                  </a:lnTo>
                  <a:lnTo>
                    <a:pt x="1035304" y="278574"/>
                  </a:lnTo>
                  <a:lnTo>
                    <a:pt x="1035304" y="257848"/>
                  </a:lnTo>
                  <a:close/>
                </a:path>
                <a:path w="1260475" h="302260">
                  <a:moveTo>
                    <a:pt x="1035304" y="234403"/>
                  </a:moveTo>
                  <a:lnTo>
                    <a:pt x="899642" y="234403"/>
                  </a:lnTo>
                  <a:lnTo>
                    <a:pt x="899642" y="255130"/>
                  </a:lnTo>
                  <a:lnTo>
                    <a:pt x="1035304" y="255130"/>
                  </a:lnTo>
                  <a:lnTo>
                    <a:pt x="1035304" y="234403"/>
                  </a:lnTo>
                  <a:close/>
                </a:path>
                <a:path w="1260475" h="302260">
                  <a:moveTo>
                    <a:pt x="1035304" y="210959"/>
                  </a:moveTo>
                  <a:lnTo>
                    <a:pt x="899642" y="210959"/>
                  </a:lnTo>
                  <a:lnTo>
                    <a:pt x="899642" y="231686"/>
                  </a:lnTo>
                  <a:lnTo>
                    <a:pt x="1035304" y="231686"/>
                  </a:lnTo>
                  <a:lnTo>
                    <a:pt x="1035304" y="210959"/>
                  </a:lnTo>
                  <a:close/>
                </a:path>
                <a:path w="1260475" h="302260">
                  <a:moveTo>
                    <a:pt x="1035304" y="187528"/>
                  </a:moveTo>
                  <a:lnTo>
                    <a:pt x="899642" y="187528"/>
                  </a:lnTo>
                  <a:lnTo>
                    <a:pt x="899642" y="208254"/>
                  </a:lnTo>
                  <a:lnTo>
                    <a:pt x="1035304" y="208254"/>
                  </a:lnTo>
                  <a:lnTo>
                    <a:pt x="1035304" y="187528"/>
                  </a:lnTo>
                  <a:close/>
                </a:path>
                <a:path w="1260475" h="302260">
                  <a:moveTo>
                    <a:pt x="1035304" y="164084"/>
                  </a:moveTo>
                  <a:lnTo>
                    <a:pt x="899642" y="164084"/>
                  </a:lnTo>
                  <a:lnTo>
                    <a:pt x="899642" y="184810"/>
                  </a:lnTo>
                  <a:lnTo>
                    <a:pt x="1035304" y="184810"/>
                  </a:lnTo>
                  <a:lnTo>
                    <a:pt x="1035304" y="164084"/>
                  </a:lnTo>
                  <a:close/>
                </a:path>
                <a:path w="1260475" h="302260">
                  <a:moveTo>
                    <a:pt x="1035304" y="140639"/>
                  </a:moveTo>
                  <a:lnTo>
                    <a:pt x="899642" y="140639"/>
                  </a:lnTo>
                  <a:lnTo>
                    <a:pt x="899642" y="161366"/>
                  </a:lnTo>
                  <a:lnTo>
                    <a:pt x="1035304" y="161366"/>
                  </a:lnTo>
                  <a:lnTo>
                    <a:pt x="1035304" y="140639"/>
                  </a:lnTo>
                  <a:close/>
                </a:path>
                <a:path w="1260475" h="302260">
                  <a:moveTo>
                    <a:pt x="1035304" y="117208"/>
                  </a:moveTo>
                  <a:lnTo>
                    <a:pt x="899642" y="117208"/>
                  </a:lnTo>
                  <a:lnTo>
                    <a:pt x="899642" y="137934"/>
                  </a:lnTo>
                  <a:lnTo>
                    <a:pt x="1035304" y="137934"/>
                  </a:lnTo>
                  <a:lnTo>
                    <a:pt x="1035304" y="117208"/>
                  </a:lnTo>
                  <a:close/>
                </a:path>
                <a:path w="1260475" h="302260">
                  <a:moveTo>
                    <a:pt x="1035304" y="93764"/>
                  </a:moveTo>
                  <a:lnTo>
                    <a:pt x="899642" y="93764"/>
                  </a:lnTo>
                  <a:lnTo>
                    <a:pt x="899642" y="114490"/>
                  </a:lnTo>
                  <a:lnTo>
                    <a:pt x="1035304" y="114490"/>
                  </a:lnTo>
                  <a:lnTo>
                    <a:pt x="1035304" y="93764"/>
                  </a:lnTo>
                  <a:close/>
                </a:path>
                <a:path w="1260475" h="302260">
                  <a:moveTo>
                    <a:pt x="1035304" y="70319"/>
                  </a:moveTo>
                  <a:lnTo>
                    <a:pt x="899642" y="70319"/>
                  </a:lnTo>
                  <a:lnTo>
                    <a:pt x="899642" y="91046"/>
                  </a:lnTo>
                  <a:lnTo>
                    <a:pt x="1035304" y="91046"/>
                  </a:lnTo>
                  <a:lnTo>
                    <a:pt x="1035304" y="70319"/>
                  </a:lnTo>
                  <a:close/>
                </a:path>
                <a:path w="1260475" h="302260">
                  <a:moveTo>
                    <a:pt x="1035304" y="46888"/>
                  </a:moveTo>
                  <a:lnTo>
                    <a:pt x="899642" y="46888"/>
                  </a:lnTo>
                  <a:lnTo>
                    <a:pt x="899642" y="67614"/>
                  </a:lnTo>
                  <a:lnTo>
                    <a:pt x="1035304" y="67614"/>
                  </a:lnTo>
                  <a:lnTo>
                    <a:pt x="1035304" y="46888"/>
                  </a:lnTo>
                  <a:close/>
                </a:path>
                <a:path w="1260475" h="302260">
                  <a:moveTo>
                    <a:pt x="1035304" y="23444"/>
                  </a:moveTo>
                  <a:lnTo>
                    <a:pt x="899642" y="23444"/>
                  </a:lnTo>
                  <a:lnTo>
                    <a:pt x="899642" y="44170"/>
                  </a:lnTo>
                  <a:lnTo>
                    <a:pt x="1035304" y="44170"/>
                  </a:lnTo>
                  <a:lnTo>
                    <a:pt x="1035304" y="23444"/>
                  </a:lnTo>
                  <a:close/>
                </a:path>
                <a:path w="1260475" h="302260">
                  <a:moveTo>
                    <a:pt x="1035304" y="0"/>
                  </a:moveTo>
                  <a:lnTo>
                    <a:pt x="899642" y="0"/>
                  </a:lnTo>
                  <a:lnTo>
                    <a:pt x="899642" y="20726"/>
                  </a:lnTo>
                  <a:lnTo>
                    <a:pt x="1035304" y="20726"/>
                  </a:lnTo>
                  <a:lnTo>
                    <a:pt x="1035304" y="0"/>
                  </a:lnTo>
                  <a:close/>
                </a:path>
                <a:path w="1260475" h="302260">
                  <a:moveTo>
                    <a:pt x="1260221" y="281279"/>
                  </a:moveTo>
                  <a:lnTo>
                    <a:pt x="1124559" y="281279"/>
                  </a:lnTo>
                  <a:lnTo>
                    <a:pt x="1124559" y="302006"/>
                  </a:lnTo>
                  <a:lnTo>
                    <a:pt x="1260221" y="302006"/>
                  </a:lnTo>
                  <a:lnTo>
                    <a:pt x="1260221" y="281279"/>
                  </a:lnTo>
                  <a:close/>
                </a:path>
                <a:path w="1260475" h="302260">
                  <a:moveTo>
                    <a:pt x="1260221" y="257848"/>
                  </a:moveTo>
                  <a:lnTo>
                    <a:pt x="1124559" y="257848"/>
                  </a:lnTo>
                  <a:lnTo>
                    <a:pt x="1124559" y="278574"/>
                  </a:lnTo>
                  <a:lnTo>
                    <a:pt x="1260221" y="278574"/>
                  </a:lnTo>
                  <a:lnTo>
                    <a:pt x="1260221" y="257848"/>
                  </a:lnTo>
                  <a:close/>
                </a:path>
                <a:path w="1260475" h="302260">
                  <a:moveTo>
                    <a:pt x="1260221" y="234403"/>
                  </a:moveTo>
                  <a:lnTo>
                    <a:pt x="1124559" y="234403"/>
                  </a:lnTo>
                  <a:lnTo>
                    <a:pt x="1124559" y="255130"/>
                  </a:lnTo>
                  <a:lnTo>
                    <a:pt x="1260221" y="255130"/>
                  </a:lnTo>
                  <a:lnTo>
                    <a:pt x="1260221" y="234403"/>
                  </a:lnTo>
                  <a:close/>
                </a:path>
                <a:path w="1260475" h="302260">
                  <a:moveTo>
                    <a:pt x="1260221" y="210959"/>
                  </a:moveTo>
                  <a:lnTo>
                    <a:pt x="1124559" y="210959"/>
                  </a:lnTo>
                  <a:lnTo>
                    <a:pt x="1124559" y="231686"/>
                  </a:lnTo>
                  <a:lnTo>
                    <a:pt x="1260221" y="231686"/>
                  </a:lnTo>
                  <a:lnTo>
                    <a:pt x="1260221" y="210959"/>
                  </a:lnTo>
                  <a:close/>
                </a:path>
                <a:path w="1260475" h="302260">
                  <a:moveTo>
                    <a:pt x="1260221" y="187528"/>
                  </a:moveTo>
                  <a:lnTo>
                    <a:pt x="1124559" y="187528"/>
                  </a:lnTo>
                  <a:lnTo>
                    <a:pt x="1124559" y="208254"/>
                  </a:lnTo>
                  <a:lnTo>
                    <a:pt x="1260221" y="208254"/>
                  </a:lnTo>
                  <a:lnTo>
                    <a:pt x="1260221" y="187528"/>
                  </a:lnTo>
                  <a:close/>
                </a:path>
                <a:path w="1260475" h="302260">
                  <a:moveTo>
                    <a:pt x="1260221" y="164084"/>
                  </a:moveTo>
                  <a:lnTo>
                    <a:pt x="1124559" y="164084"/>
                  </a:lnTo>
                  <a:lnTo>
                    <a:pt x="1124559" y="184810"/>
                  </a:lnTo>
                  <a:lnTo>
                    <a:pt x="1260221" y="184810"/>
                  </a:lnTo>
                  <a:lnTo>
                    <a:pt x="1260221" y="164084"/>
                  </a:lnTo>
                  <a:close/>
                </a:path>
                <a:path w="1260475" h="302260">
                  <a:moveTo>
                    <a:pt x="1260221" y="140639"/>
                  </a:moveTo>
                  <a:lnTo>
                    <a:pt x="1124559" y="140639"/>
                  </a:lnTo>
                  <a:lnTo>
                    <a:pt x="1124559" y="161366"/>
                  </a:lnTo>
                  <a:lnTo>
                    <a:pt x="1260221" y="161366"/>
                  </a:lnTo>
                  <a:lnTo>
                    <a:pt x="1260221" y="140639"/>
                  </a:lnTo>
                  <a:close/>
                </a:path>
                <a:path w="1260475" h="302260">
                  <a:moveTo>
                    <a:pt x="1260221" y="117208"/>
                  </a:moveTo>
                  <a:lnTo>
                    <a:pt x="1124559" y="117208"/>
                  </a:lnTo>
                  <a:lnTo>
                    <a:pt x="1124559" y="137934"/>
                  </a:lnTo>
                  <a:lnTo>
                    <a:pt x="1260221" y="137934"/>
                  </a:lnTo>
                  <a:lnTo>
                    <a:pt x="1260221" y="11720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30987" y="2850717"/>
              <a:ext cx="586105" cy="302260"/>
            </a:xfrm>
            <a:custGeom>
              <a:avLst/>
              <a:gdLst/>
              <a:ahLst/>
              <a:cxnLst/>
              <a:rect l="l" t="t" r="r" b="b"/>
              <a:pathLst>
                <a:path w="586105" h="302260">
                  <a:moveTo>
                    <a:pt x="135661" y="281279"/>
                  </a:moveTo>
                  <a:lnTo>
                    <a:pt x="0" y="281279"/>
                  </a:lnTo>
                  <a:lnTo>
                    <a:pt x="0" y="302006"/>
                  </a:lnTo>
                  <a:lnTo>
                    <a:pt x="135661" y="302006"/>
                  </a:lnTo>
                  <a:lnTo>
                    <a:pt x="135661" y="281279"/>
                  </a:lnTo>
                  <a:close/>
                </a:path>
                <a:path w="586105" h="302260">
                  <a:moveTo>
                    <a:pt x="135661" y="257848"/>
                  </a:moveTo>
                  <a:lnTo>
                    <a:pt x="0" y="257848"/>
                  </a:lnTo>
                  <a:lnTo>
                    <a:pt x="0" y="278574"/>
                  </a:lnTo>
                  <a:lnTo>
                    <a:pt x="135661" y="278574"/>
                  </a:lnTo>
                  <a:lnTo>
                    <a:pt x="135661" y="257848"/>
                  </a:lnTo>
                  <a:close/>
                </a:path>
                <a:path w="586105" h="302260">
                  <a:moveTo>
                    <a:pt x="135661" y="234403"/>
                  </a:moveTo>
                  <a:lnTo>
                    <a:pt x="0" y="234403"/>
                  </a:lnTo>
                  <a:lnTo>
                    <a:pt x="0" y="255130"/>
                  </a:lnTo>
                  <a:lnTo>
                    <a:pt x="135661" y="255130"/>
                  </a:lnTo>
                  <a:lnTo>
                    <a:pt x="135661" y="234403"/>
                  </a:lnTo>
                  <a:close/>
                </a:path>
                <a:path w="586105" h="302260">
                  <a:moveTo>
                    <a:pt x="135661" y="210959"/>
                  </a:moveTo>
                  <a:lnTo>
                    <a:pt x="0" y="210959"/>
                  </a:lnTo>
                  <a:lnTo>
                    <a:pt x="0" y="231686"/>
                  </a:lnTo>
                  <a:lnTo>
                    <a:pt x="135661" y="231686"/>
                  </a:lnTo>
                  <a:lnTo>
                    <a:pt x="135661" y="210959"/>
                  </a:lnTo>
                  <a:close/>
                </a:path>
                <a:path w="586105" h="302260">
                  <a:moveTo>
                    <a:pt x="135661" y="187528"/>
                  </a:moveTo>
                  <a:lnTo>
                    <a:pt x="0" y="187528"/>
                  </a:lnTo>
                  <a:lnTo>
                    <a:pt x="0" y="208254"/>
                  </a:lnTo>
                  <a:lnTo>
                    <a:pt x="135661" y="208254"/>
                  </a:lnTo>
                  <a:lnTo>
                    <a:pt x="135661" y="187528"/>
                  </a:lnTo>
                  <a:close/>
                </a:path>
                <a:path w="586105" h="302260">
                  <a:moveTo>
                    <a:pt x="135661" y="164084"/>
                  </a:moveTo>
                  <a:lnTo>
                    <a:pt x="0" y="164084"/>
                  </a:lnTo>
                  <a:lnTo>
                    <a:pt x="0" y="184810"/>
                  </a:lnTo>
                  <a:lnTo>
                    <a:pt x="135661" y="184810"/>
                  </a:lnTo>
                  <a:lnTo>
                    <a:pt x="135661" y="164084"/>
                  </a:lnTo>
                  <a:close/>
                </a:path>
                <a:path w="586105" h="302260">
                  <a:moveTo>
                    <a:pt x="135661" y="140639"/>
                  </a:moveTo>
                  <a:lnTo>
                    <a:pt x="0" y="140639"/>
                  </a:lnTo>
                  <a:lnTo>
                    <a:pt x="0" y="161366"/>
                  </a:lnTo>
                  <a:lnTo>
                    <a:pt x="135661" y="161366"/>
                  </a:lnTo>
                  <a:lnTo>
                    <a:pt x="135661" y="140639"/>
                  </a:lnTo>
                  <a:close/>
                </a:path>
                <a:path w="586105" h="302260">
                  <a:moveTo>
                    <a:pt x="135661" y="117208"/>
                  </a:moveTo>
                  <a:lnTo>
                    <a:pt x="0" y="117208"/>
                  </a:lnTo>
                  <a:lnTo>
                    <a:pt x="0" y="137934"/>
                  </a:lnTo>
                  <a:lnTo>
                    <a:pt x="135661" y="137934"/>
                  </a:lnTo>
                  <a:lnTo>
                    <a:pt x="135661" y="117208"/>
                  </a:lnTo>
                  <a:close/>
                </a:path>
                <a:path w="586105" h="302260">
                  <a:moveTo>
                    <a:pt x="135661" y="93764"/>
                  </a:moveTo>
                  <a:lnTo>
                    <a:pt x="0" y="93764"/>
                  </a:lnTo>
                  <a:lnTo>
                    <a:pt x="0" y="114490"/>
                  </a:lnTo>
                  <a:lnTo>
                    <a:pt x="135661" y="114490"/>
                  </a:lnTo>
                  <a:lnTo>
                    <a:pt x="135661" y="93764"/>
                  </a:lnTo>
                  <a:close/>
                </a:path>
                <a:path w="586105" h="302260">
                  <a:moveTo>
                    <a:pt x="135661" y="70319"/>
                  </a:moveTo>
                  <a:lnTo>
                    <a:pt x="0" y="70319"/>
                  </a:lnTo>
                  <a:lnTo>
                    <a:pt x="0" y="91046"/>
                  </a:lnTo>
                  <a:lnTo>
                    <a:pt x="135661" y="91046"/>
                  </a:lnTo>
                  <a:lnTo>
                    <a:pt x="135661" y="70319"/>
                  </a:lnTo>
                  <a:close/>
                </a:path>
                <a:path w="586105" h="302260">
                  <a:moveTo>
                    <a:pt x="135661" y="46888"/>
                  </a:moveTo>
                  <a:lnTo>
                    <a:pt x="0" y="46888"/>
                  </a:lnTo>
                  <a:lnTo>
                    <a:pt x="0" y="67614"/>
                  </a:lnTo>
                  <a:lnTo>
                    <a:pt x="135661" y="67614"/>
                  </a:lnTo>
                  <a:lnTo>
                    <a:pt x="135661" y="46888"/>
                  </a:lnTo>
                  <a:close/>
                </a:path>
                <a:path w="586105" h="302260">
                  <a:moveTo>
                    <a:pt x="135661" y="23444"/>
                  </a:moveTo>
                  <a:lnTo>
                    <a:pt x="0" y="23444"/>
                  </a:lnTo>
                  <a:lnTo>
                    <a:pt x="0" y="44170"/>
                  </a:lnTo>
                  <a:lnTo>
                    <a:pt x="135661" y="44170"/>
                  </a:lnTo>
                  <a:lnTo>
                    <a:pt x="135661" y="23444"/>
                  </a:lnTo>
                  <a:close/>
                </a:path>
                <a:path w="586105" h="302260">
                  <a:moveTo>
                    <a:pt x="135661" y="0"/>
                  </a:moveTo>
                  <a:lnTo>
                    <a:pt x="0" y="0"/>
                  </a:lnTo>
                  <a:lnTo>
                    <a:pt x="0" y="20726"/>
                  </a:lnTo>
                  <a:lnTo>
                    <a:pt x="135661" y="20726"/>
                  </a:lnTo>
                  <a:lnTo>
                    <a:pt x="135661" y="0"/>
                  </a:lnTo>
                  <a:close/>
                </a:path>
                <a:path w="586105" h="302260">
                  <a:moveTo>
                    <a:pt x="360565" y="281279"/>
                  </a:moveTo>
                  <a:lnTo>
                    <a:pt x="224917" y="281279"/>
                  </a:lnTo>
                  <a:lnTo>
                    <a:pt x="224917" y="302006"/>
                  </a:lnTo>
                  <a:lnTo>
                    <a:pt x="360565" y="302006"/>
                  </a:lnTo>
                  <a:lnTo>
                    <a:pt x="360565" y="281279"/>
                  </a:lnTo>
                  <a:close/>
                </a:path>
                <a:path w="586105" h="302260">
                  <a:moveTo>
                    <a:pt x="360565" y="257848"/>
                  </a:moveTo>
                  <a:lnTo>
                    <a:pt x="224917" y="257848"/>
                  </a:lnTo>
                  <a:lnTo>
                    <a:pt x="224917" y="278574"/>
                  </a:lnTo>
                  <a:lnTo>
                    <a:pt x="360565" y="278574"/>
                  </a:lnTo>
                  <a:lnTo>
                    <a:pt x="360565" y="257848"/>
                  </a:lnTo>
                  <a:close/>
                </a:path>
                <a:path w="586105" h="302260">
                  <a:moveTo>
                    <a:pt x="360565" y="234403"/>
                  </a:moveTo>
                  <a:lnTo>
                    <a:pt x="224917" y="234403"/>
                  </a:lnTo>
                  <a:lnTo>
                    <a:pt x="224917" y="255130"/>
                  </a:lnTo>
                  <a:lnTo>
                    <a:pt x="360565" y="255130"/>
                  </a:lnTo>
                  <a:lnTo>
                    <a:pt x="360565" y="234403"/>
                  </a:lnTo>
                  <a:close/>
                </a:path>
                <a:path w="586105" h="302260">
                  <a:moveTo>
                    <a:pt x="360565" y="210959"/>
                  </a:moveTo>
                  <a:lnTo>
                    <a:pt x="224917" y="210959"/>
                  </a:lnTo>
                  <a:lnTo>
                    <a:pt x="224917" y="231686"/>
                  </a:lnTo>
                  <a:lnTo>
                    <a:pt x="360565" y="231686"/>
                  </a:lnTo>
                  <a:lnTo>
                    <a:pt x="360565" y="210959"/>
                  </a:lnTo>
                  <a:close/>
                </a:path>
                <a:path w="586105" h="302260">
                  <a:moveTo>
                    <a:pt x="360565" y="187528"/>
                  </a:moveTo>
                  <a:lnTo>
                    <a:pt x="224917" y="187528"/>
                  </a:lnTo>
                  <a:lnTo>
                    <a:pt x="224917" y="208254"/>
                  </a:lnTo>
                  <a:lnTo>
                    <a:pt x="360565" y="208254"/>
                  </a:lnTo>
                  <a:lnTo>
                    <a:pt x="360565" y="187528"/>
                  </a:lnTo>
                  <a:close/>
                </a:path>
                <a:path w="586105" h="302260">
                  <a:moveTo>
                    <a:pt x="360565" y="164084"/>
                  </a:moveTo>
                  <a:lnTo>
                    <a:pt x="224917" y="164084"/>
                  </a:lnTo>
                  <a:lnTo>
                    <a:pt x="224917" y="184810"/>
                  </a:lnTo>
                  <a:lnTo>
                    <a:pt x="360565" y="184810"/>
                  </a:lnTo>
                  <a:lnTo>
                    <a:pt x="360565" y="164084"/>
                  </a:lnTo>
                  <a:close/>
                </a:path>
                <a:path w="586105" h="302260">
                  <a:moveTo>
                    <a:pt x="360565" y="140639"/>
                  </a:moveTo>
                  <a:lnTo>
                    <a:pt x="224917" y="140639"/>
                  </a:lnTo>
                  <a:lnTo>
                    <a:pt x="224917" y="161366"/>
                  </a:lnTo>
                  <a:lnTo>
                    <a:pt x="360565" y="161366"/>
                  </a:lnTo>
                  <a:lnTo>
                    <a:pt x="360565" y="140639"/>
                  </a:lnTo>
                  <a:close/>
                </a:path>
                <a:path w="586105" h="302260">
                  <a:moveTo>
                    <a:pt x="360565" y="117208"/>
                  </a:moveTo>
                  <a:lnTo>
                    <a:pt x="224917" y="117208"/>
                  </a:lnTo>
                  <a:lnTo>
                    <a:pt x="224917" y="137934"/>
                  </a:lnTo>
                  <a:lnTo>
                    <a:pt x="360565" y="137934"/>
                  </a:lnTo>
                  <a:lnTo>
                    <a:pt x="360565" y="117208"/>
                  </a:lnTo>
                  <a:close/>
                </a:path>
                <a:path w="586105" h="302260">
                  <a:moveTo>
                    <a:pt x="360565" y="93764"/>
                  </a:moveTo>
                  <a:lnTo>
                    <a:pt x="224917" y="93764"/>
                  </a:lnTo>
                  <a:lnTo>
                    <a:pt x="224917" y="114490"/>
                  </a:lnTo>
                  <a:lnTo>
                    <a:pt x="360565" y="114490"/>
                  </a:lnTo>
                  <a:lnTo>
                    <a:pt x="360565" y="93764"/>
                  </a:lnTo>
                  <a:close/>
                </a:path>
                <a:path w="586105" h="302260">
                  <a:moveTo>
                    <a:pt x="360565" y="70319"/>
                  </a:moveTo>
                  <a:lnTo>
                    <a:pt x="224917" y="70319"/>
                  </a:lnTo>
                  <a:lnTo>
                    <a:pt x="224917" y="91046"/>
                  </a:lnTo>
                  <a:lnTo>
                    <a:pt x="360565" y="91046"/>
                  </a:lnTo>
                  <a:lnTo>
                    <a:pt x="360565" y="70319"/>
                  </a:lnTo>
                  <a:close/>
                </a:path>
                <a:path w="586105" h="302260">
                  <a:moveTo>
                    <a:pt x="360565" y="46888"/>
                  </a:moveTo>
                  <a:lnTo>
                    <a:pt x="224917" y="46888"/>
                  </a:lnTo>
                  <a:lnTo>
                    <a:pt x="224917" y="67614"/>
                  </a:lnTo>
                  <a:lnTo>
                    <a:pt x="360565" y="67614"/>
                  </a:lnTo>
                  <a:lnTo>
                    <a:pt x="360565" y="46888"/>
                  </a:lnTo>
                  <a:close/>
                </a:path>
                <a:path w="586105" h="302260">
                  <a:moveTo>
                    <a:pt x="360565" y="23444"/>
                  </a:moveTo>
                  <a:lnTo>
                    <a:pt x="224917" y="23444"/>
                  </a:lnTo>
                  <a:lnTo>
                    <a:pt x="224917" y="44170"/>
                  </a:lnTo>
                  <a:lnTo>
                    <a:pt x="360565" y="44170"/>
                  </a:lnTo>
                  <a:lnTo>
                    <a:pt x="360565" y="23444"/>
                  </a:lnTo>
                  <a:close/>
                </a:path>
                <a:path w="586105" h="302260">
                  <a:moveTo>
                    <a:pt x="360565" y="0"/>
                  </a:moveTo>
                  <a:lnTo>
                    <a:pt x="224917" y="0"/>
                  </a:lnTo>
                  <a:lnTo>
                    <a:pt x="224917" y="20726"/>
                  </a:lnTo>
                  <a:lnTo>
                    <a:pt x="360565" y="20726"/>
                  </a:lnTo>
                  <a:lnTo>
                    <a:pt x="360565" y="0"/>
                  </a:lnTo>
                  <a:close/>
                </a:path>
                <a:path w="586105" h="302260">
                  <a:moveTo>
                    <a:pt x="585482" y="281279"/>
                  </a:moveTo>
                  <a:lnTo>
                    <a:pt x="449821" y="281279"/>
                  </a:lnTo>
                  <a:lnTo>
                    <a:pt x="449821" y="302006"/>
                  </a:lnTo>
                  <a:lnTo>
                    <a:pt x="585482" y="302006"/>
                  </a:lnTo>
                  <a:lnTo>
                    <a:pt x="585482" y="281279"/>
                  </a:lnTo>
                  <a:close/>
                </a:path>
                <a:path w="586105" h="302260">
                  <a:moveTo>
                    <a:pt x="585482" y="257848"/>
                  </a:moveTo>
                  <a:lnTo>
                    <a:pt x="449821" y="257848"/>
                  </a:lnTo>
                  <a:lnTo>
                    <a:pt x="449821" y="278574"/>
                  </a:lnTo>
                  <a:lnTo>
                    <a:pt x="585482" y="278574"/>
                  </a:lnTo>
                  <a:lnTo>
                    <a:pt x="585482" y="257848"/>
                  </a:lnTo>
                  <a:close/>
                </a:path>
                <a:path w="586105" h="302260">
                  <a:moveTo>
                    <a:pt x="585482" y="234403"/>
                  </a:moveTo>
                  <a:lnTo>
                    <a:pt x="449821" y="234403"/>
                  </a:lnTo>
                  <a:lnTo>
                    <a:pt x="449821" y="255130"/>
                  </a:lnTo>
                  <a:lnTo>
                    <a:pt x="585482" y="255130"/>
                  </a:lnTo>
                  <a:lnTo>
                    <a:pt x="585482" y="234403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96669" y="1936216"/>
              <a:ext cx="1492885" cy="1318895"/>
            </a:xfrm>
            <a:custGeom>
              <a:avLst/>
              <a:gdLst/>
              <a:ahLst/>
              <a:cxnLst/>
              <a:rect l="l" t="t" r="r" b="b"/>
              <a:pathLst>
                <a:path w="1492885" h="1318895">
                  <a:moveTo>
                    <a:pt x="735469" y="960297"/>
                  </a:moveTo>
                  <a:lnTo>
                    <a:pt x="677086" y="963683"/>
                  </a:lnTo>
                  <a:lnTo>
                    <a:pt x="622141" y="973842"/>
                  </a:lnTo>
                  <a:lnTo>
                    <a:pt x="570634" y="990773"/>
                  </a:lnTo>
                  <a:lnTo>
                    <a:pt x="522566" y="1014476"/>
                  </a:lnTo>
                  <a:lnTo>
                    <a:pt x="482011" y="1042571"/>
                  </a:lnTo>
                  <a:lnTo>
                    <a:pt x="453043" y="1072697"/>
                  </a:lnTo>
                  <a:lnTo>
                    <a:pt x="429869" y="1139024"/>
                  </a:lnTo>
                  <a:lnTo>
                    <a:pt x="435663" y="1173605"/>
                  </a:lnTo>
                  <a:lnTo>
                    <a:pt x="482011" y="1236342"/>
                  </a:lnTo>
                  <a:lnTo>
                    <a:pt x="522566" y="1264500"/>
                  </a:lnTo>
                  <a:lnTo>
                    <a:pt x="570634" y="1288203"/>
                  </a:lnTo>
                  <a:lnTo>
                    <a:pt x="622141" y="1305134"/>
                  </a:lnTo>
                  <a:lnTo>
                    <a:pt x="677086" y="1315292"/>
                  </a:lnTo>
                  <a:lnTo>
                    <a:pt x="735469" y="1318679"/>
                  </a:lnTo>
                  <a:lnTo>
                    <a:pt x="793878" y="1315264"/>
                  </a:lnTo>
                  <a:lnTo>
                    <a:pt x="848917" y="1305020"/>
                  </a:lnTo>
                  <a:lnTo>
                    <a:pt x="900581" y="1287946"/>
                  </a:lnTo>
                  <a:lnTo>
                    <a:pt x="948867" y="1264043"/>
                  </a:lnTo>
                  <a:lnTo>
                    <a:pt x="989646" y="1235740"/>
                  </a:lnTo>
                  <a:lnTo>
                    <a:pt x="1018773" y="1205468"/>
                  </a:lnTo>
                  <a:lnTo>
                    <a:pt x="1042073" y="1139024"/>
                  </a:lnTo>
                  <a:lnTo>
                    <a:pt x="1036248" y="1105223"/>
                  </a:lnTo>
                  <a:lnTo>
                    <a:pt x="989646" y="1043177"/>
                  </a:lnTo>
                  <a:lnTo>
                    <a:pt x="948867" y="1014933"/>
                  </a:lnTo>
                  <a:lnTo>
                    <a:pt x="900581" y="991030"/>
                  </a:lnTo>
                  <a:lnTo>
                    <a:pt x="848917" y="973956"/>
                  </a:lnTo>
                  <a:lnTo>
                    <a:pt x="793878" y="963712"/>
                  </a:lnTo>
                  <a:lnTo>
                    <a:pt x="735469" y="960297"/>
                  </a:lnTo>
                  <a:close/>
                </a:path>
                <a:path w="1492885" h="1318895">
                  <a:moveTo>
                    <a:pt x="1374408" y="186131"/>
                  </a:moveTo>
                  <a:lnTo>
                    <a:pt x="690638" y="186131"/>
                  </a:lnTo>
                  <a:lnTo>
                    <a:pt x="753339" y="189457"/>
                  </a:lnTo>
                  <a:lnTo>
                    <a:pt x="806394" y="199436"/>
                  </a:lnTo>
                  <a:lnTo>
                    <a:pt x="849802" y="216067"/>
                  </a:lnTo>
                  <a:lnTo>
                    <a:pt x="883564" y="239350"/>
                  </a:lnTo>
                  <a:lnTo>
                    <a:pt x="907680" y="269285"/>
                  </a:lnTo>
                  <a:lnTo>
                    <a:pt x="922149" y="305872"/>
                  </a:lnTo>
                  <a:lnTo>
                    <a:pt x="926973" y="349110"/>
                  </a:lnTo>
                  <a:lnTo>
                    <a:pt x="921751" y="387424"/>
                  </a:lnTo>
                  <a:lnTo>
                    <a:pt x="906087" y="429212"/>
                  </a:lnTo>
                  <a:lnTo>
                    <a:pt x="879984" y="474472"/>
                  </a:lnTo>
                  <a:lnTo>
                    <a:pt x="813875" y="562893"/>
                  </a:lnTo>
                  <a:lnTo>
                    <a:pt x="789681" y="604180"/>
                  </a:lnTo>
                  <a:lnTo>
                    <a:pt x="770864" y="647063"/>
                  </a:lnTo>
                  <a:lnTo>
                    <a:pt x="757423" y="691540"/>
                  </a:lnTo>
                  <a:lnTo>
                    <a:pt x="749359" y="737612"/>
                  </a:lnTo>
                  <a:lnTo>
                    <a:pt x="746671" y="785279"/>
                  </a:lnTo>
                  <a:lnTo>
                    <a:pt x="747052" y="796797"/>
                  </a:lnTo>
                  <a:lnTo>
                    <a:pt x="748196" y="811903"/>
                  </a:lnTo>
                  <a:lnTo>
                    <a:pt x="750105" y="830597"/>
                  </a:lnTo>
                  <a:lnTo>
                    <a:pt x="752779" y="852881"/>
                  </a:lnTo>
                  <a:lnTo>
                    <a:pt x="849553" y="852881"/>
                  </a:lnTo>
                  <a:lnTo>
                    <a:pt x="856909" y="810384"/>
                  </a:lnTo>
                  <a:lnTo>
                    <a:pt x="872866" y="773650"/>
                  </a:lnTo>
                  <a:lnTo>
                    <a:pt x="897426" y="742678"/>
                  </a:lnTo>
                  <a:lnTo>
                    <a:pt x="930588" y="717469"/>
                  </a:lnTo>
                  <a:lnTo>
                    <a:pt x="972352" y="698022"/>
                  </a:lnTo>
                  <a:lnTo>
                    <a:pt x="1022718" y="684339"/>
                  </a:lnTo>
                  <a:lnTo>
                    <a:pt x="1092185" y="669259"/>
                  </a:lnTo>
                  <a:lnTo>
                    <a:pt x="1156095" y="652798"/>
                  </a:lnTo>
                  <a:lnTo>
                    <a:pt x="1214448" y="634956"/>
                  </a:lnTo>
                  <a:lnTo>
                    <a:pt x="1267243" y="615733"/>
                  </a:lnTo>
                  <a:lnTo>
                    <a:pt x="1314480" y="595130"/>
                  </a:lnTo>
                  <a:lnTo>
                    <a:pt x="1356160" y="573146"/>
                  </a:lnTo>
                  <a:lnTo>
                    <a:pt x="1392282" y="549781"/>
                  </a:lnTo>
                  <a:lnTo>
                    <a:pt x="1422847" y="525036"/>
                  </a:lnTo>
                  <a:lnTo>
                    <a:pt x="1467305" y="471402"/>
                  </a:lnTo>
                  <a:lnTo>
                    <a:pt x="1489534" y="412244"/>
                  </a:lnTo>
                  <a:lnTo>
                    <a:pt x="1492313" y="380593"/>
                  </a:lnTo>
                  <a:lnTo>
                    <a:pt x="1488597" y="343212"/>
                  </a:lnTo>
                  <a:lnTo>
                    <a:pt x="1477449" y="307003"/>
                  </a:lnTo>
                  <a:lnTo>
                    <a:pt x="1458868" y="271966"/>
                  </a:lnTo>
                  <a:lnTo>
                    <a:pt x="1432855" y="238101"/>
                  </a:lnTo>
                  <a:lnTo>
                    <a:pt x="1399408" y="205408"/>
                  </a:lnTo>
                  <a:lnTo>
                    <a:pt x="1374408" y="186131"/>
                  </a:lnTo>
                  <a:close/>
                </a:path>
                <a:path w="1492885" h="1318895">
                  <a:moveTo>
                    <a:pt x="701852" y="0"/>
                  </a:moveTo>
                  <a:lnTo>
                    <a:pt x="643879" y="990"/>
                  </a:lnTo>
                  <a:lnTo>
                    <a:pt x="587720" y="3962"/>
                  </a:lnTo>
                  <a:lnTo>
                    <a:pt x="533374" y="8916"/>
                  </a:lnTo>
                  <a:lnTo>
                    <a:pt x="480842" y="15851"/>
                  </a:lnTo>
                  <a:lnTo>
                    <a:pt x="430123" y="24768"/>
                  </a:lnTo>
                  <a:lnTo>
                    <a:pt x="381218" y="35667"/>
                  </a:lnTo>
                  <a:lnTo>
                    <a:pt x="334126" y="48548"/>
                  </a:lnTo>
                  <a:lnTo>
                    <a:pt x="288848" y="63411"/>
                  </a:lnTo>
                  <a:lnTo>
                    <a:pt x="245384" y="80257"/>
                  </a:lnTo>
                  <a:lnTo>
                    <a:pt x="203733" y="99085"/>
                  </a:lnTo>
                  <a:lnTo>
                    <a:pt x="149680" y="128282"/>
                  </a:lnTo>
                  <a:lnTo>
                    <a:pt x="103943" y="159256"/>
                  </a:lnTo>
                  <a:lnTo>
                    <a:pt x="66523" y="192007"/>
                  </a:lnTo>
                  <a:lnTo>
                    <a:pt x="37419" y="226536"/>
                  </a:lnTo>
                  <a:lnTo>
                    <a:pt x="16630" y="262840"/>
                  </a:lnTo>
                  <a:lnTo>
                    <a:pt x="4157" y="300921"/>
                  </a:lnTo>
                  <a:lnTo>
                    <a:pt x="0" y="340779"/>
                  </a:lnTo>
                  <a:lnTo>
                    <a:pt x="3148" y="377904"/>
                  </a:lnTo>
                  <a:lnTo>
                    <a:pt x="28336" y="441548"/>
                  </a:lnTo>
                  <a:lnTo>
                    <a:pt x="78712" y="491050"/>
                  </a:lnTo>
                  <a:lnTo>
                    <a:pt x="113346" y="510498"/>
                  </a:lnTo>
                  <a:lnTo>
                    <a:pt x="154277" y="526410"/>
                  </a:lnTo>
                  <a:lnTo>
                    <a:pt x="201505" y="538785"/>
                  </a:lnTo>
                  <a:lnTo>
                    <a:pt x="255031" y="547625"/>
                  </a:lnTo>
                  <a:lnTo>
                    <a:pt x="314854" y="552929"/>
                  </a:lnTo>
                  <a:lnTo>
                    <a:pt x="380974" y="554697"/>
                  </a:lnTo>
                  <a:lnTo>
                    <a:pt x="426811" y="553307"/>
                  </a:lnTo>
                  <a:lnTo>
                    <a:pt x="470612" y="549138"/>
                  </a:lnTo>
                  <a:lnTo>
                    <a:pt x="512378" y="542192"/>
                  </a:lnTo>
                  <a:lnTo>
                    <a:pt x="552107" y="532472"/>
                  </a:lnTo>
                  <a:lnTo>
                    <a:pt x="519128" y="500520"/>
                  </a:lnTo>
                  <a:lnTo>
                    <a:pt x="495574" y="465794"/>
                  </a:lnTo>
                  <a:lnTo>
                    <a:pt x="481442" y="428292"/>
                  </a:lnTo>
                  <a:lnTo>
                    <a:pt x="476732" y="388010"/>
                  </a:lnTo>
                  <a:lnTo>
                    <a:pt x="481097" y="334447"/>
                  </a:lnTo>
                  <a:lnTo>
                    <a:pt x="494193" y="289127"/>
                  </a:lnTo>
                  <a:lnTo>
                    <a:pt x="516020" y="252047"/>
                  </a:lnTo>
                  <a:lnTo>
                    <a:pt x="546577" y="223208"/>
                  </a:lnTo>
                  <a:lnTo>
                    <a:pt x="585866" y="202609"/>
                  </a:lnTo>
                  <a:lnTo>
                    <a:pt x="633886" y="190250"/>
                  </a:lnTo>
                  <a:lnTo>
                    <a:pt x="690638" y="186131"/>
                  </a:lnTo>
                  <a:lnTo>
                    <a:pt x="1374408" y="186131"/>
                  </a:lnTo>
                  <a:lnTo>
                    <a:pt x="1358528" y="173887"/>
                  </a:lnTo>
                  <a:lnTo>
                    <a:pt x="1310215" y="143539"/>
                  </a:lnTo>
                  <a:lnTo>
                    <a:pt x="1254467" y="114363"/>
                  </a:lnTo>
                  <a:lnTo>
                    <a:pt x="1210585" y="94513"/>
                  </a:lnTo>
                  <a:lnTo>
                    <a:pt x="1165432" y="76554"/>
                  </a:lnTo>
                  <a:lnTo>
                    <a:pt x="1119007" y="60486"/>
                  </a:lnTo>
                  <a:lnTo>
                    <a:pt x="1071312" y="46308"/>
                  </a:lnTo>
                  <a:lnTo>
                    <a:pt x="1022346" y="34022"/>
                  </a:lnTo>
                  <a:lnTo>
                    <a:pt x="972108" y="23625"/>
                  </a:lnTo>
                  <a:lnTo>
                    <a:pt x="920600" y="15120"/>
                  </a:lnTo>
                  <a:lnTo>
                    <a:pt x="867820" y="8505"/>
                  </a:lnTo>
                  <a:lnTo>
                    <a:pt x="813769" y="3779"/>
                  </a:lnTo>
                  <a:lnTo>
                    <a:pt x="758446" y="944"/>
                  </a:lnTo>
                  <a:lnTo>
                    <a:pt x="701852" y="0"/>
                  </a:lnTo>
                  <a:close/>
                </a:path>
              </a:pathLst>
            </a:custGeom>
            <a:solidFill>
              <a:srgbClr val="C0000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18268" y="2292476"/>
              <a:ext cx="1066800" cy="575945"/>
            </a:xfrm>
            <a:custGeom>
              <a:avLst/>
              <a:gdLst/>
              <a:ahLst/>
              <a:cxnLst/>
              <a:rect l="l" t="t" r="r" b="b"/>
              <a:pathLst>
                <a:path w="1066800" h="575944">
                  <a:moveTo>
                    <a:pt x="779106" y="0"/>
                  </a:moveTo>
                  <a:lnTo>
                    <a:pt x="779106" y="143852"/>
                  </a:lnTo>
                  <a:lnTo>
                    <a:pt x="0" y="143852"/>
                  </a:lnTo>
                  <a:lnTo>
                    <a:pt x="0" y="431546"/>
                  </a:lnTo>
                  <a:lnTo>
                    <a:pt x="779106" y="431546"/>
                  </a:lnTo>
                  <a:lnTo>
                    <a:pt x="779106" y="575398"/>
                  </a:lnTo>
                  <a:lnTo>
                    <a:pt x="1066800" y="287693"/>
                  </a:lnTo>
                  <a:lnTo>
                    <a:pt x="77910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18268" y="2292476"/>
              <a:ext cx="1066800" cy="575945"/>
            </a:xfrm>
            <a:custGeom>
              <a:avLst/>
              <a:gdLst/>
              <a:ahLst/>
              <a:cxnLst/>
              <a:rect l="l" t="t" r="r" b="b"/>
              <a:pathLst>
                <a:path w="1066800" h="575944">
                  <a:moveTo>
                    <a:pt x="0" y="143849"/>
                  </a:moveTo>
                  <a:lnTo>
                    <a:pt x="779103" y="143849"/>
                  </a:lnTo>
                  <a:lnTo>
                    <a:pt x="779103" y="0"/>
                  </a:lnTo>
                  <a:lnTo>
                    <a:pt x="1066800" y="287697"/>
                  </a:lnTo>
                  <a:lnTo>
                    <a:pt x="779103" y="575393"/>
                  </a:lnTo>
                  <a:lnTo>
                    <a:pt x="779103" y="431545"/>
                  </a:lnTo>
                  <a:lnTo>
                    <a:pt x="0" y="431545"/>
                  </a:lnTo>
                  <a:lnTo>
                    <a:pt x="0" y="143849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62585" y="3666502"/>
              <a:ext cx="304800" cy="450850"/>
            </a:xfrm>
            <a:custGeom>
              <a:avLst/>
              <a:gdLst/>
              <a:ahLst/>
              <a:cxnLst/>
              <a:rect l="l" t="t" r="r" b="b"/>
              <a:pathLst>
                <a:path w="304800" h="450850">
                  <a:moveTo>
                    <a:pt x="228600" y="0"/>
                  </a:moveTo>
                  <a:lnTo>
                    <a:pt x="76200" y="0"/>
                  </a:lnTo>
                  <a:lnTo>
                    <a:pt x="76200" y="298347"/>
                  </a:lnTo>
                  <a:lnTo>
                    <a:pt x="0" y="298347"/>
                  </a:lnTo>
                  <a:lnTo>
                    <a:pt x="152400" y="450745"/>
                  </a:lnTo>
                  <a:lnTo>
                    <a:pt x="304800" y="298347"/>
                  </a:lnTo>
                  <a:lnTo>
                    <a:pt x="228600" y="29834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62585" y="3666502"/>
              <a:ext cx="304800" cy="450850"/>
            </a:xfrm>
            <a:custGeom>
              <a:avLst/>
              <a:gdLst/>
              <a:ahLst/>
              <a:cxnLst/>
              <a:rect l="l" t="t" r="r" b="b"/>
              <a:pathLst>
                <a:path w="304800" h="450850">
                  <a:moveTo>
                    <a:pt x="0" y="298347"/>
                  </a:moveTo>
                  <a:lnTo>
                    <a:pt x="76200" y="298347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98347"/>
                  </a:lnTo>
                  <a:lnTo>
                    <a:pt x="304800" y="298347"/>
                  </a:lnTo>
                  <a:lnTo>
                    <a:pt x="152400" y="450747"/>
                  </a:lnTo>
                  <a:lnTo>
                    <a:pt x="0" y="298347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4427016" y="2305592"/>
            <a:ext cx="1742440" cy="121676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ctr">
              <a:lnSpc>
                <a:spcPct val="100200"/>
              </a:lnSpc>
              <a:spcBef>
                <a:spcPts val="127"/>
              </a:spcBef>
            </a:pPr>
            <a:r>
              <a:rPr lang="ru-RU" sz="1867" spc="-13" dirty="0">
                <a:latin typeface="Arial"/>
                <a:cs typeface="Arial"/>
              </a:rPr>
              <a:t>Овако желим да изградим своју мрежу</a:t>
            </a:r>
            <a:endParaRPr lang="ru-RU" sz="1867" dirty="0">
              <a:latin typeface="Arial"/>
              <a:cs typeface="Arial"/>
            </a:endParaRPr>
          </a:p>
          <a:p>
            <a:pPr marL="538467">
              <a:spcBef>
                <a:spcPts val="1187"/>
              </a:spcBef>
            </a:pPr>
            <a:r>
              <a:rPr lang="sr-Cyrl-RS" sz="1200" spc="-7" dirty="0">
                <a:solidFill>
                  <a:srgbClr val="FFFFFF"/>
                </a:solidFill>
                <a:latin typeface="Arial"/>
                <a:cs typeface="Arial"/>
              </a:rPr>
              <a:t>Захтеви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924251" y="5509767"/>
            <a:ext cx="1684189" cy="8790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indent="-847" algn="ctr">
              <a:spcBef>
                <a:spcPts val="133"/>
              </a:spcBef>
            </a:pPr>
            <a:r>
              <a:rPr lang="sr-Cyrl-RS" sz="1867" dirty="0">
                <a:latin typeface="Arial"/>
                <a:cs typeface="Arial"/>
              </a:rPr>
              <a:t>Овако пакети треба да буду процесирани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225029" y="5648613"/>
            <a:ext cx="938259" cy="889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33" name="object 133"/>
          <p:cNvGrpSpPr/>
          <p:nvPr/>
        </p:nvGrpSpPr>
        <p:grpSpPr>
          <a:xfrm>
            <a:off x="8242824" y="5435997"/>
            <a:ext cx="1877907" cy="1195492"/>
            <a:chOff x="6182118" y="4076997"/>
            <a:chExt cx="1408430" cy="896619"/>
          </a:xfrm>
        </p:grpSpPr>
        <p:sp>
          <p:nvSpPr>
            <p:cNvPr id="134" name="object 134"/>
            <p:cNvSpPr/>
            <p:nvPr/>
          </p:nvSpPr>
          <p:spPr>
            <a:xfrm>
              <a:off x="6182118" y="4076997"/>
              <a:ext cx="1408176" cy="8961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498170" y="4097865"/>
              <a:ext cx="753532" cy="694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648157" y="4248059"/>
              <a:ext cx="457200" cy="39752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6A0DAFE4-D29E-494B-8585-8CC2CA439498}"/>
              </a:ext>
            </a:extLst>
          </p:cNvPr>
          <p:cNvSpPr txBox="1"/>
          <p:nvPr/>
        </p:nvSpPr>
        <p:spPr>
          <a:xfrm>
            <a:off x="7630986" y="1555574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CLI/GUI/SNMP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60" y="1283079"/>
            <a:ext cx="11599333" cy="1208192"/>
            <a:chOff x="139700" y="607225"/>
            <a:chExt cx="8699500" cy="906144"/>
          </a:xfrm>
        </p:grpSpPr>
        <p:sp>
          <p:nvSpPr>
            <p:cNvPr id="3" name="object 3"/>
            <p:cNvSpPr/>
            <p:nvPr/>
          </p:nvSpPr>
          <p:spPr>
            <a:xfrm>
              <a:off x="152400" y="607225"/>
              <a:ext cx="8686799" cy="81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1" y="744270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264687" y="264680"/>
                  </a:lnTo>
                  <a:lnTo>
                    <a:pt x="0" y="0"/>
                  </a:lnTo>
                  <a:lnTo>
                    <a:pt x="0" y="491566"/>
                  </a:lnTo>
                  <a:lnTo>
                    <a:pt x="264687" y="756246"/>
                  </a:lnTo>
                  <a:lnTo>
                    <a:pt x="529375" y="491566"/>
                  </a:lnTo>
                  <a:lnTo>
                    <a:pt x="5293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744270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529375" y="491563"/>
                  </a:lnTo>
                  <a:lnTo>
                    <a:pt x="264688" y="756252"/>
                  </a:lnTo>
                  <a:lnTo>
                    <a:pt x="0" y="491563"/>
                  </a:lnTo>
                  <a:lnTo>
                    <a:pt x="0" y="0"/>
                  </a:lnTo>
                  <a:lnTo>
                    <a:pt x="264688" y="264689"/>
                  </a:lnTo>
                  <a:lnTo>
                    <a:pt x="529375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4206" y="202652"/>
            <a:ext cx="764116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Користи од програмабилне равни података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446052" y="1807525"/>
            <a:ext cx="2540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9618" y="1462628"/>
            <a:ext cx="10889827" cy="668867"/>
            <a:chOff x="677014" y="739508"/>
            <a:chExt cx="8167370" cy="501650"/>
          </a:xfrm>
        </p:grpSpPr>
        <p:sp>
          <p:nvSpPr>
            <p:cNvPr id="9" name="object 9"/>
            <p:cNvSpPr/>
            <p:nvPr/>
          </p:nvSpPr>
          <p:spPr>
            <a:xfrm>
              <a:off x="681776" y="744270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075495" y="0"/>
                  </a:moveTo>
                  <a:lnTo>
                    <a:pt x="0" y="0"/>
                  </a:lnTo>
                  <a:lnTo>
                    <a:pt x="0" y="491566"/>
                  </a:lnTo>
                  <a:lnTo>
                    <a:pt x="8075495" y="491566"/>
                  </a:lnTo>
                  <a:lnTo>
                    <a:pt x="8107386" y="485126"/>
                  </a:lnTo>
                  <a:lnTo>
                    <a:pt x="8133428" y="467564"/>
                  </a:lnTo>
                  <a:lnTo>
                    <a:pt x="8150985" y="441518"/>
                  </a:lnTo>
                  <a:lnTo>
                    <a:pt x="8157423" y="409625"/>
                  </a:lnTo>
                  <a:lnTo>
                    <a:pt x="8157423" y="81927"/>
                  </a:lnTo>
                  <a:lnTo>
                    <a:pt x="8150985" y="50036"/>
                  </a:lnTo>
                  <a:lnTo>
                    <a:pt x="8133428" y="23995"/>
                  </a:lnTo>
                  <a:lnTo>
                    <a:pt x="8107386" y="6437"/>
                  </a:lnTo>
                  <a:lnTo>
                    <a:pt x="807549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81776" y="744271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157424" y="81928"/>
                  </a:moveTo>
                  <a:lnTo>
                    <a:pt x="8157424" y="409633"/>
                  </a:lnTo>
                  <a:lnTo>
                    <a:pt x="8150987" y="441524"/>
                  </a:lnTo>
                  <a:lnTo>
                    <a:pt x="8133432" y="467566"/>
                  </a:lnTo>
                  <a:lnTo>
                    <a:pt x="8107390" y="485124"/>
                  </a:lnTo>
                  <a:lnTo>
                    <a:pt x="8075494" y="491562"/>
                  </a:lnTo>
                  <a:lnTo>
                    <a:pt x="0" y="491562"/>
                  </a:lnTo>
                  <a:lnTo>
                    <a:pt x="0" y="0"/>
                  </a:lnTo>
                  <a:lnTo>
                    <a:pt x="8075494" y="0"/>
                  </a:lnTo>
                  <a:lnTo>
                    <a:pt x="8107390" y="6438"/>
                  </a:lnTo>
                  <a:lnTo>
                    <a:pt x="8133432" y="23996"/>
                  </a:lnTo>
                  <a:lnTo>
                    <a:pt x="8150987" y="50038"/>
                  </a:lnTo>
                  <a:lnTo>
                    <a:pt x="8157424" y="81928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0758" y="1593912"/>
            <a:ext cx="8980593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indent="-228594">
              <a:spcBef>
                <a:spcPts val="133"/>
              </a:spcBef>
              <a:buChar char="•"/>
              <a:tabLst>
                <a:tab pos="245527" algn="l"/>
              </a:tabLst>
            </a:pPr>
            <a:r>
              <a:rPr lang="sr-Cyrl-RS" sz="2133" spc="-7" dirty="0">
                <a:latin typeface="Arial"/>
                <a:cs typeface="Arial"/>
              </a:rPr>
              <a:t>Контрола и флексибилност</a:t>
            </a:r>
            <a:r>
              <a:rPr sz="2133" spc="-7" dirty="0">
                <a:latin typeface="Arial"/>
                <a:cs typeface="Arial"/>
              </a:rPr>
              <a:t>. </a:t>
            </a:r>
            <a:r>
              <a:rPr lang="sr-Cyrl-RS" sz="2133" spc="-7" dirty="0">
                <a:latin typeface="Arial"/>
                <a:cs typeface="Arial"/>
              </a:rPr>
              <a:t>Жељено понашање уређаја.</a:t>
            </a:r>
            <a:endParaRPr sz="2133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3200" y="2326635"/>
            <a:ext cx="739987" cy="1042247"/>
            <a:chOff x="139700" y="1387513"/>
            <a:chExt cx="554990" cy="781685"/>
          </a:xfrm>
        </p:grpSpPr>
        <p:sp>
          <p:nvSpPr>
            <p:cNvPr id="13" name="object 13"/>
            <p:cNvSpPr/>
            <p:nvPr/>
          </p:nvSpPr>
          <p:spPr>
            <a:xfrm>
              <a:off x="152401" y="1400213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264687" y="264680"/>
                  </a:lnTo>
                  <a:lnTo>
                    <a:pt x="0" y="0"/>
                  </a:lnTo>
                  <a:lnTo>
                    <a:pt x="0" y="491566"/>
                  </a:lnTo>
                  <a:lnTo>
                    <a:pt x="264687" y="756246"/>
                  </a:lnTo>
                  <a:lnTo>
                    <a:pt x="529375" y="491566"/>
                  </a:lnTo>
                  <a:lnTo>
                    <a:pt x="5293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0" y="1400213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529375" y="491563"/>
                  </a:lnTo>
                  <a:lnTo>
                    <a:pt x="264688" y="756252"/>
                  </a:lnTo>
                  <a:lnTo>
                    <a:pt x="0" y="491563"/>
                  </a:lnTo>
                  <a:lnTo>
                    <a:pt x="0" y="0"/>
                  </a:lnTo>
                  <a:lnTo>
                    <a:pt x="264688" y="264689"/>
                  </a:lnTo>
                  <a:lnTo>
                    <a:pt x="529375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6052" y="2682116"/>
            <a:ext cx="2540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9618" y="2337218"/>
            <a:ext cx="10889827" cy="668867"/>
            <a:chOff x="677014" y="1395451"/>
            <a:chExt cx="8167370" cy="501650"/>
          </a:xfrm>
        </p:grpSpPr>
        <p:sp>
          <p:nvSpPr>
            <p:cNvPr id="17" name="object 17"/>
            <p:cNvSpPr/>
            <p:nvPr/>
          </p:nvSpPr>
          <p:spPr>
            <a:xfrm>
              <a:off x="681776" y="1400213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075495" y="0"/>
                  </a:moveTo>
                  <a:lnTo>
                    <a:pt x="0" y="0"/>
                  </a:lnTo>
                  <a:lnTo>
                    <a:pt x="0" y="491566"/>
                  </a:lnTo>
                  <a:lnTo>
                    <a:pt x="8075495" y="491566"/>
                  </a:lnTo>
                  <a:lnTo>
                    <a:pt x="8107386" y="485126"/>
                  </a:lnTo>
                  <a:lnTo>
                    <a:pt x="8133428" y="467566"/>
                  </a:lnTo>
                  <a:lnTo>
                    <a:pt x="8150985" y="441524"/>
                  </a:lnTo>
                  <a:lnTo>
                    <a:pt x="8157423" y="409638"/>
                  </a:lnTo>
                  <a:lnTo>
                    <a:pt x="8157423" y="81927"/>
                  </a:lnTo>
                  <a:lnTo>
                    <a:pt x="8150985" y="50036"/>
                  </a:lnTo>
                  <a:lnTo>
                    <a:pt x="8133428" y="23995"/>
                  </a:lnTo>
                  <a:lnTo>
                    <a:pt x="8107386" y="6437"/>
                  </a:lnTo>
                  <a:lnTo>
                    <a:pt x="807549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776" y="1400213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157424" y="81928"/>
                  </a:moveTo>
                  <a:lnTo>
                    <a:pt x="8157424" y="409633"/>
                  </a:lnTo>
                  <a:lnTo>
                    <a:pt x="8150987" y="441524"/>
                  </a:lnTo>
                  <a:lnTo>
                    <a:pt x="8133432" y="467566"/>
                  </a:lnTo>
                  <a:lnTo>
                    <a:pt x="8107390" y="485124"/>
                  </a:lnTo>
                  <a:lnTo>
                    <a:pt x="8075494" y="491562"/>
                  </a:lnTo>
                  <a:lnTo>
                    <a:pt x="0" y="491562"/>
                  </a:lnTo>
                  <a:lnTo>
                    <a:pt x="0" y="0"/>
                  </a:lnTo>
                  <a:lnTo>
                    <a:pt x="8075494" y="0"/>
                  </a:lnTo>
                  <a:lnTo>
                    <a:pt x="8107390" y="6438"/>
                  </a:lnTo>
                  <a:lnTo>
                    <a:pt x="8133432" y="23996"/>
                  </a:lnTo>
                  <a:lnTo>
                    <a:pt x="8150987" y="50038"/>
                  </a:lnTo>
                  <a:lnTo>
                    <a:pt x="8157424" y="81928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0757" y="2468503"/>
            <a:ext cx="10596996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indent="-228594">
              <a:spcBef>
                <a:spcPts val="133"/>
              </a:spcBef>
              <a:buChar char="•"/>
              <a:tabLst>
                <a:tab pos="245527" algn="l"/>
              </a:tabLst>
            </a:pPr>
            <a:r>
              <a:rPr lang="sr-Cyrl-RS" sz="2133" spc="-27" dirty="0">
                <a:latin typeface="Arial"/>
                <a:cs typeface="Arial"/>
              </a:rPr>
              <a:t>Поузданост</a:t>
            </a:r>
            <a:r>
              <a:rPr sz="2133" spc="-27" dirty="0">
                <a:latin typeface="Arial"/>
                <a:cs typeface="Arial"/>
              </a:rPr>
              <a:t>. </a:t>
            </a:r>
            <a:r>
              <a:rPr lang="sr-Cyrl-RS" sz="2133" spc="-7" dirty="0">
                <a:latin typeface="Arial"/>
                <a:cs typeface="Arial"/>
              </a:rPr>
              <a:t>Смањите ризик избацивањем функционалнсто које не користите.</a:t>
            </a:r>
            <a:endParaRPr sz="2133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3200" y="3201224"/>
            <a:ext cx="739987" cy="1042247"/>
            <a:chOff x="139700" y="2043455"/>
            <a:chExt cx="554990" cy="781685"/>
          </a:xfrm>
        </p:grpSpPr>
        <p:sp>
          <p:nvSpPr>
            <p:cNvPr id="21" name="object 21"/>
            <p:cNvSpPr/>
            <p:nvPr/>
          </p:nvSpPr>
          <p:spPr>
            <a:xfrm>
              <a:off x="152401" y="2056155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264687" y="264680"/>
                  </a:lnTo>
                  <a:lnTo>
                    <a:pt x="0" y="0"/>
                  </a:lnTo>
                  <a:lnTo>
                    <a:pt x="0" y="491553"/>
                  </a:lnTo>
                  <a:lnTo>
                    <a:pt x="264687" y="756246"/>
                  </a:lnTo>
                  <a:lnTo>
                    <a:pt x="529375" y="491553"/>
                  </a:lnTo>
                  <a:lnTo>
                    <a:pt x="5293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400" y="2056155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529375" y="491563"/>
                  </a:lnTo>
                  <a:lnTo>
                    <a:pt x="264688" y="756252"/>
                  </a:lnTo>
                  <a:lnTo>
                    <a:pt x="0" y="491563"/>
                  </a:lnTo>
                  <a:lnTo>
                    <a:pt x="0" y="0"/>
                  </a:lnTo>
                  <a:lnTo>
                    <a:pt x="264688" y="264689"/>
                  </a:lnTo>
                  <a:lnTo>
                    <a:pt x="529375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4518" y="3556705"/>
            <a:ext cx="237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19618" y="3211808"/>
            <a:ext cx="10889827" cy="668867"/>
            <a:chOff x="677014" y="2051393"/>
            <a:chExt cx="8167370" cy="501650"/>
          </a:xfrm>
        </p:grpSpPr>
        <p:sp>
          <p:nvSpPr>
            <p:cNvPr id="25" name="object 25"/>
            <p:cNvSpPr/>
            <p:nvPr/>
          </p:nvSpPr>
          <p:spPr>
            <a:xfrm>
              <a:off x="681776" y="2056155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075495" y="0"/>
                  </a:moveTo>
                  <a:lnTo>
                    <a:pt x="0" y="0"/>
                  </a:lnTo>
                  <a:lnTo>
                    <a:pt x="0" y="491553"/>
                  </a:lnTo>
                  <a:lnTo>
                    <a:pt x="8075495" y="491553"/>
                  </a:lnTo>
                  <a:lnTo>
                    <a:pt x="8107386" y="485115"/>
                  </a:lnTo>
                  <a:lnTo>
                    <a:pt x="8133428" y="467558"/>
                  </a:lnTo>
                  <a:lnTo>
                    <a:pt x="8150985" y="441516"/>
                  </a:lnTo>
                  <a:lnTo>
                    <a:pt x="8157423" y="409625"/>
                  </a:lnTo>
                  <a:lnTo>
                    <a:pt x="8157423" y="81927"/>
                  </a:lnTo>
                  <a:lnTo>
                    <a:pt x="8150985" y="50036"/>
                  </a:lnTo>
                  <a:lnTo>
                    <a:pt x="8133428" y="23995"/>
                  </a:lnTo>
                  <a:lnTo>
                    <a:pt x="8107386" y="6437"/>
                  </a:lnTo>
                  <a:lnTo>
                    <a:pt x="807549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81776" y="2056155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157424" y="81928"/>
                  </a:moveTo>
                  <a:lnTo>
                    <a:pt x="8157424" y="409633"/>
                  </a:lnTo>
                  <a:lnTo>
                    <a:pt x="8150987" y="441524"/>
                  </a:lnTo>
                  <a:lnTo>
                    <a:pt x="8133432" y="467566"/>
                  </a:lnTo>
                  <a:lnTo>
                    <a:pt x="8107390" y="485124"/>
                  </a:lnTo>
                  <a:lnTo>
                    <a:pt x="8075494" y="491562"/>
                  </a:lnTo>
                  <a:lnTo>
                    <a:pt x="0" y="491562"/>
                  </a:lnTo>
                  <a:lnTo>
                    <a:pt x="0" y="0"/>
                  </a:lnTo>
                  <a:lnTo>
                    <a:pt x="8075494" y="0"/>
                  </a:lnTo>
                  <a:lnTo>
                    <a:pt x="8107390" y="6438"/>
                  </a:lnTo>
                  <a:lnTo>
                    <a:pt x="8133432" y="23996"/>
                  </a:lnTo>
                  <a:lnTo>
                    <a:pt x="8150987" y="50038"/>
                  </a:lnTo>
                  <a:lnTo>
                    <a:pt x="8157424" y="81928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38155" y="3227705"/>
            <a:ext cx="10699327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indent="-228594">
              <a:spcBef>
                <a:spcPts val="133"/>
              </a:spcBef>
              <a:buChar char="•"/>
              <a:tabLst>
                <a:tab pos="245527" algn="l"/>
              </a:tabLst>
            </a:pPr>
            <a:r>
              <a:rPr lang="sr-Cyrl-RS" sz="2133" spc="-27" dirty="0">
                <a:latin typeface="Arial"/>
                <a:cs typeface="Arial"/>
              </a:rPr>
              <a:t>Ефикасност</a:t>
            </a:r>
            <a:r>
              <a:rPr sz="2133" spc="-27" dirty="0">
                <a:latin typeface="Arial"/>
                <a:cs typeface="Arial"/>
              </a:rPr>
              <a:t>. </a:t>
            </a:r>
            <a:r>
              <a:rPr lang="sr-Cyrl-RS" sz="2133" spc="-7" dirty="0">
                <a:latin typeface="Arial"/>
                <a:cs typeface="Arial"/>
              </a:rPr>
              <a:t>Смањите потрошњу енергије и скалирајте само онолико колико вам треба.</a:t>
            </a:r>
            <a:endParaRPr sz="2133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3200" y="4075814"/>
            <a:ext cx="739987" cy="1042247"/>
            <a:chOff x="139700" y="2699397"/>
            <a:chExt cx="554990" cy="781685"/>
          </a:xfrm>
        </p:grpSpPr>
        <p:sp>
          <p:nvSpPr>
            <p:cNvPr id="29" name="object 29"/>
            <p:cNvSpPr/>
            <p:nvPr/>
          </p:nvSpPr>
          <p:spPr>
            <a:xfrm>
              <a:off x="152401" y="2712097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264687" y="264680"/>
                  </a:lnTo>
                  <a:lnTo>
                    <a:pt x="0" y="0"/>
                  </a:lnTo>
                  <a:lnTo>
                    <a:pt x="0" y="491566"/>
                  </a:lnTo>
                  <a:lnTo>
                    <a:pt x="264687" y="756246"/>
                  </a:lnTo>
                  <a:lnTo>
                    <a:pt x="529375" y="491566"/>
                  </a:lnTo>
                  <a:lnTo>
                    <a:pt x="5293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400" y="2712097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529375" y="491563"/>
                  </a:lnTo>
                  <a:lnTo>
                    <a:pt x="264688" y="756252"/>
                  </a:lnTo>
                  <a:lnTo>
                    <a:pt x="0" y="491563"/>
                  </a:lnTo>
                  <a:lnTo>
                    <a:pt x="0" y="0"/>
                  </a:lnTo>
                  <a:lnTo>
                    <a:pt x="264688" y="264689"/>
                  </a:lnTo>
                  <a:lnTo>
                    <a:pt x="529375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46052" y="4431296"/>
            <a:ext cx="2540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19618" y="4086397"/>
            <a:ext cx="10889827" cy="668867"/>
            <a:chOff x="677014" y="2707335"/>
            <a:chExt cx="8167370" cy="501650"/>
          </a:xfrm>
        </p:grpSpPr>
        <p:sp>
          <p:nvSpPr>
            <p:cNvPr id="33" name="object 33"/>
            <p:cNvSpPr/>
            <p:nvPr/>
          </p:nvSpPr>
          <p:spPr>
            <a:xfrm>
              <a:off x="681776" y="2712097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075495" y="0"/>
                  </a:moveTo>
                  <a:lnTo>
                    <a:pt x="0" y="0"/>
                  </a:lnTo>
                  <a:lnTo>
                    <a:pt x="0" y="491566"/>
                  </a:lnTo>
                  <a:lnTo>
                    <a:pt x="8075495" y="491566"/>
                  </a:lnTo>
                  <a:lnTo>
                    <a:pt x="8107386" y="485126"/>
                  </a:lnTo>
                  <a:lnTo>
                    <a:pt x="8133428" y="467566"/>
                  </a:lnTo>
                  <a:lnTo>
                    <a:pt x="8150985" y="441524"/>
                  </a:lnTo>
                  <a:lnTo>
                    <a:pt x="8157423" y="409638"/>
                  </a:lnTo>
                  <a:lnTo>
                    <a:pt x="8157423" y="81927"/>
                  </a:lnTo>
                  <a:lnTo>
                    <a:pt x="8150985" y="50036"/>
                  </a:lnTo>
                  <a:lnTo>
                    <a:pt x="8133428" y="23995"/>
                  </a:lnTo>
                  <a:lnTo>
                    <a:pt x="8107386" y="6437"/>
                  </a:lnTo>
                  <a:lnTo>
                    <a:pt x="807549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1776" y="2712098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157424" y="81928"/>
                  </a:moveTo>
                  <a:lnTo>
                    <a:pt x="8157424" y="409633"/>
                  </a:lnTo>
                  <a:lnTo>
                    <a:pt x="8150987" y="441524"/>
                  </a:lnTo>
                  <a:lnTo>
                    <a:pt x="8133432" y="467566"/>
                  </a:lnTo>
                  <a:lnTo>
                    <a:pt x="8107390" y="485124"/>
                  </a:lnTo>
                  <a:lnTo>
                    <a:pt x="8075494" y="491562"/>
                  </a:lnTo>
                  <a:lnTo>
                    <a:pt x="0" y="491562"/>
                  </a:lnTo>
                  <a:lnTo>
                    <a:pt x="0" y="0"/>
                  </a:lnTo>
                  <a:lnTo>
                    <a:pt x="8075494" y="0"/>
                  </a:lnTo>
                  <a:lnTo>
                    <a:pt x="8107390" y="6438"/>
                  </a:lnTo>
                  <a:lnTo>
                    <a:pt x="8133432" y="23996"/>
                  </a:lnTo>
                  <a:lnTo>
                    <a:pt x="8150987" y="50038"/>
                  </a:lnTo>
                  <a:lnTo>
                    <a:pt x="8157424" y="81928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60757" y="4217681"/>
            <a:ext cx="10596996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indent="-228594">
              <a:spcBef>
                <a:spcPts val="133"/>
              </a:spcBef>
              <a:buChar char="•"/>
              <a:tabLst>
                <a:tab pos="245527" algn="l"/>
              </a:tabLst>
            </a:pPr>
            <a:r>
              <a:rPr lang="sr-Cyrl-RS" sz="2133" spc="-7" dirty="0">
                <a:latin typeface="Arial"/>
                <a:cs typeface="Arial"/>
              </a:rPr>
              <a:t>Ви контролишете развој и додавање нових функционалности.</a:t>
            </a:r>
            <a:endParaRPr sz="2133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3200" y="4950404"/>
            <a:ext cx="739987" cy="1042247"/>
            <a:chOff x="139700" y="3355340"/>
            <a:chExt cx="554990" cy="781685"/>
          </a:xfrm>
        </p:grpSpPr>
        <p:sp>
          <p:nvSpPr>
            <p:cNvPr id="37" name="object 37"/>
            <p:cNvSpPr/>
            <p:nvPr/>
          </p:nvSpPr>
          <p:spPr>
            <a:xfrm>
              <a:off x="152401" y="3368040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264687" y="264680"/>
                  </a:lnTo>
                  <a:lnTo>
                    <a:pt x="0" y="0"/>
                  </a:lnTo>
                  <a:lnTo>
                    <a:pt x="0" y="491553"/>
                  </a:lnTo>
                  <a:lnTo>
                    <a:pt x="264687" y="756249"/>
                  </a:lnTo>
                  <a:lnTo>
                    <a:pt x="529375" y="491553"/>
                  </a:lnTo>
                  <a:lnTo>
                    <a:pt x="5293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400" y="3368040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529375" y="491563"/>
                  </a:lnTo>
                  <a:lnTo>
                    <a:pt x="264688" y="756252"/>
                  </a:lnTo>
                  <a:lnTo>
                    <a:pt x="0" y="491563"/>
                  </a:lnTo>
                  <a:lnTo>
                    <a:pt x="0" y="0"/>
                  </a:lnTo>
                  <a:lnTo>
                    <a:pt x="264688" y="264689"/>
                  </a:lnTo>
                  <a:lnTo>
                    <a:pt x="529375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2984" y="5305885"/>
            <a:ext cx="2201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19618" y="4960988"/>
            <a:ext cx="10889827" cy="668867"/>
            <a:chOff x="677014" y="3363278"/>
            <a:chExt cx="8167370" cy="501650"/>
          </a:xfrm>
        </p:grpSpPr>
        <p:sp>
          <p:nvSpPr>
            <p:cNvPr id="41" name="object 41"/>
            <p:cNvSpPr/>
            <p:nvPr/>
          </p:nvSpPr>
          <p:spPr>
            <a:xfrm>
              <a:off x="681776" y="3368040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075495" y="0"/>
                  </a:moveTo>
                  <a:lnTo>
                    <a:pt x="0" y="0"/>
                  </a:lnTo>
                  <a:lnTo>
                    <a:pt x="0" y="491566"/>
                  </a:lnTo>
                  <a:lnTo>
                    <a:pt x="8075495" y="491566"/>
                  </a:lnTo>
                  <a:lnTo>
                    <a:pt x="8107386" y="485126"/>
                  </a:lnTo>
                  <a:lnTo>
                    <a:pt x="8133428" y="467564"/>
                  </a:lnTo>
                  <a:lnTo>
                    <a:pt x="8150985" y="441518"/>
                  </a:lnTo>
                  <a:lnTo>
                    <a:pt x="8157423" y="409625"/>
                  </a:lnTo>
                  <a:lnTo>
                    <a:pt x="8157423" y="81927"/>
                  </a:lnTo>
                  <a:lnTo>
                    <a:pt x="8150985" y="50036"/>
                  </a:lnTo>
                  <a:lnTo>
                    <a:pt x="8133428" y="23995"/>
                  </a:lnTo>
                  <a:lnTo>
                    <a:pt x="8107386" y="6437"/>
                  </a:lnTo>
                  <a:lnTo>
                    <a:pt x="807549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81776" y="3368040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157424" y="81928"/>
                  </a:moveTo>
                  <a:lnTo>
                    <a:pt x="8157424" y="409633"/>
                  </a:lnTo>
                  <a:lnTo>
                    <a:pt x="8150987" y="441524"/>
                  </a:lnTo>
                  <a:lnTo>
                    <a:pt x="8133432" y="467566"/>
                  </a:lnTo>
                  <a:lnTo>
                    <a:pt x="8107390" y="485124"/>
                  </a:lnTo>
                  <a:lnTo>
                    <a:pt x="8075494" y="491562"/>
                  </a:lnTo>
                  <a:lnTo>
                    <a:pt x="0" y="491562"/>
                  </a:lnTo>
                  <a:lnTo>
                    <a:pt x="0" y="0"/>
                  </a:lnTo>
                  <a:lnTo>
                    <a:pt x="8075494" y="0"/>
                  </a:lnTo>
                  <a:lnTo>
                    <a:pt x="8107390" y="6438"/>
                  </a:lnTo>
                  <a:lnTo>
                    <a:pt x="8133432" y="23996"/>
                  </a:lnTo>
                  <a:lnTo>
                    <a:pt x="8150987" y="50038"/>
                  </a:lnTo>
                  <a:lnTo>
                    <a:pt x="8157424" y="81928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60758" y="5092272"/>
            <a:ext cx="9891494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indent="-228594">
              <a:spcBef>
                <a:spcPts val="133"/>
              </a:spcBef>
              <a:buChar char="•"/>
              <a:tabLst>
                <a:tab pos="245527" algn="l"/>
              </a:tabLst>
            </a:pPr>
            <a:r>
              <a:rPr lang="sr-Cyrl-RS" sz="2133" spc="-47" dirty="0">
                <a:latin typeface="Arial"/>
                <a:cs typeface="Arial"/>
              </a:rPr>
              <a:t>Телеметрија</a:t>
            </a:r>
            <a:r>
              <a:rPr sz="2133" spc="-47" dirty="0">
                <a:latin typeface="Arial"/>
                <a:cs typeface="Arial"/>
              </a:rPr>
              <a:t>. </a:t>
            </a:r>
            <a:r>
              <a:rPr lang="sr-Cyrl-RS" sz="2133" spc="-7" dirty="0">
                <a:latin typeface="Arial"/>
                <a:cs typeface="Arial"/>
              </a:rPr>
              <a:t>Могућност да завирите у раван података.</a:t>
            </a:r>
            <a:endParaRPr sz="2133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03200" y="5824988"/>
            <a:ext cx="739987" cy="1042247"/>
            <a:chOff x="139700" y="4011278"/>
            <a:chExt cx="554990" cy="781685"/>
          </a:xfrm>
        </p:grpSpPr>
        <p:sp>
          <p:nvSpPr>
            <p:cNvPr id="45" name="object 45"/>
            <p:cNvSpPr/>
            <p:nvPr/>
          </p:nvSpPr>
          <p:spPr>
            <a:xfrm>
              <a:off x="152401" y="4023978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264687" y="264689"/>
                  </a:lnTo>
                  <a:lnTo>
                    <a:pt x="0" y="0"/>
                  </a:lnTo>
                  <a:lnTo>
                    <a:pt x="0" y="491563"/>
                  </a:lnTo>
                  <a:lnTo>
                    <a:pt x="264687" y="756251"/>
                  </a:lnTo>
                  <a:lnTo>
                    <a:pt x="529375" y="491563"/>
                  </a:lnTo>
                  <a:lnTo>
                    <a:pt x="52937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400" y="4023978"/>
              <a:ext cx="529590" cy="756285"/>
            </a:xfrm>
            <a:custGeom>
              <a:avLst/>
              <a:gdLst/>
              <a:ahLst/>
              <a:cxnLst/>
              <a:rect l="l" t="t" r="r" b="b"/>
              <a:pathLst>
                <a:path w="529590" h="756285">
                  <a:moveTo>
                    <a:pt x="529375" y="0"/>
                  </a:moveTo>
                  <a:lnTo>
                    <a:pt x="529375" y="491563"/>
                  </a:lnTo>
                  <a:lnTo>
                    <a:pt x="264688" y="756252"/>
                  </a:lnTo>
                  <a:lnTo>
                    <a:pt x="0" y="491563"/>
                  </a:lnTo>
                  <a:lnTo>
                    <a:pt x="0" y="0"/>
                  </a:lnTo>
                  <a:lnTo>
                    <a:pt x="264688" y="264689"/>
                  </a:lnTo>
                  <a:lnTo>
                    <a:pt x="529375" y="0"/>
                  </a:lnTo>
                  <a:close/>
                </a:path>
              </a:pathLst>
            </a:custGeom>
            <a:ln w="25400">
              <a:solidFill>
                <a:srgbClr val="71893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4518" y="6180468"/>
            <a:ext cx="237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19618" y="5835573"/>
            <a:ext cx="10889827" cy="668867"/>
            <a:chOff x="677014" y="4019217"/>
            <a:chExt cx="8167370" cy="501650"/>
          </a:xfrm>
        </p:grpSpPr>
        <p:sp>
          <p:nvSpPr>
            <p:cNvPr id="49" name="object 49"/>
            <p:cNvSpPr/>
            <p:nvPr/>
          </p:nvSpPr>
          <p:spPr>
            <a:xfrm>
              <a:off x="681776" y="4023979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075495" y="0"/>
                  </a:moveTo>
                  <a:lnTo>
                    <a:pt x="0" y="0"/>
                  </a:lnTo>
                  <a:lnTo>
                    <a:pt x="0" y="491563"/>
                  </a:lnTo>
                  <a:lnTo>
                    <a:pt x="8075495" y="491563"/>
                  </a:lnTo>
                  <a:lnTo>
                    <a:pt x="8107386" y="485125"/>
                  </a:lnTo>
                  <a:lnTo>
                    <a:pt x="8133428" y="467567"/>
                  </a:lnTo>
                  <a:lnTo>
                    <a:pt x="8150985" y="441524"/>
                  </a:lnTo>
                  <a:lnTo>
                    <a:pt x="8157423" y="409634"/>
                  </a:lnTo>
                  <a:lnTo>
                    <a:pt x="8157423" y="81930"/>
                  </a:lnTo>
                  <a:lnTo>
                    <a:pt x="8150985" y="50039"/>
                  </a:lnTo>
                  <a:lnTo>
                    <a:pt x="8133428" y="23996"/>
                  </a:lnTo>
                  <a:lnTo>
                    <a:pt x="8107386" y="6438"/>
                  </a:lnTo>
                  <a:lnTo>
                    <a:pt x="807549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81776" y="4023980"/>
              <a:ext cx="8157845" cy="492125"/>
            </a:xfrm>
            <a:custGeom>
              <a:avLst/>
              <a:gdLst/>
              <a:ahLst/>
              <a:cxnLst/>
              <a:rect l="l" t="t" r="r" b="b"/>
              <a:pathLst>
                <a:path w="8157845" h="492125">
                  <a:moveTo>
                    <a:pt x="8157424" y="81929"/>
                  </a:moveTo>
                  <a:lnTo>
                    <a:pt x="8157424" y="409634"/>
                  </a:lnTo>
                  <a:lnTo>
                    <a:pt x="8150987" y="441524"/>
                  </a:lnTo>
                  <a:lnTo>
                    <a:pt x="8133432" y="467566"/>
                  </a:lnTo>
                  <a:lnTo>
                    <a:pt x="8107390" y="485124"/>
                  </a:lnTo>
                  <a:lnTo>
                    <a:pt x="8075494" y="491562"/>
                  </a:lnTo>
                  <a:lnTo>
                    <a:pt x="0" y="491562"/>
                  </a:lnTo>
                  <a:lnTo>
                    <a:pt x="0" y="0"/>
                  </a:lnTo>
                  <a:lnTo>
                    <a:pt x="8075494" y="0"/>
                  </a:lnTo>
                  <a:lnTo>
                    <a:pt x="8107390" y="6438"/>
                  </a:lnTo>
                  <a:lnTo>
                    <a:pt x="8133432" y="23996"/>
                  </a:lnTo>
                  <a:lnTo>
                    <a:pt x="8150987" y="50038"/>
                  </a:lnTo>
                  <a:lnTo>
                    <a:pt x="8157424" y="81929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60757" y="5824529"/>
            <a:ext cx="10596993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27" indent="-228594">
              <a:spcBef>
                <a:spcPts val="133"/>
              </a:spcBef>
              <a:buChar char="•"/>
              <a:tabLst>
                <a:tab pos="245527" algn="l"/>
              </a:tabLst>
            </a:pPr>
            <a:r>
              <a:rPr lang="sr-Cyrl-RS" sz="2133" spc="-7" dirty="0">
                <a:latin typeface="Arial"/>
                <a:cs typeface="Arial"/>
              </a:rPr>
              <a:t>Ексклузивност и различитост</a:t>
            </a:r>
            <a:r>
              <a:rPr sz="2133" spc="-7" dirty="0">
                <a:latin typeface="Arial"/>
                <a:cs typeface="Arial"/>
              </a:rPr>
              <a:t>. </a:t>
            </a:r>
            <a:r>
              <a:rPr lang="sr-Cyrl-RS" sz="2133" spc="-7" dirty="0">
                <a:latin typeface="Arial"/>
                <a:cs typeface="Arial"/>
              </a:rPr>
              <a:t>Не морате делити ваш дизајн за произвођачем чипова.</a:t>
            </a:r>
            <a:endParaRPr sz="2133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3" grpId="0"/>
      <p:bldP spid="27" grpId="0"/>
      <p:bldP spid="31" grpId="0"/>
      <p:bldP spid="35" grpId="0"/>
      <p:bldP spid="39" grpId="0"/>
      <p:bldP spid="43" grpId="0"/>
      <p:bldP spid="47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712" y="3191172"/>
            <a:ext cx="9663293" cy="1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0712" y="2485126"/>
            <a:ext cx="8839095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pc="-7" dirty="0"/>
              <a:t>П</a:t>
            </a:r>
            <a:r>
              <a:rPr spc="-7" dirty="0"/>
              <a:t>4_16 </a:t>
            </a:r>
            <a:r>
              <a:rPr lang="sr-Cyrl-RS" spc="-7" dirty="0"/>
              <a:t>Модел равни података</a:t>
            </a:r>
            <a:endParaRPr spc="-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1" y="809634"/>
            <a:ext cx="11582399" cy="10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083" y="224960"/>
            <a:ext cx="93370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sr-Cyrl-RS" sz="3200" spc="-7" dirty="0"/>
              <a:t>Архитектура независна од протокола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82672" y="3788443"/>
            <a:ext cx="11302153" cy="2324947"/>
            <a:chOff x="287003" y="2841332"/>
            <a:chExt cx="8476615" cy="1743710"/>
          </a:xfrm>
        </p:grpSpPr>
        <p:sp>
          <p:nvSpPr>
            <p:cNvPr id="5" name="object 5"/>
            <p:cNvSpPr/>
            <p:nvPr/>
          </p:nvSpPr>
          <p:spPr>
            <a:xfrm>
              <a:off x="1741779" y="2862656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734807" y="2854034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734807" y="2854032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892757" y="293056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1892757" y="3183624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2757" y="318362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2757" y="343841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2757" y="343841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2757" y="3694510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2757" y="369450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2757" y="420062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2757" y="420062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92757" y="394756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2757" y="394756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6500" y="2904067"/>
              <a:ext cx="372532" cy="309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28671" y="293056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8668" y="293056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0729" y="3153832"/>
              <a:ext cx="372532" cy="313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3332" y="3183610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78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3329" y="3183610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480729" y="3412067"/>
              <a:ext cx="372532" cy="309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3332" y="3438410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33329" y="3438410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476500" y="3674534"/>
              <a:ext cx="372532" cy="3090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8671" y="3701224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2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8668" y="3701224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476500" y="3920065"/>
              <a:ext cx="372532" cy="313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8671" y="394756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8668" y="394756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476500" y="4174067"/>
              <a:ext cx="372532" cy="3090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528671" y="420062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4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528668" y="420062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7729" y="3382434"/>
              <a:ext cx="698500" cy="6011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5798" y="3540864"/>
              <a:ext cx="349250" cy="257175"/>
            </a:xfrm>
            <a:custGeom>
              <a:avLst/>
              <a:gdLst/>
              <a:ahLst/>
              <a:cxnLst/>
              <a:rect l="l" t="t" r="r" b="b"/>
              <a:pathLst>
                <a:path w="349250" h="257175">
                  <a:moveTo>
                    <a:pt x="121276" y="0"/>
                  </a:moveTo>
                  <a:lnTo>
                    <a:pt x="110369" y="1005"/>
                  </a:lnTo>
                  <a:lnTo>
                    <a:pt x="100633" y="6027"/>
                  </a:lnTo>
                  <a:lnTo>
                    <a:pt x="93319" y="14703"/>
                  </a:lnTo>
                  <a:lnTo>
                    <a:pt x="89944" y="25532"/>
                  </a:lnTo>
                  <a:lnTo>
                    <a:pt x="90949" y="36439"/>
                  </a:lnTo>
                  <a:lnTo>
                    <a:pt x="95971" y="46175"/>
                  </a:lnTo>
                  <a:lnTo>
                    <a:pt x="104648" y="53489"/>
                  </a:lnTo>
                  <a:lnTo>
                    <a:pt x="186016" y="98079"/>
                  </a:lnTo>
                  <a:lnTo>
                    <a:pt x="0" y="103070"/>
                  </a:lnTo>
                  <a:lnTo>
                    <a:pt x="1524" y="160194"/>
                  </a:lnTo>
                  <a:lnTo>
                    <a:pt x="187553" y="155203"/>
                  </a:lnTo>
                  <a:lnTo>
                    <a:pt x="108686" y="204098"/>
                  </a:lnTo>
                  <a:lnTo>
                    <a:pt x="100416" y="211862"/>
                  </a:lnTo>
                  <a:lnTo>
                    <a:pt x="95921" y="221850"/>
                  </a:lnTo>
                  <a:lnTo>
                    <a:pt x="95501" y="232795"/>
                  </a:lnTo>
                  <a:lnTo>
                    <a:pt x="99453" y="243430"/>
                  </a:lnTo>
                  <a:lnTo>
                    <a:pt x="105020" y="249982"/>
                  </a:lnTo>
                  <a:lnTo>
                    <a:pt x="112014" y="254447"/>
                  </a:lnTo>
                  <a:lnTo>
                    <a:pt x="119902" y="256703"/>
                  </a:lnTo>
                  <a:lnTo>
                    <a:pt x="128155" y="256625"/>
                  </a:lnTo>
                  <a:lnTo>
                    <a:pt x="131826" y="256054"/>
                  </a:lnTo>
                  <a:lnTo>
                    <a:pt x="135432" y="254746"/>
                  </a:lnTo>
                  <a:lnTo>
                    <a:pt x="349135" y="122298"/>
                  </a:lnTo>
                  <a:lnTo>
                    <a:pt x="132105" y="3375"/>
                  </a:lnTo>
                  <a:lnTo>
                    <a:pt x="12127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5479" y="2867926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8507" y="2859314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198507" y="2859316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292157" y="294722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292157" y="294722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292157" y="320028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292157" y="320028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292157" y="345508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292157" y="345508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92157" y="3711178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292157" y="371118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292157" y="4217294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292157" y="4217294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292157" y="396423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92157" y="396423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877729" y="2921000"/>
              <a:ext cx="372532" cy="3090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928071" y="294722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3928068" y="294722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3881970" y="3170762"/>
              <a:ext cx="372529" cy="3132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32732" y="32002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932729" y="32002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881970" y="3424762"/>
              <a:ext cx="372529" cy="3132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932732" y="34550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3932729" y="345508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877729" y="3691467"/>
              <a:ext cx="372532" cy="3090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928071" y="371788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8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928068" y="371788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877729" y="3937000"/>
              <a:ext cx="372532" cy="3132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928071" y="396423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928068" y="396423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877729" y="4191000"/>
              <a:ext cx="372532" cy="3090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928071" y="4217294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928068" y="4217294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656036" y="2874124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649063" y="2865513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649063" y="2865513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5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757318" y="294948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757318" y="294948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757318" y="320254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757318" y="320254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757318" y="345733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757318" y="3457333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757318" y="371343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757318" y="371344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757318" y="421955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7318" y="4219552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757318" y="3966494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757318" y="3966494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5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5342470" y="2921003"/>
              <a:ext cx="372529" cy="313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5393232" y="294948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393229" y="294948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6700" y="3175003"/>
              <a:ext cx="372532" cy="3132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397893" y="320254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35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397903" y="320254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346700" y="3429003"/>
              <a:ext cx="372532" cy="3132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397893" y="345734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53"/>
                  </a:lnTo>
                  <a:lnTo>
                    <a:pt x="268795" y="145135"/>
                  </a:lnTo>
                  <a:lnTo>
                    <a:pt x="268795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397903" y="345734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342470" y="3691465"/>
              <a:ext cx="372529" cy="3132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3232" y="372014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3229" y="372014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5342470" y="3937000"/>
              <a:ext cx="372529" cy="3132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93232" y="396649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93229" y="3966493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42470" y="4191000"/>
              <a:ext cx="372529" cy="31326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93232" y="421955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3"/>
                  </a:lnTo>
                  <a:lnTo>
                    <a:pt x="268782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93229" y="4219552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39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75670" y="3395134"/>
              <a:ext cx="673100" cy="6011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22305" y="3542030"/>
              <a:ext cx="327025" cy="257175"/>
            </a:xfrm>
            <a:custGeom>
              <a:avLst/>
              <a:gdLst/>
              <a:ahLst/>
              <a:cxnLst/>
              <a:rect l="l" t="t" r="r" b="b"/>
              <a:pathLst>
                <a:path w="327025" h="257175">
                  <a:moveTo>
                    <a:pt x="104863" y="11"/>
                  </a:moveTo>
                  <a:lnTo>
                    <a:pt x="72397" y="24087"/>
                  </a:lnTo>
                  <a:lnTo>
                    <a:pt x="72902" y="35028"/>
                  </a:lnTo>
                  <a:lnTo>
                    <a:pt x="77472" y="44984"/>
                  </a:lnTo>
                  <a:lnTo>
                    <a:pt x="85801" y="52691"/>
                  </a:lnTo>
                  <a:lnTo>
                    <a:pt x="165049" y="100964"/>
                  </a:lnTo>
                  <a:lnTo>
                    <a:pt x="1079" y="97840"/>
                  </a:lnTo>
                  <a:lnTo>
                    <a:pt x="0" y="154977"/>
                  </a:lnTo>
                  <a:lnTo>
                    <a:pt x="163969" y="158101"/>
                  </a:lnTo>
                  <a:lnTo>
                    <a:pt x="82943" y="203326"/>
                  </a:lnTo>
                  <a:lnTo>
                    <a:pt x="74325" y="210704"/>
                  </a:lnTo>
                  <a:lnTo>
                    <a:pt x="69378" y="220477"/>
                  </a:lnTo>
                  <a:lnTo>
                    <a:pt x="68457" y="231394"/>
                  </a:lnTo>
                  <a:lnTo>
                    <a:pt x="71920" y="242200"/>
                  </a:lnTo>
                  <a:lnTo>
                    <a:pt x="79298" y="250818"/>
                  </a:lnTo>
                  <a:lnTo>
                    <a:pt x="89071" y="255766"/>
                  </a:lnTo>
                  <a:lnTo>
                    <a:pt x="99987" y="256686"/>
                  </a:lnTo>
                  <a:lnTo>
                    <a:pt x="110794" y="253224"/>
                  </a:lnTo>
                  <a:lnTo>
                    <a:pt x="326885" y="132612"/>
                  </a:lnTo>
                  <a:lnTo>
                    <a:pt x="112166" y="1828"/>
                  </a:lnTo>
                  <a:lnTo>
                    <a:pt x="108534" y="558"/>
                  </a:lnTo>
                  <a:lnTo>
                    <a:pt x="104863" y="1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85179" y="2883090"/>
              <a:ext cx="1117600" cy="1618615"/>
            </a:xfrm>
            <a:custGeom>
              <a:avLst/>
              <a:gdLst/>
              <a:ahLst/>
              <a:cxnLst/>
              <a:rect l="l" t="t" r="r" b="b"/>
              <a:pathLst>
                <a:path w="1117600" h="1618614">
                  <a:moveTo>
                    <a:pt x="0" y="0"/>
                  </a:moveTo>
                  <a:lnTo>
                    <a:pt x="1117360" y="0"/>
                  </a:lnTo>
                  <a:lnTo>
                    <a:pt x="111736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78207" y="2874473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1124342" y="0"/>
                  </a:moveTo>
                  <a:lnTo>
                    <a:pt x="0" y="0"/>
                  </a:lnTo>
                  <a:lnTo>
                    <a:pt x="0" y="1618259"/>
                  </a:lnTo>
                  <a:lnTo>
                    <a:pt x="1124342" y="1618259"/>
                  </a:lnTo>
                  <a:lnTo>
                    <a:pt x="1124342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78207" y="2874479"/>
              <a:ext cx="1124585" cy="1618615"/>
            </a:xfrm>
            <a:custGeom>
              <a:avLst/>
              <a:gdLst/>
              <a:ahLst/>
              <a:cxnLst/>
              <a:rect l="l" t="t" r="r" b="b"/>
              <a:pathLst>
                <a:path w="1124584" h="1618614">
                  <a:moveTo>
                    <a:pt x="0" y="0"/>
                  </a:moveTo>
                  <a:lnTo>
                    <a:pt x="1124340" y="0"/>
                  </a:lnTo>
                  <a:lnTo>
                    <a:pt x="1124340" y="1618260"/>
                  </a:lnTo>
                  <a:lnTo>
                    <a:pt x="0" y="16182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88430" y="297074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88430" y="2970745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88430" y="322380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88430" y="322380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88430" y="347860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88430" y="3478606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88430" y="373470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88430" y="3734701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88430" y="424081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88430" y="4240817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88430" y="398775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527193" y="0"/>
                  </a:moveTo>
                  <a:lnTo>
                    <a:pt x="0" y="0"/>
                  </a:lnTo>
                  <a:lnTo>
                    <a:pt x="0" y="209764"/>
                  </a:lnTo>
                  <a:lnTo>
                    <a:pt x="527193" y="209764"/>
                  </a:lnTo>
                  <a:lnTo>
                    <a:pt x="5271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88430" y="3987759"/>
              <a:ext cx="527685" cy="210185"/>
            </a:xfrm>
            <a:custGeom>
              <a:avLst/>
              <a:gdLst/>
              <a:ahLst/>
              <a:cxnLst/>
              <a:rect l="l" t="t" r="r" b="b"/>
              <a:pathLst>
                <a:path w="527684" h="210185">
                  <a:moveTo>
                    <a:pt x="0" y="0"/>
                  </a:moveTo>
                  <a:lnTo>
                    <a:pt x="527194" y="0"/>
                  </a:lnTo>
                  <a:lnTo>
                    <a:pt x="527194" y="209765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773329" y="2942162"/>
              <a:ext cx="372532" cy="3132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824344" y="297074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8"/>
                  </a:lnTo>
                  <a:lnTo>
                    <a:pt x="268795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24354" y="2970745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77570" y="3196162"/>
              <a:ext cx="372529" cy="313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29018" y="322380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48"/>
                  </a:lnTo>
                  <a:lnTo>
                    <a:pt x="268782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29015" y="322380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77570" y="3450162"/>
              <a:ext cx="372529" cy="3132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29018" y="347860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82" y="145135"/>
                  </a:lnTo>
                  <a:lnTo>
                    <a:pt x="268782" y="64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29015" y="3478606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73329" y="3712632"/>
              <a:ext cx="372532" cy="3132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24344" y="374140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70"/>
                  </a:lnTo>
                  <a:lnTo>
                    <a:pt x="268795" y="145149"/>
                  </a:lnTo>
                  <a:lnTo>
                    <a:pt x="268795" y="64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824354" y="374140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773329" y="3958165"/>
              <a:ext cx="372532" cy="3132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24344" y="3987758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4"/>
                  </a:lnTo>
                  <a:lnTo>
                    <a:pt x="268795" y="145143"/>
                  </a:lnTo>
                  <a:lnTo>
                    <a:pt x="268795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824354" y="3987758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73329" y="4212165"/>
              <a:ext cx="372532" cy="3132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24344" y="424081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0" y="209765"/>
                  </a:lnTo>
                  <a:lnTo>
                    <a:pt x="268795" y="145143"/>
                  </a:lnTo>
                  <a:lnTo>
                    <a:pt x="268795" y="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824354" y="4240817"/>
              <a:ext cx="269240" cy="210185"/>
            </a:xfrm>
            <a:custGeom>
              <a:avLst/>
              <a:gdLst/>
              <a:ahLst/>
              <a:cxnLst/>
              <a:rect l="l" t="t" r="r" b="b"/>
              <a:pathLst>
                <a:path w="269240" h="210185">
                  <a:moveTo>
                    <a:pt x="0" y="0"/>
                  </a:moveTo>
                  <a:lnTo>
                    <a:pt x="268786" y="64622"/>
                  </a:lnTo>
                  <a:lnTo>
                    <a:pt x="268786" y="145143"/>
                  </a:lnTo>
                  <a:lnTo>
                    <a:pt x="0" y="209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727700" y="3403600"/>
              <a:ext cx="651932" cy="60113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773369" y="3554996"/>
              <a:ext cx="305435" cy="257175"/>
            </a:xfrm>
            <a:custGeom>
              <a:avLst/>
              <a:gdLst/>
              <a:ahLst/>
              <a:cxnLst/>
              <a:rect l="l" t="t" r="r" b="b"/>
              <a:pathLst>
                <a:path w="305435" h="257175">
                  <a:moveTo>
                    <a:pt x="80606" y="0"/>
                  </a:moveTo>
                  <a:lnTo>
                    <a:pt x="48573" y="24643"/>
                  </a:lnTo>
                  <a:lnTo>
                    <a:pt x="49276" y="35575"/>
                  </a:lnTo>
                  <a:lnTo>
                    <a:pt x="54026" y="45446"/>
                  </a:lnTo>
                  <a:lnTo>
                    <a:pt x="62496" y="52997"/>
                  </a:lnTo>
                  <a:lnTo>
                    <a:pt x="142595" y="99847"/>
                  </a:lnTo>
                  <a:lnTo>
                    <a:pt x="63" y="99682"/>
                  </a:lnTo>
                  <a:lnTo>
                    <a:pt x="0" y="156845"/>
                  </a:lnTo>
                  <a:lnTo>
                    <a:pt x="142532" y="156997"/>
                  </a:lnTo>
                  <a:lnTo>
                    <a:pt x="62318" y="203657"/>
                  </a:lnTo>
                  <a:lnTo>
                    <a:pt x="53835" y="211193"/>
                  </a:lnTo>
                  <a:lnTo>
                    <a:pt x="49064" y="221057"/>
                  </a:lnTo>
                  <a:lnTo>
                    <a:pt x="48340" y="231991"/>
                  </a:lnTo>
                  <a:lnTo>
                    <a:pt x="51993" y="242735"/>
                  </a:lnTo>
                  <a:lnTo>
                    <a:pt x="59528" y="251218"/>
                  </a:lnTo>
                  <a:lnTo>
                    <a:pt x="69388" y="255989"/>
                  </a:lnTo>
                  <a:lnTo>
                    <a:pt x="80316" y="256713"/>
                  </a:lnTo>
                  <a:lnTo>
                    <a:pt x="91059" y="253060"/>
                  </a:lnTo>
                  <a:lnTo>
                    <a:pt x="304965" y="128612"/>
                  </a:lnTo>
                  <a:lnTo>
                    <a:pt x="87934" y="1676"/>
                  </a:lnTo>
                  <a:lnTo>
                    <a:pt x="84289" y="469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373606" y="3046006"/>
              <a:ext cx="389890" cy="1308735"/>
            </a:xfrm>
            <a:custGeom>
              <a:avLst/>
              <a:gdLst/>
              <a:ahLst/>
              <a:cxnLst/>
              <a:rect l="l" t="t" r="r" b="b"/>
              <a:pathLst>
                <a:path w="389890" h="1308735">
                  <a:moveTo>
                    <a:pt x="384314" y="1250937"/>
                  </a:moveTo>
                  <a:lnTo>
                    <a:pt x="283248" y="1191983"/>
                  </a:lnTo>
                  <a:lnTo>
                    <a:pt x="275475" y="1194028"/>
                  </a:lnTo>
                  <a:lnTo>
                    <a:pt x="268401" y="1206144"/>
                  </a:lnTo>
                  <a:lnTo>
                    <a:pt x="270459" y="1213916"/>
                  </a:lnTo>
                  <a:lnTo>
                    <a:pt x="312140" y="1238237"/>
                  </a:lnTo>
                  <a:lnTo>
                    <a:pt x="0" y="1238237"/>
                  </a:lnTo>
                  <a:lnTo>
                    <a:pt x="0" y="1263637"/>
                  </a:lnTo>
                  <a:lnTo>
                    <a:pt x="312140" y="1263637"/>
                  </a:lnTo>
                  <a:lnTo>
                    <a:pt x="270459" y="1287945"/>
                  </a:lnTo>
                  <a:lnTo>
                    <a:pt x="268414" y="1295717"/>
                  </a:lnTo>
                  <a:lnTo>
                    <a:pt x="274586" y="1306322"/>
                  </a:lnTo>
                  <a:lnTo>
                    <a:pt x="279628" y="1308608"/>
                  </a:lnTo>
                  <a:lnTo>
                    <a:pt x="286169" y="1307769"/>
                  </a:lnTo>
                  <a:lnTo>
                    <a:pt x="287794" y="1307236"/>
                  </a:lnTo>
                  <a:lnTo>
                    <a:pt x="384314" y="1250937"/>
                  </a:lnTo>
                  <a:close/>
                </a:path>
                <a:path w="389890" h="1308735">
                  <a:moveTo>
                    <a:pt x="387870" y="1131595"/>
                  </a:moveTo>
                  <a:lnTo>
                    <a:pt x="286804" y="1072642"/>
                  </a:lnTo>
                  <a:lnTo>
                    <a:pt x="279031" y="1074686"/>
                  </a:lnTo>
                  <a:lnTo>
                    <a:pt x="271970" y="1086802"/>
                  </a:lnTo>
                  <a:lnTo>
                    <a:pt x="274015" y="1094587"/>
                  </a:lnTo>
                  <a:lnTo>
                    <a:pt x="315696" y="1118895"/>
                  </a:lnTo>
                  <a:lnTo>
                    <a:pt x="3568" y="1118895"/>
                  </a:lnTo>
                  <a:lnTo>
                    <a:pt x="3568" y="1144295"/>
                  </a:lnTo>
                  <a:lnTo>
                    <a:pt x="315696" y="1144295"/>
                  </a:lnTo>
                  <a:lnTo>
                    <a:pt x="274015" y="1168615"/>
                  </a:lnTo>
                  <a:lnTo>
                    <a:pt x="271970" y="1176388"/>
                  </a:lnTo>
                  <a:lnTo>
                    <a:pt x="278155" y="1186992"/>
                  </a:lnTo>
                  <a:lnTo>
                    <a:pt x="283184" y="1189278"/>
                  </a:lnTo>
                  <a:lnTo>
                    <a:pt x="289737" y="1188440"/>
                  </a:lnTo>
                  <a:lnTo>
                    <a:pt x="291350" y="1187907"/>
                  </a:lnTo>
                  <a:lnTo>
                    <a:pt x="387870" y="1131595"/>
                  </a:lnTo>
                  <a:close/>
                </a:path>
                <a:path w="389890" h="1308735">
                  <a:moveTo>
                    <a:pt x="387870" y="770737"/>
                  </a:moveTo>
                  <a:lnTo>
                    <a:pt x="286804" y="711771"/>
                  </a:lnTo>
                  <a:lnTo>
                    <a:pt x="279031" y="713828"/>
                  </a:lnTo>
                  <a:lnTo>
                    <a:pt x="271970" y="725944"/>
                  </a:lnTo>
                  <a:lnTo>
                    <a:pt x="274015" y="733717"/>
                  </a:lnTo>
                  <a:lnTo>
                    <a:pt x="315696" y="758037"/>
                  </a:lnTo>
                  <a:lnTo>
                    <a:pt x="3568" y="758037"/>
                  </a:lnTo>
                  <a:lnTo>
                    <a:pt x="3568" y="783437"/>
                  </a:lnTo>
                  <a:lnTo>
                    <a:pt x="315696" y="783437"/>
                  </a:lnTo>
                  <a:lnTo>
                    <a:pt x="274015" y="807745"/>
                  </a:lnTo>
                  <a:lnTo>
                    <a:pt x="271970" y="815517"/>
                  </a:lnTo>
                  <a:lnTo>
                    <a:pt x="278155" y="826122"/>
                  </a:lnTo>
                  <a:lnTo>
                    <a:pt x="283184" y="828421"/>
                  </a:lnTo>
                  <a:lnTo>
                    <a:pt x="289737" y="827570"/>
                  </a:lnTo>
                  <a:lnTo>
                    <a:pt x="291350" y="827036"/>
                  </a:lnTo>
                  <a:lnTo>
                    <a:pt x="387870" y="770737"/>
                  </a:lnTo>
                  <a:close/>
                </a:path>
                <a:path w="389890" h="1308735">
                  <a:moveTo>
                    <a:pt x="387870" y="530174"/>
                  </a:moveTo>
                  <a:lnTo>
                    <a:pt x="286804" y="471220"/>
                  </a:lnTo>
                  <a:lnTo>
                    <a:pt x="279031" y="473265"/>
                  </a:lnTo>
                  <a:lnTo>
                    <a:pt x="271970" y="485381"/>
                  </a:lnTo>
                  <a:lnTo>
                    <a:pt x="274015" y="493153"/>
                  </a:lnTo>
                  <a:lnTo>
                    <a:pt x="315696" y="517474"/>
                  </a:lnTo>
                  <a:lnTo>
                    <a:pt x="3568" y="517474"/>
                  </a:lnTo>
                  <a:lnTo>
                    <a:pt x="3568" y="542874"/>
                  </a:lnTo>
                  <a:lnTo>
                    <a:pt x="315696" y="542874"/>
                  </a:lnTo>
                  <a:lnTo>
                    <a:pt x="274015" y="567182"/>
                  </a:lnTo>
                  <a:lnTo>
                    <a:pt x="271970" y="574967"/>
                  </a:lnTo>
                  <a:lnTo>
                    <a:pt x="278155" y="585558"/>
                  </a:lnTo>
                  <a:lnTo>
                    <a:pt x="283184" y="587857"/>
                  </a:lnTo>
                  <a:lnTo>
                    <a:pt x="289737" y="587006"/>
                  </a:lnTo>
                  <a:lnTo>
                    <a:pt x="291350" y="586473"/>
                  </a:lnTo>
                  <a:lnTo>
                    <a:pt x="387870" y="530174"/>
                  </a:lnTo>
                  <a:close/>
                </a:path>
                <a:path w="389890" h="1308735">
                  <a:moveTo>
                    <a:pt x="387870" y="294487"/>
                  </a:moveTo>
                  <a:lnTo>
                    <a:pt x="286804" y="235534"/>
                  </a:lnTo>
                  <a:lnTo>
                    <a:pt x="279031" y="237578"/>
                  </a:lnTo>
                  <a:lnTo>
                    <a:pt x="271970" y="249694"/>
                  </a:lnTo>
                  <a:lnTo>
                    <a:pt x="274015" y="257467"/>
                  </a:lnTo>
                  <a:lnTo>
                    <a:pt x="315696" y="281787"/>
                  </a:lnTo>
                  <a:lnTo>
                    <a:pt x="3568" y="281787"/>
                  </a:lnTo>
                  <a:lnTo>
                    <a:pt x="3568" y="307187"/>
                  </a:lnTo>
                  <a:lnTo>
                    <a:pt x="315696" y="307187"/>
                  </a:lnTo>
                  <a:lnTo>
                    <a:pt x="274015" y="331495"/>
                  </a:lnTo>
                  <a:lnTo>
                    <a:pt x="271970" y="339267"/>
                  </a:lnTo>
                  <a:lnTo>
                    <a:pt x="278155" y="349872"/>
                  </a:lnTo>
                  <a:lnTo>
                    <a:pt x="283032" y="352094"/>
                  </a:lnTo>
                  <a:lnTo>
                    <a:pt x="279031" y="353148"/>
                  </a:lnTo>
                  <a:lnTo>
                    <a:pt x="271970" y="365264"/>
                  </a:lnTo>
                  <a:lnTo>
                    <a:pt x="274015" y="373049"/>
                  </a:lnTo>
                  <a:lnTo>
                    <a:pt x="315696" y="397357"/>
                  </a:lnTo>
                  <a:lnTo>
                    <a:pt x="3568" y="397357"/>
                  </a:lnTo>
                  <a:lnTo>
                    <a:pt x="3568" y="422757"/>
                  </a:lnTo>
                  <a:lnTo>
                    <a:pt x="315696" y="422757"/>
                  </a:lnTo>
                  <a:lnTo>
                    <a:pt x="274015" y="447078"/>
                  </a:lnTo>
                  <a:lnTo>
                    <a:pt x="271970" y="454850"/>
                  </a:lnTo>
                  <a:lnTo>
                    <a:pt x="278155" y="465455"/>
                  </a:lnTo>
                  <a:lnTo>
                    <a:pt x="283184" y="467741"/>
                  </a:lnTo>
                  <a:lnTo>
                    <a:pt x="289737" y="466902"/>
                  </a:lnTo>
                  <a:lnTo>
                    <a:pt x="291350" y="466369"/>
                  </a:lnTo>
                  <a:lnTo>
                    <a:pt x="387870" y="410057"/>
                  </a:lnTo>
                  <a:lnTo>
                    <a:pt x="287629" y="351599"/>
                  </a:lnTo>
                  <a:lnTo>
                    <a:pt x="289737" y="351320"/>
                  </a:lnTo>
                  <a:lnTo>
                    <a:pt x="291350" y="350786"/>
                  </a:lnTo>
                  <a:lnTo>
                    <a:pt x="387870" y="294487"/>
                  </a:lnTo>
                  <a:close/>
                </a:path>
                <a:path w="389890" h="1308735">
                  <a:moveTo>
                    <a:pt x="387870" y="58953"/>
                  </a:moveTo>
                  <a:lnTo>
                    <a:pt x="286804" y="0"/>
                  </a:lnTo>
                  <a:lnTo>
                    <a:pt x="279031" y="2044"/>
                  </a:lnTo>
                  <a:lnTo>
                    <a:pt x="271970" y="14160"/>
                  </a:lnTo>
                  <a:lnTo>
                    <a:pt x="274015" y="21945"/>
                  </a:lnTo>
                  <a:lnTo>
                    <a:pt x="315696" y="46253"/>
                  </a:lnTo>
                  <a:lnTo>
                    <a:pt x="3568" y="46253"/>
                  </a:lnTo>
                  <a:lnTo>
                    <a:pt x="3568" y="71653"/>
                  </a:lnTo>
                  <a:lnTo>
                    <a:pt x="315696" y="71653"/>
                  </a:lnTo>
                  <a:lnTo>
                    <a:pt x="274015" y="95973"/>
                  </a:lnTo>
                  <a:lnTo>
                    <a:pt x="271970" y="103746"/>
                  </a:lnTo>
                  <a:lnTo>
                    <a:pt x="278155" y="114350"/>
                  </a:lnTo>
                  <a:lnTo>
                    <a:pt x="280276" y="115328"/>
                  </a:lnTo>
                  <a:lnTo>
                    <a:pt x="276390" y="116344"/>
                  </a:lnTo>
                  <a:lnTo>
                    <a:pt x="269316" y="128460"/>
                  </a:lnTo>
                  <a:lnTo>
                    <a:pt x="271373" y="136245"/>
                  </a:lnTo>
                  <a:lnTo>
                    <a:pt x="313055" y="160553"/>
                  </a:lnTo>
                  <a:lnTo>
                    <a:pt x="914" y="160553"/>
                  </a:lnTo>
                  <a:lnTo>
                    <a:pt x="914" y="185953"/>
                  </a:lnTo>
                  <a:lnTo>
                    <a:pt x="313055" y="185953"/>
                  </a:lnTo>
                  <a:lnTo>
                    <a:pt x="271373" y="210273"/>
                  </a:lnTo>
                  <a:lnTo>
                    <a:pt x="269316" y="218046"/>
                  </a:lnTo>
                  <a:lnTo>
                    <a:pt x="275501" y="228650"/>
                  </a:lnTo>
                  <a:lnTo>
                    <a:pt x="280543" y="230936"/>
                  </a:lnTo>
                  <a:lnTo>
                    <a:pt x="287083" y="230098"/>
                  </a:lnTo>
                  <a:lnTo>
                    <a:pt x="288709" y="229565"/>
                  </a:lnTo>
                  <a:lnTo>
                    <a:pt x="385229" y="173253"/>
                  </a:lnTo>
                  <a:lnTo>
                    <a:pt x="287261" y="116116"/>
                  </a:lnTo>
                  <a:lnTo>
                    <a:pt x="289737" y="115798"/>
                  </a:lnTo>
                  <a:lnTo>
                    <a:pt x="291350" y="115252"/>
                  </a:lnTo>
                  <a:lnTo>
                    <a:pt x="387870" y="58953"/>
                  </a:lnTo>
                  <a:close/>
                </a:path>
                <a:path w="389890" h="1308735">
                  <a:moveTo>
                    <a:pt x="388658" y="890854"/>
                  </a:moveTo>
                  <a:lnTo>
                    <a:pt x="287604" y="831900"/>
                  </a:lnTo>
                  <a:lnTo>
                    <a:pt x="279819" y="833945"/>
                  </a:lnTo>
                  <a:lnTo>
                    <a:pt x="272757" y="846061"/>
                  </a:lnTo>
                  <a:lnTo>
                    <a:pt x="274802" y="853833"/>
                  </a:lnTo>
                  <a:lnTo>
                    <a:pt x="316484" y="878154"/>
                  </a:lnTo>
                  <a:lnTo>
                    <a:pt x="4356" y="878154"/>
                  </a:lnTo>
                  <a:lnTo>
                    <a:pt x="4356" y="903554"/>
                  </a:lnTo>
                  <a:lnTo>
                    <a:pt x="316484" y="903554"/>
                  </a:lnTo>
                  <a:lnTo>
                    <a:pt x="274802" y="927862"/>
                  </a:lnTo>
                  <a:lnTo>
                    <a:pt x="272757" y="935634"/>
                  </a:lnTo>
                  <a:lnTo>
                    <a:pt x="278942" y="946238"/>
                  </a:lnTo>
                  <a:lnTo>
                    <a:pt x="283972" y="948524"/>
                  </a:lnTo>
                  <a:lnTo>
                    <a:pt x="290525" y="947686"/>
                  </a:lnTo>
                  <a:lnTo>
                    <a:pt x="292138" y="947153"/>
                  </a:lnTo>
                  <a:lnTo>
                    <a:pt x="388658" y="890854"/>
                  </a:lnTo>
                  <a:close/>
                </a:path>
                <a:path w="389890" h="1308735">
                  <a:moveTo>
                    <a:pt x="388658" y="649503"/>
                  </a:moveTo>
                  <a:lnTo>
                    <a:pt x="287604" y="590550"/>
                  </a:lnTo>
                  <a:lnTo>
                    <a:pt x="279819" y="592594"/>
                  </a:lnTo>
                  <a:lnTo>
                    <a:pt x="272757" y="604710"/>
                  </a:lnTo>
                  <a:lnTo>
                    <a:pt x="274802" y="612495"/>
                  </a:lnTo>
                  <a:lnTo>
                    <a:pt x="316484" y="636803"/>
                  </a:lnTo>
                  <a:lnTo>
                    <a:pt x="4356" y="636803"/>
                  </a:lnTo>
                  <a:lnTo>
                    <a:pt x="4356" y="662203"/>
                  </a:lnTo>
                  <a:lnTo>
                    <a:pt x="316484" y="662203"/>
                  </a:lnTo>
                  <a:lnTo>
                    <a:pt x="274802" y="686523"/>
                  </a:lnTo>
                  <a:lnTo>
                    <a:pt x="272757" y="694296"/>
                  </a:lnTo>
                  <a:lnTo>
                    <a:pt x="278942" y="704900"/>
                  </a:lnTo>
                  <a:lnTo>
                    <a:pt x="283972" y="707186"/>
                  </a:lnTo>
                  <a:lnTo>
                    <a:pt x="290525" y="706335"/>
                  </a:lnTo>
                  <a:lnTo>
                    <a:pt x="292138" y="705802"/>
                  </a:lnTo>
                  <a:lnTo>
                    <a:pt x="388658" y="649503"/>
                  </a:lnTo>
                  <a:close/>
                </a:path>
                <a:path w="389890" h="1308735">
                  <a:moveTo>
                    <a:pt x="389458" y="1010183"/>
                  </a:moveTo>
                  <a:lnTo>
                    <a:pt x="288391" y="951230"/>
                  </a:lnTo>
                  <a:lnTo>
                    <a:pt x="280606" y="953274"/>
                  </a:lnTo>
                  <a:lnTo>
                    <a:pt x="273545" y="965390"/>
                  </a:lnTo>
                  <a:lnTo>
                    <a:pt x="275590" y="973162"/>
                  </a:lnTo>
                  <a:lnTo>
                    <a:pt x="317271" y="997483"/>
                  </a:lnTo>
                  <a:lnTo>
                    <a:pt x="5143" y="997483"/>
                  </a:lnTo>
                  <a:lnTo>
                    <a:pt x="5143" y="1022883"/>
                  </a:lnTo>
                  <a:lnTo>
                    <a:pt x="317271" y="1022883"/>
                  </a:lnTo>
                  <a:lnTo>
                    <a:pt x="275590" y="1047191"/>
                  </a:lnTo>
                  <a:lnTo>
                    <a:pt x="273545" y="1054976"/>
                  </a:lnTo>
                  <a:lnTo>
                    <a:pt x="279730" y="1065568"/>
                  </a:lnTo>
                  <a:lnTo>
                    <a:pt x="284772" y="1067866"/>
                  </a:lnTo>
                  <a:lnTo>
                    <a:pt x="291312" y="1067015"/>
                  </a:lnTo>
                  <a:lnTo>
                    <a:pt x="292938" y="1066482"/>
                  </a:lnTo>
                  <a:lnTo>
                    <a:pt x="389458" y="101018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484529" y="2844800"/>
              <a:ext cx="948267" cy="17399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37068" y="2874375"/>
              <a:ext cx="843280" cy="1638935"/>
            </a:xfrm>
            <a:custGeom>
              <a:avLst/>
              <a:gdLst/>
              <a:ahLst/>
              <a:cxnLst/>
              <a:rect l="l" t="t" r="r" b="b"/>
              <a:pathLst>
                <a:path w="843279" h="1638935">
                  <a:moveTo>
                    <a:pt x="842815" y="0"/>
                  </a:moveTo>
                  <a:lnTo>
                    <a:pt x="0" y="0"/>
                  </a:lnTo>
                  <a:lnTo>
                    <a:pt x="0" y="1638350"/>
                  </a:lnTo>
                  <a:lnTo>
                    <a:pt x="842815" y="1638350"/>
                  </a:lnTo>
                  <a:lnTo>
                    <a:pt x="842815" y="0"/>
                  </a:lnTo>
                  <a:close/>
                </a:path>
              </a:pathLst>
            </a:custGeom>
            <a:solidFill>
              <a:srgbClr val="73FBA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37068" y="2874365"/>
              <a:ext cx="843280" cy="1638935"/>
            </a:xfrm>
            <a:custGeom>
              <a:avLst/>
              <a:gdLst/>
              <a:ahLst/>
              <a:cxnLst/>
              <a:rect l="l" t="t" r="r" b="b"/>
              <a:pathLst>
                <a:path w="843279" h="1638935">
                  <a:moveTo>
                    <a:pt x="0" y="0"/>
                  </a:moveTo>
                  <a:lnTo>
                    <a:pt x="842815" y="0"/>
                  </a:lnTo>
                  <a:lnTo>
                    <a:pt x="842815" y="1638360"/>
                  </a:lnTo>
                  <a:lnTo>
                    <a:pt x="0" y="1638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20000" y="3060703"/>
              <a:ext cx="660400" cy="28786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68539" y="3098139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056029" y="3073403"/>
              <a:ext cx="118533" cy="275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114156" y="30981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933270" y="3073403"/>
              <a:ext cx="118533" cy="27516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90802" y="30981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624229" y="3407832"/>
              <a:ext cx="656167" cy="2878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69276" y="3445814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056029" y="3420532"/>
              <a:ext cx="118533" cy="27516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114893" y="34458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933270" y="3420532"/>
              <a:ext cx="118533" cy="27516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991551" y="34458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24229" y="3754965"/>
              <a:ext cx="656167" cy="2878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669276" y="3793718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056029" y="3767665"/>
              <a:ext cx="118533" cy="2751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114893" y="37937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933270" y="3767665"/>
              <a:ext cx="118533" cy="27516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991551" y="37937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624229" y="4102100"/>
              <a:ext cx="656167" cy="2921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70024" y="4141393"/>
              <a:ext cx="551815" cy="172085"/>
            </a:xfrm>
            <a:custGeom>
              <a:avLst/>
              <a:gdLst/>
              <a:ahLst/>
              <a:cxnLst/>
              <a:rect l="l" t="t" r="r" b="b"/>
              <a:pathLst>
                <a:path w="551815" h="172085">
                  <a:moveTo>
                    <a:pt x="0" y="0"/>
                  </a:moveTo>
                  <a:lnTo>
                    <a:pt x="551591" y="3117"/>
                  </a:lnTo>
                  <a:lnTo>
                    <a:pt x="547248" y="171468"/>
                  </a:lnTo>
                  <a:lnTo>
                    <a:pt x="8686" y="1683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056029" y="4114800"/>
              <a:ext cx="118533" cy="279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115642" y="41413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933270" y="4114800"/>
              <a:ext cx="118533" cy="2794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992287" y="41413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1" y="171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4329" y="3412067"/>
              <a:ext cx="685800" cy="60113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01700" y="3558473"/>
              <a:ext cx="335915" cy="257175"/>
            </a:xfrm>
            <a:custGeom>
              <a:avLst/>
              <a:gdLst/>
              <a:ahLst/>
              <a:cxnLst/>
              <a:rect l="l" t="t" r="r" b="b"/>
              <a:pathLst>
                <a:path w="335915" h="257175">
                  <a:moveTo>
                    <a:pt x="114922" y="104"/>
                  </a:moveTo>
                  <a:lnTo>
                    <a:pt x="82191" y="23833"/>
                  </a:lnTo>
                  <a:lnTo>
                    <a:pt x="82580" y="34779"/>
                  </a:lnTo>
                  <a:lnTo>
                    <a:pt x="87042" y="44780"/>
                  </a:lnTo>
                  <a:lnTo>
                    <a:pt x="95288" y="52567"/>
                  </a:lnTo>
                  <a:lnTo>
                    <a:pt x="174015" y="101691"/>
                  </a:lnTo>
                  <a:lnTo>
                    <a:pt x="1689" y="96560"/>
                  </a:lnTo>
                  <a:lnTo>
                    <a:pt x="0" y="153685"/>
                  </a:lnTo>
                  <a:lnTo>
                    <a:pt x="172326" y="158816"/>
                  </a:lnTo>
                  <a:lnTo>
                    <a:pt x="90817" y="203164"/>
                  </a:lnTo>
                  <a:lnTo>
                    <a:pt x="82118" y="210453"/>
                  </a:lnTo>
                  <a:lnTo>
                    <a:pt x="77066" y="220172"/>
                  </a:lnTo>
                  <a:lnTo>
                    <a:pt x="76030" y="231078"/>
                  </a:lnTo>
                  <a:lnTo>
                    <a:pt x="79375" y="241924"/>
                  </a:lnTo>
                  <a:lnTo>
                    <a:pt x="86663" y="250619"/>
                  </a:lnTo>
                  <a:lnTo>
                    <a:pt x="96383" y="255671"/>
                  </a:lnTo>
                  <a:lnTo>
                    <a:pt x="107289" y="256710"/>
                  </a:lnTo>
                  <a:lnTo>
                    <a:pt x="118135" y="253367"/>
                  </a:lnTo>
                  <a:lnTo>
                    <a:pt x="335508" y="135079"/>
                  </a:lnTo>
                  <a:lnTo>
                    <a:pt x="122199" y="1996"/>
                  </a:lnTo>
                  <a:lnTo>
                    <a:pt x="118579" y="688"/>
                  </a:lnTo>
                  <a:lnTo>
                    <a:pt x="114922" y="104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10929" y="3386667"/>
              <a:ext cx="690032" cy="60113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58858" y="3542297"/>
              <a:ext cx="340360" cy="257175"/>
            </a:xfrm>
            <a:custGeom>
              <a:avLst/>
              <a:gdLst/>
              <a:ahLst/>
              <a:cxnLst/>
              <a:rect l="l" t="t" r="r" b="b"/>
              <a:pathLst>
                <a:path w="340360" h="257175">
                  <a:moveTo>
                    <a:pt x="114024" y="0"/>
                  </a:moveTo>
                  <a:lnTo>
                    <a:pt x="103098" y="821"/>
                  </a:lnTo>
                  <a:lnTo>
                    <a:pt x="93277" y="5676"/>
                  </a:lnTo>
                  <a:lnTo>
                    <a:pt x="85813" y="14223"/>
                  </a:lnTo>
                  <a:lnTo>
                    <a:pt x="82258" y="25001"/>
                  </a:lnTo>
                  <a:lnTo>
                    <a:pt x="83080" y="35925"/>
                  </a:lnTo>
                  <a:lnTo>
                    <a:pt x="87935" y="45743"/>
                  </a:lnTo>
                  <a:lnTo>
                    <a:pt x="96481" y="53199"/>
                  </a:lnTo>
                  <a:lnTo>
                    <a:pt x="177101" y="99173"/>
                  </a:lnTo>
                  <a:lnTo>
                    <a:pt x="0" y="100913"/>
                  </a:lnTo>
                  <a:lnTo>
                    <a:pt x="571" y="158050"/>
                  </a:lnTo>
                  <a:lnTo>
                    <a:pt x="177660" y="156310"/>
                  </a:lnTo>
                  <a:lnTo>
                    <a:pt x="97967" y="203859"/>
                  </a:lnTo>
                  <a:lnTo>
                    <a:pt x="89567" y="211483"/>
                  </a:lnTo>
                  <a:lnTo>
                    <a:pt x="84905" y="221396"/>
                  </a:lnTo>
                  <a:lnTo>
                    <a:pt x="84301" y="232336"/>
                  </a:lnTo>
                  <a:lnTo>
                    <a:pt x="88074" y="243039"/>
                  </a:lnTo>
                  <a:lnTo>
                    <a:pt x="93527" y="249674"/>
                  </a:lnTo>
                  <a:lnTo>
                    <a:pt x="100444" y="254253"/>
                  </a:lnTo>
                  <a:lnTo>
                    <a:pt x="108294" y="256640"/>
                  </a:lnTo>
                  <a:lnTo>
                    <a:pt x="116547" y="256704"/>
                  </a:lnTo>
                  <a:lnTo>
                    <a:pt x="120218" y="256196"/>
                  </a:lnTo>
                  <a:lnTo>
                    <a:pt x="123863" y="254951"/>
                  </a:lnTo>
                  <a:lnTo>
                    <a:pt x="339775" y="126148"/>
                  </a:lnTo>
                  <a:lnTo>
                    <a:pt x="124802" y="3555"/>
                  </a:lnTo>
                  <a:lnTo>
                    <a:pt x="11402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6994" y="2996818"/>
              <a:ext cx="381635" cy="1308735"/>
            </a:xfrm>
            <a:custGeom>
              <a:avLst/>
              <a:gdLst/>
              <a:ahLst/>
              <a:cxnLst/>
              <a:rect l="l" t="t" r="r" b="b"/>
              <a:pathLst>
                <a:path w="381634" h="1308735">
                  <a:moveTo>
                    <a:pt x="376135" y="1250937"/>
                  </a:moveTo>
                  <a:lnTo>
                    <a:pt x="275082" y="1191983"/>
                  </a:lnTo>
                  <a:lnTo>
                    <a:pt x="267296" y="1194028"/>
                  </a:lnTo>
                  <a:lnTo>
                    <a:pt x="260235" y="1206144"/>
                  </a:lnTo>
                  <a:lnTo>
                    <a:pt x="262280" y="1213916"/>
                  </a:lnTo>
                  <a:lnTo>
                    <a:pt x="303961" y="1238237"/>
                  </a:lnTo>
                  <a:lnTo>
                    <a:pt x="0" y="1238237"/>
                  </a:lnTo>
                  <a:lnTo>
                    <a:pt x="0" y="1263637"/>
                  </a:lnTo>
                  <a:lnTo>
                    <a:pt x="303961" y="1263637"/>
                  </a:lnTo>
                  <a:lnTo>
                    <a:pt x="262280" y="1287945"/>
                  </a:lnTo>
                  <a:lnTo>
                    <a:pt x="260235" y="1295730"/>
                  </a:lnTo>
                  <a:lnTo>
                    <a:pt x="266420" y="1306322"/>
                  </a:lnTo>
                  <a:lnTo>
                    <a:pt x="271449" y="1308608"/>
                  </a:lnTo>
                  <a:lnTo>
                    <a:pt x="278003" y="1307769"/>
                  </a:lnTo>
                  <a:lnTo>
                    <a:pt x="279615" y="1307236"/>
                  </a:lnTo>
                  <a:lnTo>
                    <a:pt x="376135" y="1250937"/>
                  </a:lnTo>
                  <a:close/>
                </a:path>
                <a:path w="381634" h="1308735">
                  <a:moveTo>
                    <a:pt x="379628" y="1131595"/>
                  </a:moveTo>
                  <a:lnTo>
                    <a:pt x="278561" y="1072642"/>
                  </a:lnTo>
                  <a:lnTo>
                    <a:pt x="270776" y="1074699"/>
                  </a:lnTo>
                  <a:lnTo>
                    <a:pt x="263715" y="1086815"/>
                  </a:lnTo>
                  <a:lnTo>
                    <a:pt x="265760" y="1094587"/>
                  </a:lnTo>
                  <a:lnTo>
                    <a:pt x="307441" y="1118895"/>
                  </a:lnTo>
                  <a:lnTo>
                    <a:pt x="3479" y="1118895"/>
                  </a:lnTo>
                  <a:lnTo>
                    <a:pt x="3479" y="1144295"/>
                  </a:lnTo>
                  <a:lnTo>
                    <a:pt x="307441" y="1144295"/>
                  </a:lnTo>
                  <a:lnTo>
                    <a:pt x="265760" y="1168615"/>
                  </a:lnTo>
                  <a:lnTo>
                    <a:pt x="263715" y="1176388"/>
                  </a:lnTo>
                  <a:lnTo>
                    <a:pt x="269900" y="1186992"/>
                  </a:lnTo>
                  <a:lnTo>
                    <a:pt x="274942" y="1189278"/>
                  </a:lnTo>
                  <a:lnTo>
                    <a:pt x="281482" y="1188440"/>
                  </a:lnTo>
                  <a:lnTo>
                    <a:pt x="283108" y="1187907"/>
                  </a:lnTo>
                  <a:lnTo>
                    <a:pt x="379628" y="1131595"/>
                  </a:lnTo>
                  <a:close/>
                </a:path>
                <a:path w="381634" h="1308735">
                  <a:moveTo>
                    <a:pt x="379628" y="770737"/>
                  </a:moveTo>
                  <a:lnTo>
                    <a:pt x="278561" y="711784"/>
                  </a:lnTo>
                  <a:lnTo>
                    <a:pt x="270776" y="713828"/>
                  </a:lnTo>
                  <a:lnTo>
                    <a:pt x="263715" y="725944"/>
                  </a:lnTo>
                  <a:lnTo>
                    <a:pt x="265760" y="733717"/>
                  </a:lnTo>
                  <a:lnTo>
                    <a:pt x="307441" y="758037"/>
                  </a:lnTo>
                  <a:lnTo>
                    <a:pt x="3479" y="758037"/>
                  </a:lnTo>
                  <a:lnTo>
                    <a:pt x="3479" y="783437"/>
                  </a:lnTo>
                  <a:lnTo>
                    <a:pt x="307441" y="783437"/>
                  </a:lnTo>
                  <a:lnTo>
                    <a:pt x="265760" y="807745"/>
                  </a:lnTo>
                  <a:lnTo>
                    <a:pt x="263715" y="815530"/>
                  </a:lnTo>
                  <a:lnTo>
                    <a:pt x="269900" y="826122"/>
                  </a:lnTo>
                  <a:lnTo>
                    <a:pt x="274942" y="828408"/>
                  </a:lnTo>
                  <a:lnTo>
                    <a:pt x="281482" y="827570"/>
                  </a:lnTo>
                  <a:lnTo>
                    <a:pt x="283108" y="827036"/>
                  </a:lnTo>
                  <a:lnTo>
                    <a:pt x="379628" y="770737"/>
                  </a:lnTo>
                  <a:close/>
                </a:path>
                <a:path w="381634" h="1308735">
                  <a:moveTo>
                    <a:pt x="379628" y="530174"/>
                  </a:moveTo>
                  <a:lnTo>
                    <a:pt x="278561" y="471220"/>
                  </a:lnTo>
                  <a:lnTo>
                    <a:pt x="270776" y="473265"/>
                  </a:lnTo>
                  <a:lnTo>
                    <a:pt x="263715" y="485381"/>
                  </a:lnTo>
                  <a:lnTo>
                    <a:pt x="265760" y="493166"/>
                  </a:lnTo>
                  <a:lnTo>
                    <a:pt x="307441" y="517486"/>
                  </a:lnTo>
                  <a:lnTo>
                    <a:pt x="3479" y="517486"/>
                  </a:lnTo>
                  <a:lnTo>
                    <a:pt x="3479" y="542874"/>
                  </a:lnTo>
                  <a:lnTo>
                    <a:pt x="307441" y="542874"/>
                  </a:lnTo>
                  <a:lnTo>
                    <a:pt x="265760" y="567182"/>
                  </a:lnTo>
                  <a:lnTo>
                    <a:pt x="263715" y="574967"/>
                  </a:lnTo>
                  <a:lnTo>
                    <a:pt x="269900" y="585571"/>
                  </a:lnTo>
                  <a:lnTo>
                    <a:pt x="274942" y="587857"/>
                  </a:lnTo>
                  <a:lnTo>
                    <a:pt x="281482" y="587019"/>
                  </a:lnTo>
                  <a:lnTo>
                    <a:pt x="283108" y="586473"/>
                  </a:lnTo>
                  <a:lnTo>
                    <a:pt x="379628" y="530174"/>
                  </a:lnTo>
                  <a:close/>
                </a:path>
                <a:path w="381634" h="1308735">
                  <a:moveTo>
                    <a:pt x="379628" y="294487"/>
                  </a:moveTo>
                  <a:lnTo>
                    <a:pt x="278561" y="235534"/>
                  </a:lnTo>
                  <a:lnTo>
                    <a:pt x="270776" y="237578"/>
                  </a:lnTo>
                  <a:lnTo>
                    <a:pt x="263715" y="249694"/>
                  </a:lnTo>
                  <a:lnTo>
                    <a:pt x="265760" y="257467"/>
                  </a:lnTo>
                  <a:lnTo>
                    <a:pt x="307441" y="281787"/>
                  </a:lnTo>
                  <a:lnTo>
                    <a:pt x="3479" y="281787"/>
                  </a:lnTo>
                  <a:lnTo>
                    <a:pt x="3479" y="307187"/>
                  </a:lnTo>
                  <a:lnTo>
                    <a:pt x="307441" y="307187"/>
                  </a:lnTo>
                  <a:lnTo>
                    <a:pt x="265760" y="331495"/>
                  </a:lnTo>
                  <a:lnTo>
                    <a:pt x="263715" y="339280"/>
                  </a:lnTo>
                  <a:lnTo>
                    <a:pt x="269900" y="349885"/>
                  </a:lnTo>
                  <a:lnTo>
                    <a:pt x="274789" y="352107"/>
                  </a:lnTo>
                  <a:lnTo>
                    <a:pt x="270776" y="353161"/>
                  </a:lnTo>
                  <a:lnTo>
                    <a:pt x="263715" y="365277"/>
                  </a:lnTo>
                  <a:lnTo>
                    <a:pt x="265760" y="373049"/>
                  </a:lnTo>
                  <a:lnTo>
                    <a:pt x="307441" y="397370"/>
                  </a:lnTo>
                  <a:lnTo>
                    <a:pt x="3479" y="397370"/>
                  </a:lnTo>
                  <a:lnTo>
                    <a:pt x="3479" y="422770"/>
                  </a:lnTo>
                  <a:lnTo>
                    <a:pt x="307441" y="422770"/>
                  </a:lnTo>
                  <a:lnTo>
                    <a:pt x="265760" y="447078"/>
                  </a:lnTo>
                  <a:lnTo>
                    <a:pt x="263715" y="454850"/>
                  </a:lnTo>
                  <a:lnTo>
                    <a:pt x="269900" y="465455"/>
                  </a:lnTo>
                  <a:lnTo>
                    <a:pt x="274942" y="467741"/>
                  </a:lnTo>
                  <a:lnTo>
                    <a:pt x="281482" y="466902"/>
                  </a:lnTo>
                  <a:lnTo>
                    <a:pt x="283108" y="466369"/>
                  </a:lnTo>
                  <a:lnTo>
                    <a:pt x="379628" y="410070"/>
                  </a:lnTo>
                  <a:lnTo>
                    <a:pt x="279374" y="351599"/>
                  </a:lnTo>
                  <a:lnTo>
                    <a:pt x="281482" y="351320"/>
                  </a:lnTo>
                  <a:lnTo>
                    <a:pt x="283108" y="350786"/>
                  </a:lnTo>
                  <a:lnTo>
                    <a:pt x="379628" y="294487"/>
                  </a:lnTo>
                  <a:close/>
                </a:path>
                <a:path w="381634" h="1308735">
                  <a:moveTo>
                    <a:pt x="379628" y="58953"/>
                  </a:moveTo>
                  <a:lnTo>
                    <a:pt x="278561" y="0"/>
                  </a:lnTo>
                  <a:lnTo>
                    <a:pt x="270776" y="2044"/>
                  </a:lnTo>
                  <a:lnTo>
                    <a:pt x="263715" y="14173"/>
                  </a:lnTo>
                  <a:lnTo>
                    <a:pt x="265760" y="21945"/>
                  </a:lnTo>
                  <a:lnTo>
                    <a:pt x="307441" y="46253"/>
                  </a:lnTo>
                  <a:lnTo>
                    <a:pt x="3479" y="46253"/>
                  </a:lnTo>
                  <a:lnTo>
                    <a:pt x="3479" y="71653"/>
                  </a:lnTo>
                  <a:lnTo>
                    <a:pt x="307441" y="71653"/>
                  </a:lnTo>
                  <a:lnTo>
                    <a:pt x="265760" y="95973"/>
                  </a:lnTo>
                  <a:lnTo>
                    <a:pt x="263715" y="103746"/>
                  </a:lnTo>
                  <a:lnTo>
                    <a:pt x="269900" y="114350"/>
                  </a:lnTo>
                  <a:lnTo>
                    <a:pt x="272046" y="115341"/>
                  </a:lnTo>
                  <a:lnTo>
                    <a:pt x="268198" y="116344"/>
                  </a:lnTo>
                  <a:lnTo>
                    <a:pt x="261124" y="128473"/>
                  </a:lnTo>
                  <a:lnTo>
                    <a:pt x="263169" y="136245"/>
                  </a:lnTo>
                  <a:lnTo>
                    <a:pt x="304850" y="160553"/>
                  </a:lnTo>
                  <a:lnTo>
                    <a:pt x="901" y="160553"/>
                  </a:lnTo>
                  <a:lnTo>
                    <a:pt x="901" y="185953"/>
                  </a:lnTo>
                  <a:lnTo>
                    <a:pt x="304850" y="185953"/>
                  </a:lnTo>
                  <a:lnTo>
                    <a:pt x="263169" y="210273"/>
                  </a:lnTo>
                  <a:lnTo>
                    <a:pt x="261124" y="218046"/>
                  </a:lnTo>
                  <a:lnTo>
                    <a:pt x="267309" y="228650"/>
                  </a:lnTo>
                  <a:lnTo>
                    <a:pt x="272351" y="230936"/>
                  </a:lnTo>
                  <a:lnTo>
                    <a:pt x="278892" y="230098"/>
                  </a:lnTo>
                  <a:lnTo>
                    <a:pt x="280517" y="229565"/>
                  </a:lnTo>
                  <a:lnTo>
                    <a:pt x="377037" y="173253"/>
                  </a:lnTo>
                  <a:lnTo>
                    <a:pt x="279069" y="116116"/>
                  </a:lnTo>
                  <a:lnTo>
                    <a:pt x="281482" y="115798"/>
                  </a:lnTo>
                  <a:lnTo>
                    <a:pt x="283108" y="115265"/>
                  </a:lnTo>
                  <a:lnTo>
                    <a:pt x="379628" y="58953"/>
                  </a:lnTo>
                  <a:close/>
                </a:path>
                <a:path w="381634" h="1308735">
                  <a:moveTo>
                    <a:pt x="380390" y="890854"/>
                  </a:moveTo>
                  <a:lnTo>
                    <a:pt x="279336" y="831888"/>
                  </a:lnTo>
                  <a:lnTo>
                    <a:pt x="271551" y="833932"/>
                  </a:lnTo>
                  <a:lnTo>
                    <a:pt x="264490" y="846048"/>
                  </a:lnTo>
                  <a:lnTo>
                    <a:pt x="266534" y="853833"/>
                  </a:lnTo>
                  <a:lnTo>
                    <a:pt x="308216" y="878154"/>
                  </a:lnTo>
                  <a:lnTo>
                    <a:pt x="4254" y="878154"/>
                  </a:lnTo>
                  <a:lnTo>
                    <a:pt x="4254" y="903554"/>
                  </a:lnTo>
                  <a:lnTo>
                    <a:pt x="308216" y="903554"/>
                  </a:lnTo>
                  <a:lnTo>
                    <a:pt x="266534" y="927862"/>
                  </a:lnTo>
                  <a:lnTo>
                    <a:pt x="264490" y="935647"/>
                  </a:lnTo>
                  <a:lnTo>
                    <a:pt x="270675" y="946238"/>
                  </a:lnTo>
                  <a:lnTo>
                    <a:pt x="275704" y="948524"/>
                  </a:lnTo>
                  <a:lnTo>
                    <a:pt x="282257" y="947686"/>
                  </a:lnTo>
                  <a:lnTo>
                    <a:pt x="283870" y="947153"/>
                  </a:lnTo>
                  <a:lnTo>
                    <a:pt x="380390" y="890854"/>
                  </a:lnTo>
                  <a:close/>
                </a:path>
                <a:path w="381634" h="1308735">
                  <a:moveTo>
                    <a:pt x="380390" y="649503"/>
                  </a:moveTo>
                  <a:lnTo>
                    <a:pt x="279336" y="590550"/>
                  </a:lnTo>
                  <a:lnTo>
                    <a:pt x="271551" y="592594"/>
                  </a:lnTo>
                  <a:lnTo>
                    <a:pt x="264490" y="604710"/>
                  </a:lnTo>
                  <a:lnTo>
                    <a:pt x="266534" y="612495"/>
                  </a:lnTo>
                  <a:lnTo>
                    <a:pt x="308216" y="636803"/>
                  </a:lnTo>
                  <a:lnTo>
                    <a:pt x="4254" y="636803"/>
                  </a:lnTo>
                  <a:lnTo>
                    <a:pt x="4254" y="662203"/>
                  </a:lnTo>
                  <a:lnTo>
                    <a:pt x="308216" y="662203"/>
                  </a:lnTo>
                  <a:lnTo>
                    <a:pt x="266534" y="686523"/>
                  </a:lnTo>
                  <a:lnTo>
                    <a:pt x="264490" y="694296"/>
                  </a:lnTo>
                  <a:lnTo>
                    <a:pt x="270675" y="704900"/>
                  </a:lnTo>
                  <a:lnTo>
                    <a:pt x="275704" y="707186"/>
                  </a:lnTo>
                  <a:lnTo>
                    <a:pt x="282257" y="706348"/>
                  </a:lnTo>
                  <a:lnTo>
                    <a:pt x="283870" y="705815"/>
                  </a:lnTo>
                  <a:lnTo>
                    <a:pt x="380390" y="649503"/>
                  </a:lnTo>
                  <a:close/>
                </a:path>
                <a:path w="381634" h="1308735">
                  <a:moveTo>
                    <a:pt x="381165" y="1010183"/>
                  </a:moveTo>
                  <a:lnTo>
                    <a:pt x="280111" y="951230"/>
                  </a:lnTo>
                  <a:lnTo>
                    <a:pt x="272326" y="953274"/>
                  </a:lnTo>
                  <a:lnTo>
                    <a:pt x="265264" y="965390"/>
                  </a:lnTo>
                  <a:lnTo>
                    <a:pt x="267309" y="973162"/>
                  </a:lnTo>
                  <a:lnTo>
                    <a:pt x="308991" y="997483"/>
                  </a:lnTo>
                  <a:lnTo>
                    <a:pt x="5029" y="997483"/>
                  </a:lnTo>
                  <a:lnTo>
                    <a:pt x="5029" y="1022883"/>
                  </a:lnTo>
                  <a:lnTo>
                    <a:pt x="308991" y="1022883"/>
                  </a:lnTo>
                  <a:lnTo>
                    <a:pt x="267309" y="1047191"/>
                  </a:lnTo>
                  <a:lnTo>
                    <a:pt x="265264" y="1054976"/>
                  </a:lnTo>
                  <a:lnTo>
                    <a:pt x="271449" y="1065580"/>
                  </a:lnTo>
                  <a:lnTo>
                    <a:pt x="276479" y="1067866"/>
                  </a:lnTo>
                  <a:lnTo>
                    <a:pt x="283032" y="1067015"/>
                  </a:lnTo>
                  <a:lnTo>
                    <a:pt x="284645" y="1066482"/>
                  </a:lnTo>
                  <a:lnTo>
                    <a:pt x="381165" y="101018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2540609" y="3924351"/>
            <a:ext cx="669712" cy="220573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5080" rIns="0" bIns="0" rtlCol="0">
            <a:spAutoFit/>
          </a:bodyPr>
          <a:lstStyle/>
          <a:p>
            <a:pPr marL="11853">
              <a:spcBef>
                <a:spcPts val="40"/>
              </a:spcBef>
            </a:pPr>
            <a:r>
              <a:rPr sz="1400" spc="-7" dirty="0">
                <a:latin typeface="Arial"/>
                <a:cs typeface="Arial"/>
              </a:rPr>
              <a:t>Memo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7" dirty="0"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368039" y="3928314"/>
            <a:ext cx="361527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spc="-7" dirty="0">
                <a:latin typeface="Arial"/>
                <a:cs typeface="Arial"/>
              </a:rPr>
              <a:t>A</a:t>
            </a:r>
            <a:r>
              <a:rPr sz="1333" spc="-13" dirty="0">
                <a:latin typeface="Arial"/>
                <a:cs typeface="Arial"/>
              </a:rPr>
              <a:t>L</a:t>
            </a:r>
            <a:r>
              <a:rPr sz="1333" dirty="0">
                <a:latin typeface="Arial"/>
                <a:cs typeface="Arial"/>
              </a:rPr>
              <a:t>U</a:t>
            </a:r>
            <a:endParaRPr sz="1333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43926" y="3255297"/>
            <a:ext cx="1542711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81837" marR="6773" indent="-365751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парсер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818443" y="3776138"/>
            <a:ext cx="1100667" cy="2291927"/>
            <a:chOff x="613832" y="2832103"/>
            <a:chExt cx="825500" cy="1718945"/>
          </a:xfrm>
        </p:grpSpPr>
        <p:sp>
          <p:nvSpPr>
            <p:cNvPr id="179" name="object 179"/>
            <p:cNvSpPr/>
            <p:nvPr/>
          </p:nvSpPr>
          <p:spPr>
            <a:xfrm>
              <a:off x="613832" y="2832103"/>
              <a:ext cx="825500" cy="171872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3976" y="2864085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722585" y="0"/>
                  </a:moveTo>
                  <a:lnTo>
                    <a:pt x="0" y="0"/>
                  </a:lnTo>
                  <a:lnTo>
                    <a:pt x="0" y="1616824"/>
                  </a:lnTo>
                  <a:lnTo>
                    <a:pt x="722585" y="1616824"/>
                  </a:lnTo>
                  <a:lnTo>
                    <a:pt x="722585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63976" y="2864078"/>
              <a:ext cx="722630" cy="1617345"/>
            </a:xfrm>
            <a:custGeom>
              <a:avLst/>
              <a:gdLst/>
              <a:ahLst/>
              <a:cxnLst/>
              <a:rect l="l" t="t" r="r" b="b"/>
              <a:pathLst>
                <a:path w="722630" h="1617345">
                  <a:moveTo>
                    <a:pt x="0" y="0"/>
                  </a:moveTo>
                  <a:lnTo>
                    <a:pt x="722586" y="0"/>
                  </a:lnTo>
                  <a:lnTo>
                    <a:pt x="722586" y="1616830"/>
                  </a:lnTo>
                  <a:lnTo>
                    <a:pt x="0" y="16168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34117" y="3021304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4672" y="3497110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39956" y="3305175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37477" y="3882923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66044" y="4103540"/>
              <a:ext cx="228600" cy="235585"/>
            </a:xfrm>
            <a:custGeom>
              <a:avLst/>
              <a:gdLst/>
              <a:ahLst/>
              <a:cxnLst/>
              <a:rect l="l" t="t" r="r" b="b"/>
              <a:pathLst>
                <a:path w="228600" h="235585">
                  <a:moveTo>
                    <a:pt x="0" y="117765"/>
                  </a:moveTo>
                  <a:lnTo>
                    <a:pt x="8982" y="71925"/>
                  </a:lnTo>
                  <a:lnTo>
                    <a:pt x="33477" y="34492"/>
                  </a:lnTo>
                  <a:lnTo>
                    <a:pt x="69809" y="9254"/>
                  </a:lnTo>
                  <a:lnTo>
                    <a:pt x="114300" y="0"/>
                  </a:lnTo>
                  <a:lnTo>
                    <a:pt x="158790" y="9254"/>
                  </a:lnTo>
                  <a:lnTo>
                    <a:pt x="195122" y="34492"/>
                  </a:lnTo>
                  <a:lnTo>
                    <a:pt x="219617" y="71925"/>
                  </a:lnTo>
                  <a:lnTo>
                    <a:pt x="228600" y="117765"/>
                  </a:lnTo>
                  <a:lnTo>
                    <a:pt x="219617" y="163604"/>
                  </a:lnTo>
                  <a:lnTo>
                    <a:pt x="195122" y="201036"/>
                  </a:lnTo>
                  <a:lnTo>
                    <a:pt x="158790" y="226274"/>
                  </a:lnTo>
                  <a:lnTo>
                    <a:pt x="114300" y="235529"/>
                  </a:lnTo>
                  <a:lnTo>
                    <a:pt x="69809" y="226274"/>
                  </a:lnTo>
                  <a:lnTo>
                    <a:pt x="33477" y="201036"/>
                  </a:lnTo>
                  <a:lnTo>
                    <a:pt x="8982" y="163604"/>
                  </a:lnTo>
                  <a:lnTo>
                    <a:pt x="0" y="1177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156" y="2959989"/>
              <a:ext cx="344805" cy="345440"/>
            </a:xfrm>
            <a:custGeom>
              <a:avLst/>
              <a:gdLst/>
              <a:ahLst/>
              <a:cxnLst/>
              <a:rect l="l" t="t" r="r" b="b"/>
              <a:pathLst>
                <a:path w="344805" h="345439">
                  <a:moveTo>
                    <a:pt x="158904" y="0"/>
                  </a:moveTo>
                  <a:lnTo>
                    <a:pt x="101724" y="4851"/>
                  </a:lnTo>
                  <a:lnTo>
                    <a:pt x="51562" y="17678"/>
                  </a:lnTo>
                  <a:lnTo>
                    <a:pt x="14860" y="36690"/>
                  </a:lnTo>
                  <a:lnTo>
                    <a:pt x="0" y="60248"/>
                  </a:lnTo>
                  <a:lnTo>
                    <a:pt x="12519" y="62382"/>
                  </a:lnTo>
                  <a:lnTo>
                    <a:pt x="13238" y="58166"/>
                  </a:lnTo>
                  <a:lnTo>
                    <a:pt x="14928" y="54787"/>
                  </a:lnTo>
                  <a:lnTo>
                    <a:pt x="56532" y="29362"/>
                  </a:lnTo>
                  <a:lnTo>
                    <a:pt x="104333" y="17284"/>
                  </a:lnTo>
                  <a:lnTo>
                    <a:pt x="158884" y="12712"/>
                  </a:lnTo>
                  <a:lnTo>
                    <a:pt x="171869" y="14465"/>
                  </a:lnTo>
                  <a:lnTo>
                    <a:pt x="211065" y="40157"/>
                  </a:lnTo>
                  <a:lnTo>
                    <a:pt x="235960" y="72517"/>
                  </a:lnTo>
                  <a:lnTo>
                    <a:pt x="258611" y="115023"/>
                  </a:lnTo>
                  <a:lnTo>
                    <a:pt x="277881" y="165608"/>
                  </a:lnTo>
                  <a:lnTo>
                    <a:pt x="292816" y="222377"/>
                  </a:lnTo>
                  <a:lnTo>
                    <a:pt x="299434" y="269697"/>
                  </a:lnTo>
                  <a:lnTo>
                    <a:pt x="268632" y="271906"/>
                  </a:lnTo>
                  <a:lnTo>
                    <a:pt x="312098" y="345186"/>
                  </a:lnTo>
                  <a:lnTo>
                    <a:pt x="344636" y="266446"/>
                  </a:lnTo>
                  <a:lnTo>
                    <a:pt x="312112" y="268782"/>
                  </a:lnTo>
                  <a:lnTo>
                    <a:pt x="305098" y="219138"/>
                  </a:lnTo>
                  <a:lnTo>
                    <a:pt x="289868" y="161417"/>
                  </a:lnTo>
                  <a:lnTo>
                    <a:pt x="270012" y="109435"/>
                  </a:lnTo>
                  <a:lnTo>
                    <a:pt x="246368" y="65239"/>
                  </a:lnTo>
                  <a:lnTo>
                    <a:pt x="219594" y="30759"/>
                  </a:lnTo>
                  <a:lnTo>
                    <a:pt x="174350" y="1993"/>
                  </a:lnTo>
                  <a:lnTo>
                    <a:pt x="1589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28150" y="3256711"/>
              <a:ext cx="76150" cy="24038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147937" y="3422929"/>
              <a:ext cx="203024" cy="2369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20318" y="3506038"/>
              <a:ext cx="394970" cy="929640"/>
            </a:xfrm>
            <a:custGeom>
              <a:avLst/>
              <a:gdLst/>
              <a:ahLst/>
              <a:cxnLst/>
              <a:rect l="l" t="t" r="r" b="b"/>
              <a:pathLst>
                <a:path w="394969" h="929639">
                  <a:moveTo>
                    <a:pt x="366331" y="833742"/>
                  </a:moveTo>
                  <a:lnTo>
                    <a:pt x="353707" y="832332"/>
                  </a:lnTo>
                  <a:lnTo>
                    <a:pt x="352844" y="840079"/>
                  </a:lnTo>
                  <a:lnTo>
                    <a:pt x="350481" y="847242"/>
                  </a:lnTo>
                  <a:lnTo>
                    <a:pt x="305231" y="889381"/>
                  </a:lnTo>
                  <a:lnTo>
                    <a:pt x="254127" y="908989"/>
                  </a:lnTo>
                  <a:lnTo>
                    <a:pt x="195897" y="916368"/>
                  </a:lnTo>
                  <a:lnTo>
                    <a:pt x="181762" y="914730"/>
                  </a:lnTo>
                  <a:lnTo>
                    <a:pt x="139293" y="891044"/>
                  </a:lnTo>
                  <a:lnTo>
                    <a:pt x="112572" y="861441"/>
                  </a:lnTo>
                  <a:lnTo>
                    <a:pt x="88290" y="822604"/>
                  </a:lnTo>
                  <a:lnTo>
                    <a:pt x="67652" y="776389"/>
                  </a:lnTo>
                  <a:lnTo>
                    <a:pt x="51638" y="724496"/>
                  </a:lnTo>
                  <a:lnTo>
                    <a:pt x="44665" y="687768"/>
                  </a:lnTo>
                  <a:lnTo>
                    <a:pt x="75920" y="685088"/>
                  </a:lnTo>
                  <a:lnTo>
                    <a:pt x="31457" y="612419"/>
                  </a:lnTo>
                  <a:lnTo>
                    <a:pt x="0" y="691591"/>
                  </a:lnTo>
                  <a:lnTo>
                    <a:pt x="32042" y="688848"/>
                  </a:lnTo>
                  <a:lnTo>
                    <a:pt x="33362" y="700024"/>
                  </a:lnTo>
                  <a:lnTo>
                    <a:pt x="55905" y="781202"/>
                  </a:lnTo>
                  <a:lnTo>
                    <a:pt x="77292" y="828941"/>
                  </a:lnTo>
                  <a:lnTo>
                    <a:pt x="102743" y="869492"/>
                  </a:lnTo>
                  <a:lnTo>
                    <a:pt x="131533" y="901103"/>
                  </a:lnTo>
                  <a:lnTo>
                    <a:pt x="179628" y="927265"/>
                  </a:lnTo>
                  <a:lnTo>
                    <a:pt x="196151" y="929081"/>
                  </a:lnTo>
                  <a:lnTo>
                    <a:pt x="227571" y="926960"/>
                  </a:lnTo>
                  <a:lnTo>
                    <a:pt x="286473" y="911948"/>
                  </a:lnTo>
                  <a:lnTo>
                    <a:pt x="334035" y="885774"/>
                  </a:lnTo>
                  <a:lnTo>
                    <a:pt x="362356" y="851763"/>
                  </a:lnTo>
                  <a:lnTo>
                    <a:pt x="365391" y="842149"/>
                  </a:lnTo>
                  <a:lnTo>
                    <a:pt x="366331" y="833742"/>
                  </a:lnTo>
                  <a:close/>
                </a:path>
                <a:path w="394969" h="929639">
                  <a:moveTo>
                    <a:pt x="394741" y="519709"/>
                  </a:moveTo>
                  <a:lnTo>
                    <a:pt x="362826" y="521106"/>
                  </a:lnTo>
                  <a:lnTo>
                    <a:pt x="361899" y="505612"/>
                  </a:lnTo>
                  <a:lnTo>
                    <a:pt x="356539" y="460641"/>
                  </a:lnTo>
                  <a:lnTo>
                    <a:pt x="349300" y="416763"/>
                  </a:lnTo>
                  <a:lnTo>
                    <a:pt x="340309" y="374294"/>
                  </a:lnTo>
                  <a:lnTo>
                    <a:pt x="329704" y="333616"/>
                  </a:lnTo>
                  <a:lnTo>
                    <a:pt x="317639" y="295059"/>
                  </a:lnTo>
                  <a:lnTo>
                    <a:pt x="304253" y="258991"/>
                  </a:lnTo>
                  <a:lnTo>
                    <a:pt x="273989" y="195656"/>
                  </a:lnTo>
                  <a:lnTo>
                    <a:pt x="251764" y="161848"/>
                  </a:lnTo>
                  <a:lnTo>
                    <a:pt x="257048" y="92570"/>
                  </a:lnTo>
                  <a:lnTo>
                    <a:pt x="259461" y="342"/>
                  </a:lnTo>
                  <a:lnTo>
                    <a:pt x="246761" y="0"/>
                  </a:lnTo>
                  <a:lnTo>
                    <a:pt x="244348" y="92240"/>
                  </a:lnTo>
                  <a:lnTo>
                    <a:pt x="240169" y="146837"/>
                  </a:lnTo>
                  <a:lnTo>
                    <a:pt x="203454" y="114681"/>
                  </a:lnTo>
                  <a:lnTo>
                    <a:pt x="163906" y="102552"/>
                  </a:lnTo>
                  <a:lnTo>
                    <a:pt x="161988" y="115112"/>
                  </a:lnTo>
                  <a:lnTo>
                    <a:pt x="179590" y="117779"/>
                  </a:lnTo>
                  <a:lnTo>
                    <a:pt x="196507" y="125323"/>
                  </a:lnTo>
                  <a:lnTo>
                    <a:pt x="213563" y="137807"/>
                  </a:lnTo>
                  <a:lnTo>
                    <a:pt x="230784" y="155282"/>
                  </a:lnTo>
                  <a:lnTo>
                    <a:pt x="238734" y="165684"/>
                  </a:lnTo>
                  <a:lnTo>
                    <a:pt x="237553" y="181254"/>
                  </a:lnTo>
                  <a:lnTo>
                    <a:pt x="232714" y="223697"/>
                  </a:lnTo>
                  <a:lnTo>
                    <a:pt x="227012" y="264401"/>
                  </a:lnTo>
                  <a:lnTo>
                    <a:pt x="220522" y="302920"/>
                  </a:lnTo>
                  <a:lnTo>
                    <a:pt x="205536" y="371932"/>
                  </a:lnTo>
                  <a:lnTo>
                    <a:pt x="188683" y="426961"/>
                  </a:lnTo>
                  <a:lnTo>
                    <a:pt x="186690" y="429971"/>
                  </a:lnTo>
                  <a:lnTo>
                    <a:pt x="162394" y="411099"/>
                  </a:lnTo>
                  <a:lnTo>
                    <a:pt x="145757" y="494652"/>
                  </a:lnTo>
                  <a:lnTo>
                    <a:pt x="222580" y="457847"/>
                  </a:lnTo>
                  <a:lnTo>
                    <a:pt x="196748" y="437781"/>
                  </a:lnTo>
                  <a:lnTo>
                    <a:pt x="200037" y="432803"/>
                  </a:lnTo>
                  <a:lnTo>
                    <a:pt x="217893" y="374853"/>
                  </a:lnTo>
                  <a:lnTo>
                    <a:pt x="233045" y="305015"/>
                  </a:lnTo>
                  <a:lnTo>
                    <a:pt x="239585" y="266153"/>
                  </a:lnTo>
                  <a:lnTo>
                    <a:pt x="245325" y="225132"/>
                  </a:lnTo>
                  <a:lnTo>
                    <a:pt x="250215" y="182219"/>
                  </a:lnTo>
                  <a:lnTo>
                    <a:pt x="250253" y="181610"/>
                  </a:lnTo>
                  <a:lnTo>
                    <a:pt x="263220" y="202387"/>
                  </a:lnTo>
                  <a:lnTo>
                    <a:pt x="292620" y="264096"/>
                  </a:lnTo>
                  <a:lnTo>
                    <a:pt x="317588" y="337400"/>
                  </a:lnTo>
                  <a:lnTo>
                    <a:pt x="328015" y="377494"/>
                  </a:lnTo>
                  <a:lnTo>
                    <a:pt x="336867" y="419392"/>
                  </a:lnTo>
                  <a:lnTo>
                    <a:pt x="344017" y="462711"/>
                  </a:lnTo>
                  <a:lnTo>
                    <a:pt x="349288" y="507111"/>
                  </a:lnTo>
                  <a:lnTo>
                    <a:pt x="350151" y="521665"/>
                  </a:lnTo>
                  <a:lnTo>
                    <a:pt x="318617" y="523049"/>
                  </a:lnTo>
                  <a:lnTo>
                    <a:pt x="360019" y="597509"/>
                  </a:lnTo>
                  <a:lnTo>
                    <a:pt x="394741" y="5197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9911926" y="3250251"/>
            <a:ext cx="1615186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4153" marR="6773" indent="-248067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Програмабилни депарсер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2235200" y="3392317"/>
            <a:ext cx="7445587" cy="429260"/>
            <a:chOff x="1676400" y="2544237"/>
            <a:chExt cx="5584190" cy="321945"/>
          </a:xfrm>
        </p:grpSpPr>
        <p:sp>
          <p:nvSpPr>
            <p:cNvPr id="193" name="object 193"/>
            <p:cNvSpPr/>
            <p:nvPr/>
          </p:nvSpPr>
          <p:spPr>
            <a:xfrm>
              <a:off x="1676400" y="2544237"/>
              <a:ext cx="5583770" cy="32173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34807" y="2583700"/>
              <a:ext cx="5467985" cy="213995"/>
            </a:xfrm>
            <a:custGeom>
              <a:avLst/>
              <a:gdLst/>
              <a:ahLst/>
              <a:cxnLst/>
              <a:rect l="l" t="t" r="r" b="b"/>
              <a:pathLst>
                <a:path w="5467984" h="213994">
                  <a:moveTo>
                    <a:pt x="0" y="213628"/>
                  </a:moveTo>
                  <a:lnTo>
                    <a:pt x="7310" y="172051"/>
                  </a:lnTo>
                  <a:lnTo>
                    <a:pt x="27247" y="138099"/>
                  </a:lnTo>
                  <a:lnTo>
                    <a:pt x="56818" y="115208"/>
                  </a:lnTo>
                  <a:lnTo>
                    <a:pt x="93030" y="106814"/>
                  </a:lnTo>
                  <a:lnTo>
                    <a:pt x="2640831" y="106814"/>
                  </a:lnTo>
                  <a:lnTo>
                    <a:pt x="2677044" y="98420"/>
                  </a:lnTo>
                  <a:lnTo>
                    <a:pt x="2706619" y="75528"/>
                  </a:lnTo>
                  <a:lnTo>
                    <a:pt x="2726559" y="41576"/>
                  </a:lnTo>
                  <a:lnTo>
                    <a:pt x="2733871" y="0"/>
                  </a:lnTo>
                  <a:lnTo>
                    <a:pt x="2741182" y="41576"/>
                  </a:lnTo>
                  <a:lnTo>
                    <a:pt x="2761120" y="75528"/>
                  </a:lnTo>
                  <a:lnTo>
                    <a:pt x="2790693" y="98420"/>
                  </a:lnTo>
                  <a:lnTo>
                    <a:pt x="2826911" y="106814"/>
                  </a:lnTo>
                  <a:lnTo>
                    <a:pt x="5374706" y="106814"/>
                  </a:lnTo>
                  <a:lnTo>
                    <a:pt x="5410920" y="115208"/>
                  </a:lnTo>
                  <a:lnTo>
                    <a:pt x="5440493" y="138099"/>
                  </a:lnTo>
                  <a:lnTo>
                    <a:pt x="5460431" y="172051"/>
                  </a:lnTo>
                  <a:lnTo>
                    <a:pt x="5467743" y="213628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4159961" y="3070437"/>
            <a:ext cx="3778641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sr-Cyrl-RS" sz="1600" spc="-7" dirty="0">
                <a:latin typeface="Arial"/>
                <a:cs typeface="Arial"/>
              </a:rPr>
              <a:t>Програмабилна проточна обрада</a:t>
            </a:r>
            <a:br>
              <a:rPr lang="sr-Cyrl-RS" sz="1600" spc="-7" dirty="0">
                <a:latin typeface="Arial"/>
                <a:cs typeface="Arial"/>
              </a:rPr>
            </a:br>
            <a:r>
              <a:rPr lang="en-US" sz="1600" b="1" i="1" spc="-7" dirty="0">
                <a:latin typeface="Arial"/>
                <a:cs typeface="Arial"/>
              </a:rPr>
              <a:t>Programmable match/action pipeline</a:t>
            </a:r>
            <a:endParaRPr sz="1600" b="1" i="1" dirty="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032934" y="1873957"/>
            <a:ext cx="2602652" cy="1512993"/>
            <a:chOff x="774700" y="1405467"/>
            <a:chExt cx="1951989" cy="1134745"/>
          </a:xfrm>
        </p:grpSpPr>
        <p:sp>
          <p:nvSpPr>
            <p:cNvPr id="197" name="object 197"/>
            <p:cNvSpPr/>
            <p:nvPr/>
          </p:nvSpPr>
          <p:spPr>
            <a:xfrm>
              <a:off x="774700" y="1405467"/>
              <a:ext cx="1951570" cy="113453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93232" y="1435100"/>
              <a:ext cx="1752600" cy="7239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26820" y="1436179"/>
              <a:ext cx="1849208" cy="103065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26820" y="1436179"/>
              <a:ext cx="1849755" cy="1031240"/>
            </a:xfrm>
            <a:custGeom>
              <a:avLst/>
              <a:gdLst/>
              <a:ahLst/>
              <a:cxnLst/>
              <a:rect l="l" t="t" r="r" b="b"/>
              <a:pathLst>
                <a:path w="1849755" h="1031239">
                  <a:moveTo>
                    <a:pt x="0" y="111713"/>
                  </a:moveTo>
                  <a:lnTo>
                    <a:pt x="8778" y="68229"/>
                  </a:lnTo>
                  <a:lnTo>
                    <a:pt x="32719" y="32719"/>
                  </a:lnTo>
                  <a:lnTo>
                    <a:pt x="68229" y="8778"/>
                  </a:lnTo>
                  <a:lnTo>
                    <a:pt x="111713" y="0"/>
                  </a:lnTo>
                  <a:lnTo>
                    <a:pt x="308201" y="0"/>
                  </a:lnTo>
                  <a:lnTo>
                    <a:pt x="770502" y="0"/>
                  </a:lnTo>
                  <a:lnTo>
                    <a:pt x="1737490" y="0"/>
                  </a:lnTo>
                  <a:lnTo>
                    <a:pt x="1780976" y="8778"/>
                  </a:lnTo>
                  <a:lnTo>
                    <a:pt x="1816488" y="32719"/>
                  </a:lnTo>
                  <a:lnTo>
                    <a:pt x="1840431" y="68229"/>
                  </a:lnTo>
                  <a:lnTo>
                    <a:pt x="1849211" y="111713"/>
                  </a:lnTo>
                  <a:lnTo>
                    <a:pt x="1849211" y="390989"/>
                  </a:lnTo>
                  <a:lnTo>
                    <a:pt x="1849211" y="558556"/>
                  </a:lnTo>
                  <a:lnTo>
                    <a:pt x="1840431" y="602037"/>
                  </a:lnTo>
                  <a:lnTo>
                    <a:pt x="1816488" y="637547"/>
                  </a:lnTo>
                  <a:lnTo>
                    <a:pt x="1780976" y="661488"/>
                  </a:lnTo>
                  <a:lnTo>
                    <a:pt x="1737490" y="670267"/>
                  </a:lnTo>
                  <a:lnTo>
                    <a:pt x="770502" y="670267"/>
                  </a:lnTo>
                  <a:lnTo>
                    <a:pt x="129721" y="1030660"/>
                  </a:lnTo>
                  <a:lnTo>
                    <a:pt x="308201" y="670267"/>
                  </a:lnTo>
                  <a:lnTo>
                    <a:pt x="111713" y="670267"/>
                  </a:lnTo>
                  <a:lnTo>
                    <a:pt x="68229" y="661488"/>
                  </a:lnTo>
                  <a:lnTo>
                    <a:pt x="32719" y="637547"/>
                  </a:lnTo>
                  <a:lnTo>
                    <a:pt x="8778" y="602037"/>
                  </a:lnTo>
                  <a:lnTo>
                    <a:pt x="0" y="558554"/>
                  </a:lnTo>
                  <a:lnTo>
                    <a:pt x="0" y="390989"/>
                  </a:lnTo>
                  <a:lnTo>
                    <a:pt x="0" y="111713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1336166" y="1974562"/>
            <a:ext cx="1998133" cy="715324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16933" marR="6773" indent="1693" algn="ctr">
              <a:lnSpc>
                <a:spcPct val="79600"/>
              </a:lnSpc>
              <a:spcBef>
                <a:spcPts val="460"/>
              </a:spcBef>
            </a:pPr>
            <a:r>
              <a:rPr lang="sr-Cyrl-RS" sz="1333" spc="-7" dirty="0">
                <a:latin typeface="Arial"/>
                <a:cs typeface="Arial"/>
              </a:rPr>
              <a:t>Програмер дефинише редослед и тип заглавља пакета које жели да процесира</a:t>
            </a:r>
            <a:endParaRPr sz="1333" dirty="0">
              <a:latin typeface="Arial"/>
              <a:cs typeface="Arial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4159961" y="1444985"/>
            <a:ext cx="2613660" cy="1665393"/>
            <a:chOff x="3119970" y="1083738"/>
            <a:chExt cx="1960245" cy="1249045"/>
          </a:xfrm>
        </p:grpSpPr>
        <p:sp>
          <p:nvSpPr>
            <p:cNvPr id="203" name="object 203"/>
            <p:cNvSpPr/>
            <p:nvPr/>
          </p:nvSpPr>
          <p:spPr>
            <a:xfrm>
              <a:off x="3119970" y="1083738"/>
              <a:ext cx="1960029" cy="124883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217329" y="1134529"/>
              <a:ext cx="1794929" cy="6604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172396" y="1116533"/>
              <a:ext cx="1856104" cy="114467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172396" y="1116533"/>
              <a:ext cx="1856105" cy="1144905"/>
            </a:xfrm>
            <a:custGeom>
              <a:avLst/>
              <a:gdLst/>
              <a:ahLst/>
              <a:cxnLst/>
              <a:rect l="l" t="t" r="r" b="b"/>
              <a:pathLst>
                <a:path w="1856104" h="1144905">
                  <a:moveTo>
                    <a:pt x="0" y="107268"/>
                  </a:moveTo>
                  <a:lnTo>
                    <a:pt x="8429" y="65514"/>
                  </a:lnTo>
                  <a:lnTo>
                    <a:pt x="31418" y="31418"/>
                  </a:lnTo>
                  <a:lnTo>
                    <a:pt x="65514" y="8429"/>
                  </a:lnTo>
                  <a:lnTo>
                    <a:pt x="107268" y="0"/>
                  </a:lnTo>
                  <a:lnTo>
                    <a:pt x="1078700" y="0"/>
                  </a:lnTo>
                  <a:lnTo>
                    <a:pt x="1541000" y="0"/>
                  </a:lnTo>
                  <a:lnTo>
                    <a:pt x="1741940" y="0"/>
                  </a:lnTo>
                  <a:lnTo>
                    <a:pt x="1783693" y="8429"/>
                  </a:lnTo>
                  <a:lnTo>
                    <a:pt x="1817791" y="31418"/>
                  </a:lnTo>
                  <a:lnTo>
                    <a:pt x="1840780" y="65514"/>
                  </a:lnTo>
                  <a:lnTo>
                    <a:pt x="1849211" y="107268"/>
                  </a:lnTo>
                  <a:lnTo>
                    <a:pt x="1849211" y="375431"/>
                  </a:lnTo>
                  <a:lnTo>
                    <a:pt x="1849211" y="536331"/>
                  </a:lnTo>
                  <a:lnTo>
                    <a:pt x="1840780" y="578082"/>
                  </a:lnTo>
                  <a:lnTo>
                    <a:pt x="1817791" y="612179"/>
                  </a:lnTo>
                  <a:lnTo>
                    <a:pt x="1783693" y="635167"/>
                  </a:lnTo>
                  <a:lnTo>
                    <a:pt x="1741940" y="643597"/>
                  </a:lnTo>
                  <a:lnTo>
                    <a:pt x="1541000" y="643597"/>
                  </a:lnTo>
                  <a:lnTo>
                    <a:pt x="1856101" y="1144680"/>
                  </a:lnTo>
                  <a:lnTo>
                    <a:pt x="1078700" y="643597"/>
                  </a:lnTo>
                  <a:lnTo>
                    <a:pt x="107268" y="643597"/>
                  </a:lnTo>
                  <a:lnTo>
                    <a:pt x="65514" y="635167"/>
                  </a:lnTo>
                  <a:lnTo>
                    <a:pt x="31418" y="612179"/>
                  </a:lnTo>
                  <a:lnTo>
                    <a:pt x="8429" y="578082"/>
                  </a:lnTo>
                  <a:lnTo>
                    <a:pt x="0" y="536329"/>
                  </a:lnTo>
                  <a:lnTo>
                    <a:pt x="0" y="375431"/>
                  </a:lnTo>
                  <a:lnTo>
                    <a:pt x="0" y="107268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4448775" y="1581810"/>
            <a:ext cx="2027767" cy="596744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/>
          <a:p>
            <a:pPr marL="16086" marR="6773" algn="ctr">
              <a:lnSpc>
                <a:spcPts val="1427"/>
              </a:lnSpc>
              <a:spcBef>
                <a:spcPts val="453"/>
              </a:spcBef>
            </a:pPr>
            <a:r>
              <a:rPr lang="sr-Cyrl-RS" sz="1467" spc="-7" dirty="0">
                <a:latin typeface="Arial"/>
                <a:cs typeface="Arial"/>
              </a:rPr>
              <a:t>Програмер дефинише табеле и алгоритме процесирања</a:t>
            </a:r>
            <a:endParaRPr sz="1467" dirty="0">
              <a:latin typeface="Arial"/>
              <a:cs typeface="Arial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8015106" y="1591734"/>
            <a:ext cx="2607733" cy="1665393"/>
            <a:chOff x="6011329" y="1193800"/>
            <a:chExt cx="1955800" cy="1249045"/>
          </a:xfrm>
        </p:grpSpPr>
        <p:sp>
          <p:nvSpPr>
            <p:cNvPr id="209" name="object 209"/>
            <p:cNvSpPr/>
            <p:nvPr/>
          </p:nvSpPr>
          <p:spPr>
            <a:xfrm>
              <a:off x="6011329" y="1193800"/>
              <a:ext cx="1955800" cy="124882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053671" y="1244600"/>
              <a:ext cx="1900770" cy="6604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60630" y="1224851"/>
              <a:ext cx="1856104" cy="114468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060630" y="1224851"/>
              <a:ext cx="1856105" cy="1144905"/>
            </a:xfrm>
            <a:custGeom>
              <a:avLst/>
              <a:gdLst/>
              <a:ahLst/>
              <a:cxnLst/>
              <a:rect l="l" t="t" r="r" b="b"/>
              <a:pathLst>
                <a:path w="1856104" h="1144905">
                  <a:moveTo>
                    <a:pt x="0" y="107268"/>
                  </a:moveTo>
                  <a:lnTo>
                    <a:pt x="8429" y="65514"/>
                  </a:lnTo>
                  <a:lnTo>
                    <a:pt x="31418" y="31418"/>
                  </a:lnTo>
                  <a:lnTo>
                    <a:pt x="65514" y="8429"/>
                  </a:lnTo>
                  <a:lnTo>
                    <a:pt x="107268" y="0"/>
                  </a:lnTo>
                  <a:lnTo>
                    <a:pt x="1078700" y="0"/>
                  </a:lnTo>
                  <a:lnTo>
                    <a:pt x="1541000" y="0"/>
                  </a:lnTo>
                  <a:lnTo>
                    <a:pt x="1741940" y="0"/>
                  </a:lnTo>
                  <a:lnTo>
                    <a:pt x="1783693" y="8429"/>
                  </a:lnTo>
                  <a:lnTo>
                    <a:pt x="1817791" y="31418"/>
                  </a:lnTo>
                  <a:lnTo>
                    <a:pt x="1840780" y="65514"/>
                  </a:lnTo>
                  <a:lnTo>
                    <a:pt x="1849211" y="107268"/>
                  </a:lnTo>
                  <a:lnTo>
                    <a:pt x="1849211" y="375431"/>
                  </a:lnTo>
                  <a:lnTo>
                    <a:pt x="1849211" y="536331"/>
                  </a:lnTo>
                  <a:lnTo>
                    <a:pt x="1840780" y="578082"/>
                  </a:lnTo>
                  <a:lnTo>
                    <a:pt x="1817791" y="612179"/>
                  </a:lnTo>
                  <a:lnTo>
                    <a:pt x="1783693" y="635167"/>
                  </a:lnTo>
                  <a:lnTo>
                    <a:pt x="1741940" y="643597"/>
                  </a:lnTo>
                  <a:lnTo>
                    <a:pt x="1541000" y="643597"/>
                  </a:lnTo>
                  <a:lnTo>
                    <a:pt x="1856101" y="1144680"/>
                  </a:lnTo>
                  <a:lnTo>
                    <a:pt x="1078700" y="643597"/>
                  </a:lnTo>
                  <a:lnTo>
                    <a:pt x="107268" y="643597"/>
                  </a:lnTo>
                  <a:lnTo>
                    <a:pt x="65514" y="635167"/>
                  </a:lnTo>
                  <a:lnTo>
                    <a:pt x="31418" y="612179"/>
                  </a:lnTo>
                  <a:lnTo>
                    <a:pt x="8429" y="578082"/>
                  </a:lnTo>
                  <a:lnTo>
                    <a:pt x="0" y="536329"/>
                  </a:lnTo>
                  <a:lnTo>
                    <a:pt x="0" y="375431"/>
                  </a:lnTo>
                  <a:lnTo>
                    <a:pt x="0" y="107268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8230971" y="1726251"/>
            <a:ext cx="2164927" cy="596744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/>
          <a:p>
            <a:pPr marL="16086" marR="6773" indent="847" algn="ctr">
              <a:lnSpc>
                <a:spcPts val="1427"/>
              </a:lnSpc>
              <a:spcBef>
                <a:spcPts val="453"/>
              </a:spcBef>
            </a:pPr>
            <a:r>
              <a:rPr lang="sr-Cyrl-RS" sz="1467" spc="-7" dirty="0">
                <a:latin typeface="Arial"/>
                <a:cs typeface="Arial"/>
              </a:rPr>
              <a:t>Програмер дефинише како ће изгледати пакет на излазу (на жици)</a:t>
            </a:r>
            <a:endParaRPr sz="1467" dirty="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999291" y="6008514"/>
            <a:ext cx="2752193" cy="494152"/>
          </a:xfrm>
          <a:prstGeom prst="rect">
            <a:avLst/>
          </a:prstGeom>
        </p:spPr>
        <p:txBody>
          <a:bodyPr vert="horz" wrap="square" lIns="0" tIns="6773" rIns="0" bIns="0" rtlCol="0">
            <a:spAutoFit/>
          </a:bodyPr>
          <a:lstStyle/>
          <a:p>
            <a:pPr marL="93131" marR="6773" indent="-76198">
              <a:lnSpc>
                <a:spcPts val="1907"/>
              </a:lnSpc>
              <a:spcBef>
                <a:spcPts val="53"/>
              </a:spcBef>
            </a:pPr>
            <a:r>
              <a:rPr lang="sr-Cyrl-RS" sz="1600" dirty="0">
                <a:latin typeface="Arial"/>
                <a:cs typeface="Arial"/>
              </a:rPr>
              <a:t>Програмабилна фаза (</a:t>
            </a:r>
            <a:r>
              <a:rPr lang="en-US" sz="1600" b="1" i="1" dirty="0">
                <a:latin typeface="Arial"/>
                <a:cs typeface="Arial"/>
              </a:rPr>
              <a:t>match/action stage unit</a:t>
            </a:r>
            <a:r>
              <a:rPr lang="en-US" sz="160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7" name="object 3">
            <a:extLst>
              <a:ext uri="{FF2B5EF4-FFF2-40B4-BE49-F238E27FC236}">
                <a16:creationId xmlns:a16="http://schemas.microsoft.com/office/drawing/2014/main" id="{D7A1E7A3-C9F0-4D2D-B207-457671708335}"/>
              </a:ext>
            </a:extLst>
          </p:cNvPr>
          <p:cNvSpPr txBox="1">
            <a:spLocks/>
          </p:cNvSpPr>
          <p:nvPr/>
        </p:nvSpPr>
        <p:spPr>
          <a:xfrm>
            <a:off x="615716" y="860502"/>
            <a:ext cx="93370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2400" i="1" spc="-7" dirty="0"/>
              <a:t>PISA: Protocol-Independent Switch</a:t>
            </a:r>
            <a:r>
              <a:rPr lang="en-US" sz="2400" i="1" spc="-127" dirty="0"/>
              <a:t> </a:t>
            </a:r>
            <a:r>
              <a:rPr lang="en-US" sz="2400" i="1" spc="-7" dirty="0"/>
              <a:t>Architecture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91" grpId="0"/>
      <p:bldP spid="195" grpId="0"/>
      <p:bldP spid="201" grpId="0"/>
      <p:bldP spid="207" grpId="0"/>
      <p:bldP spid="213" grpId="0"/>
      <p:bldP spid="214" grpId="0"/>
    </p:bldLst>
  </p:timing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mia_Template" id="{3BC8FB3B-91D1-4511-8969-624D15B29F9C}" vid="{2CBF2279-5C8A-427C-BDF9-651E5A848FA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mia_Template" id="{3BC8FB3B-91D1-4511-8969-624D15B29F9C}" vid="{E83AD32E-6768-4726-9786-D2E08F861AD8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mia_Template" id="{3BC8FB3B-91D1-4511-8969-624D15B29F9C}" vid="{12A0053E-4AEF-4B04-88BA-D4F8336C1D2E}"/>
    </a:ext>
  </a:extLst>
</a:theme>
</file>

<file path=ppt/theme/theme4.xml><?xml version="1.0" encoding="utf-8"?>
<a:theme xmlns:a="http://schemas.openxmlformats.org/drawingml/2006/main" name="Standard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mia_Template" id="{3BC8FB3B-91D1-4511-8969-624D15B29F9C}" vid="{42802FEA-4022-43C5-BF20-895A4B2E96B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nagersNam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B2AD78C855B42AB4AFA2A93709A31" ma:contentTypeVersion="5" ma:contentTypeDescription="Create a new document." ma:contentTypeScope="" ma:versionID="b6c5277803e1674128b020278187d8d5">
  <xsd:schema xmlns:xsd="http://www.w3.org/2001/XMLSchema" xmlns:xs="http://www.w3.org/2001/XMLSchema" xmlns:p="http://schemas.microsoft.com/office/2006/metadata/properties" xmlns:ns1="http://schemas.microsoft.com/sharepoint/v3" xmlns:ns2="06d7bd00-a628-4f18-bb47-c479352c260d" xmlns:ns3="f11da62a-292d-4e7d-a8ce-a42fd57949e1" targetNamespace="http://schemas.microsoft.com/office/2006/metadata/properties" ma:root="true" ma:fieldsID="1b2ea143271fa4d4704a3e073c3c2748" ns1:_="" ns2:_="" ns3:_="">
    <xsd:import namespace="http://schemas.microsoft.com/sharepoint/v3"/>
    <xsd:import namespace="06d7bd00-a628-4f18-bb47-c479352c260d"/>
    <xsd:import namespace="f11da62a-292d-4e7d-a8ce-a42fd5794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ManagersNa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anagersName" ma:index="10" nillable="true" ma:displayName="Manager's Name" ma:internalName="Managers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7bd00-a628-4f18-bb47-c479352c2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da62a-292d-4e7d-a8ce-a42fd57949e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372E2-4663-4F4B-8B72-E0AAA5FCC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BA8E2-D965-428D-B760-DB9DBD9B999C}">
  <ds:schemaRefs>
    <ds:schemaRef ds:uri="http://purl.org/dc/elements/1.1/"/>
    <ds:schemaRef ds:uri="http://schemas.microsoft.com/office/2006/documentManagement/types"/>
    <ds:schemaRef ds:uri="http://purl.org/dc/terms/"/>
    <ds:schemaRef ds:uri="f11da62a-292d-4e7d-a8ce-a42fd57949e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06d7bd00-a628-4f18-bb47-c479352c26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48E252-5DAE-4BDC-8F29-5E2AD072D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d7bd00-a628-4f18-bb47-c479352c260d"/>
    <ds:schemaRef ds:uri="f11da62a-292d-4e7d-a8ce-a42fd5794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Syrmia_Template</Template>
  <TotalTime>68</TotalTime>
  <Words>4725</Words>
  <Application>Microsoft Office PowerPoint</Application>
  <PresentationFormat>Widescreen</PresentationFormat>
  <Paragraphs>890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Trebuchet MS</vt:lpstr>
      <vt:lpstr>Roboto</vt:lpstr>
      <vt:lpstr>Myriad Pro</vt:lpstr>
      <vt:lpstr>Arial</vt:lpstr>
      <vt:lpstr>DejaVu Sans Mono</vt:lpstr>
      <vt:lpstr>Times New Roman</vt:lpstr>
      <vt:lpstr>First Slide</vt:lpstr>
      <vt:lpstr>1_Office Theme</vt:lpstr>
      <vt:lpstr>2_Office Theme</vt:lpstr>
      <vt:lpstr>Standard Content Slide</vt:lpstr>
      <vt:lpstr>PowerPoint Presentation</vt:lpstr>
      <vt:lpstr>PowerPoint Presentation</vt:lpstr>
      <vt:lpstr>Стандардна телекомуникациона архитектура</vt:lpstr>
      <vt:lpstr>Од чега се састоји Мрежни ОС (МОС)</vt:lpstr>
      <vt:lpstr>Дизајн МОС-а са фиксном равни података</vt:lpstr>
      <vt:lpstr>Раван података као део мрежног ОС-а</vt:lpstr>
      <vt:lpstr>Користи од програмабилне равни података</vt:lpstr>
      <vt:lpstr>П4_16 Модел равни података</vt:lpstr>
      <vt:lpstr>Архитектура независна од протокола</vt:lpstr>
      <vt:lpstr>PISA u akciji</vt:lpstr>
      <vt:lpstr>П414 Свич Модел</vt:lpstr>
      <vt:lpstr>Алтернативни свич Модел</vt:lpstr>
      <vt:lpstr>Проширени модел проточне обраде</vt:lpstr>
      <vt:lpstr>P416 Приступ</vt:lpstr>
      <vt:lpstr>П416 Основе</vt:lpstr>
      <vt:lpstr>П416 Елементи Језика</vt:lpstr>
      <vt:lpstr>Дефиниција једноставног заглавља</vt:lpstr>
      <vt:lpstr>Typedef</vt:lpstr>
      <vt:lpstr>PowerPoint Presentation</vt:lpstr>
      <vt:lpstr>Varbit</vt:lpstr>
      <vt:lpstr>Структуре у функцији међурезултата </vt:lpstr>
      <vt:lpstr>Деклерација и иницијализација променљивих</vt:lpstr>
      <vt:lpstr>Програмирање парсера</vt:lpstr>
      <vt:lpstr>Парсер Модел (В1 Архитектура)</vt:lpstr>
      <vt:lpstr>Паресери у П416</vt:lpstr>
      <vt:lpstr>Имплементација Парсера</vt:lpstr>
      <vt:lpstr>Програмирање match/action проточне обраде</vt:lpstr>
      <vt:lpstr>Контроле у П4</vt:lpstr>
      <vt:lpstr>Једноставна рефлексија (В1 архитектура)</vt:lpstr>
      <vt:lpstr>Једноставне акције и изрази</vt:lpstr>
      <vt:lpstr>Једноставне акције и изрази</vt:lpstr>
      <vt:lpstr>Акције: Операције над заглављима</vt:lpstr>
      <vt:lpstr>PowerPoint Presentation</vt:lpstr>
      <vt:lpstr>Акције: Манипулација битовима</vt:lpstr>
      <vt:lpstr>Match-Action Табеле</vt:lpstr>
      <vt:lpstr>Табеле: Match-Action Процесирање</vt:lpstr>
      <vt:lpstr>PowerPoint Presentation</vt:lpstr>
      <vt:lpstr>Табела (ЕМ - Exact Match)</vt:lpstr>
      <vt:lpstr>Табела (LPM - Longest Prefix Match)</vt:lpstr>
      <vt:lpstr>Табела (TCAM - Ternary Match)</vt:lpstr>
      <vt:lpstr>Коришћење табела у контролама</vt:lpstr>
      <vt:lpstr>Коришћење резултата претраге</vt:lpstr>
      <vt:lpstr>Серијализација пакета (депарсер)</vt:lpstr>
      <vt:lpstr>Депарсирање</vt:lpstr>
      <vt:lpstr>Једноставан депарсер</vt:lpstr>
      <vt:lpstr>Екстерне методе и објекти</vt:lpstr>
      <vt:lpstr>Потреба за екстерним објектима и методама</vt:lpstr>
      <vt:lpstr>Објекти без стања и објекти који чувају стање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Miodrag Dinic</dc:creator>
  <cp:lastModifiedBy>Miodrag Dinic</cp:lastModifiedBy>
  <cp:revision>6</cp:revision>
  <dcterms:created xsi:type="dcterms:W3CDTF">2020-12-20T10:49:03Z</dcterms:created>
  <dcterms:modified xsi:type="dcterms:W3CDTF">2020-12-20T11:57:24Z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0x01010068AB2AD78C855B42AB4AFA2A93709A31</vt:lpwstr>
  </property>
</Properties>
</file>