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3"/>
  </p:notesMasterIdLst>
  <p:sldIdLst>
    <p:sldId id="347" r:id="rId3"/>
    <p:sldId id="356" r:id="rId4"/>
    <p:sldId id="366" r:id="rId5"/>
    <p:sldId id="367" r:id="rId6"/>
    <p:sldId id="368" r:id="rId7"/>
    <p:sldId id="387" r:id="rId8"/>
    <p:sldId id="370" r:id="rId9"/>
    <p:sldId id="388" r:id="rId10"/>
    <p:sldId id="389" r:id="rId11"/>
    <p:sldId id="390" r:id="rId12"/>
    <p:sldId id="391" r:id="rId13"/>
    <p:sldId id="375" r:id="rId14"/>
    <p:sldId id="386" r:id="rId15"/>
    <p:sldId id="377" r:id="rId16"/>
    <p:sldId id="378" r:id="rId17"/>
    <p:sldId id="379" r:id="rId18"/>
    <p:sldId id="380" r:id="rId19"/>
    <p:sldId id="381" r:id="rId20"/>
    <p:sldId id="362" r:id="rId21"/>
    <p:sldId id="385"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H" initials="K" lastIdx="1" clrIdx="0"/>
  <p:cmAuthor id="1" name="Chris Murphy (Offsite Contractor)" initials="CM(C" lastIdx="1" clrIdx="1">
    <p:extLst>
      <p:ext uri="{19B8F6BF-5375-455C-9EA6-DF929625EA0E}">
        <p15:presenceInfo xmlns:p15="http://schemas.microsoft.com/office/powerpoint/2012/main" userId="S-1-5-21-2013470684-2388533129-2312767879-26143" providerId="AD"/>
      </p:ext>
    </p:extLst>
  </p:cmAuthor>
  <p:cmAuthor id="2" name="Tom Shannon" initials="TS" lastIdx="1" clrIdx="2">
    <p:extLst>
      <p:ext uri="{19B8F6BF-5375-455C-9EA6-DF929625EA0E}">
        <p15:presenceInfo xmlns:p15="http://schemas.microsoft.com/office/powerpoint/2012/main" userId="S-1-5-21-2013470684-2388533129-2312767879-30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3F3F3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showGuides="1">
      <p:cViewPr varScale="1">
        <p:scale>
          <a:sx n="62" d="100"/>
          <a:sy n="62" d="100"/>
        </p:scale>
        <p:origin x="150" y="52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Size (Gigabytes)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Size</c:v>
                </c:pt>
              </c:strCache>
            </c:strRef>
          </c:tx>
          <c:spPr>
            <a:solidFill>
              <a:schemeClr val="accent1"/>
            </a:solidFill>
            <a:ln>
              <a:noFill/>
            </a:ln>
            <a:effectLst/>
          </c:spPr>
          <c:invertIfNegative val="0"/>
          <c:cat>
            <c:strRef>
              <c:f>Sheet1!$A$2:$A$5</c:f>
              <c:strCache>
                <c:ptCount val="2"/>
                <c:pt idx="0">
                  <c:v>Development Build</c:v>
                </c:pt>
                <c:pt idx="1">
                  <c:v>Final Build</c:v>
                </c:pt>
              </c:strCache>
            </c:strRef>
          </c:cat>
          <c:val>
            <c:numRef>
              <c:f>Sheet1!$B$2:$B$5</c:f>
              <c:numCache>
                <c:formatCode>General</c:formatCode>
                <c:ptCount val="2"/>
                <c:pt idx="0">
                  <c:v>42</c:v>
                </c:pt>
                <c:pt idx="1">
                  <c:v>8</c:v>
                </c:pt>
              </c:numCache>
            </c:numRef>
          </c:val>
          <c:extLst xmlns:c16r2="http://schemas.microsoft.com/office/drawing/2015/06/chart">
            <c:ext xmlns:c16="http://schemas.microsoft.com/office/drawing/2014/chart" uri="{C3380CC4-5D6E-409C-BE32-E72D297353CC}">
              <c16:uniqueId val="{00000000-4B14-4874-B098-D91315B16F5D}"/>
            </c:ext>
          </c:extLst>
        </c:ser>
        <c:dLbls>
          <c:showLegendKey val="0"/>
          <c:showVal val="0"/>
          <c:showCatName val="0"/>
          <c:showSerName val="0"/>
          <c:showPercent val="0"/>
          <c:showBubbleSize val="0"/>
        </c:dLbls>
        <c:gapWidth val="219"/>
        <c:overlap val="-27"/>
        <c:axId val="308424832"/>
        <c:axId val="308425392"/>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xmlns:c16r2="http://schemas.microsoft.com/office/drawing/2015/06/chart">
                      <c:ext uri="{02D57815-91ED-43cb-92C2-25804820EDAC}">
                        <c15:formulaRef>
                          <c15:sqref>Sheet1!$A$2:$A$5</c15:sqref>
                        </c15:formulaRef>
                      </c:ext>
                    </c:extLst>
                    <c:strCache>
                      <c:ptCount val="2"/>
                      <c:pt idx="0">
                        <c:v>Development Build</c:v>
                      </c:pt>
                      <c:pt idx="1">
                        <c:v>Final Build</c:v>
                      </c:pt>
                    </c:strCache>
                  </c:strRef>
                </c:cat>
                <c:val>
                  <c:numRef>
                    <c:extLst xmlns:c16r2="http://schemas.microsoft.com/office/drawing/2015/06/chart">
                      <c:ext uri="{02D57815-91ED-43cb-92C2-25804820EDAC}">
                        <c15:formulaRef>
                          <c15:sqref>Sheet1!$C$2:$C$5</c15:sqref>
                        </c15:formulaRef>
                      </c:ext>
                    </c:extLst>
                    <c:numCache>
                      <c:formatCode>General</c:formatCode>
                      <c:ptCount val="2"/>
                      <c:pt idx="0">
                        <c:v>2.4</c:v>
                      </c:pt>
                      <c:pt idx="1">
                        <c:v>4.4000000000000004</c:v>
                      </c:pt>
                    </c:numCache>
                  </c:numRef>
                </c:val>
                <c:extLst xmlns:c16r2="http://schemas.microsoft.com/office/drawing/2015/06/chart">
                  <c:ext xmlns:c16="http://schemas.microsoft.com/office/drawing/2014/chart" uri="{C3380CC4-5D6E-409C-BE32-E72D297353CC}">
                    <c16:uniqueId val="{00000001-4B14-4874-B098-D91315B16F5D}"/>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Sheet1!$A$2:$A$5</c15:sqref>
                        </c15:formulaRef>
                      </c:ext>
                    </c:extLst>
                    <c:strCache>
                      <c:ptCount val="2"/>
                      <c:pt idx="0">
                        <c:v>Development Build</c:v>
                      </c:pt>
                      <c:pt idx="1">
                        <c:v>Final Build</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Sheet1!$D$2:$D$5</c15:sqref>
                        </c15:formulaRef>
                      </c:ext>
                    </c:extLst>
                    <c:numCache>
                      <c:formatCode>General</c:formatCode>
                      <c:ptCount val="2"/>
                      <c:pt idx="0">
                        <c:v>2</c:v>
                      </c:pt>
                      <c:pt idx="1">
                        <c:v>2</c:v>
                      </c:pt>
                    </c:numCache>
                  </c:numRef>
                </c:val>
                <c:extLst xmlns:c16r2="http://schemas.microsoft.com/office/drawing/2015/06/chart" xmlns:c15="http://schemas.microsoft.com/office/drawing/2012/chart">
                  <c:ext xmlns:c16="http://schemas.microsoft.com/office/drawing/2014/chart" uri="{C3380CC4-5D6E-409C-BE32-E72D297353CC}">
                    <c16:uniqueId val="{00000002-4B14-4874-B098-D91315B16F5D}"/>
                  </c:ext>
                </c:extLst>
              </c15:ser>
            </c15:filteredBarSeries>
          </c:ext>
        </c:extLst>
      </c:barChart>
      <c:catAx>
        <c:axId val="3084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425392"/>
        <c:crosses val="autoZero"/>
        <c:auto val="1"/>
        <c:lblAlgn val="ctr"/>
        <c:lblOffset val="100"/>
        <c:noMultiLvlLbl val="0"/>
      </c:catAx>
      <c:valAx>
        <c:axId val="308425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42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92F48-EFEC-4D68-B345-E4E0E0464393}" type="doc">
      <dgm:prSet loTypeId="urn:microsoft.com/office/officeart/2005/8/layout/funnel1" loCatId="process" qsTypeId="urn:microsoft.com/office/officeart/2005/8/quickstyle/simple1" qsCatId="simple" csTypeId="urn:microsoft.com/office/officeart/2005/8/colors/accent0_3" csCatId="mainScheme" phldr="1"/>
      <dgm:spPr/>
      <dgm:t>
        <a:bodyPr/>
        <a:lstStyle/>
        <a:p>
          <a:endParaRPr lang="en-US"/>
        </a:p>
      </dgm:t>
    </dgm:pt>
    <dgm:pt modelId="{8B4865E1-F4E7-45CF-B323-B0840FE4AD1A}">
      <dgm:prSet phldrT="[Text]"/>
      <dgm:spPr/>
      <dgm:t>
        <a:bodyPr/>
        <a:lstStyle/>
        <a:p>
          <a:r>
            <a:rPr lang="en-US" dirty="0"/>
            <a:t>Compile</a:t>
          </a:r>
        </a:p>
      </dgm:t>
    </dgm:pt>
    <dgm:pt modelId="{22103D9D-13DF-4318-979B-0F3C60B07AE4}" type="parTrans" cxnId="{1BB947B3-523B-49A6-98EF-FF8E513CD020}">
      <dgm:prSet/>
      <dgm:spPr/>
      <dgm:t>
        <a:bodyPr/>
        <a:lstStyle/>
        <a:p>
          <a:endParaRPr lang="en-US"/>
        </a:p>
      </dgm:t>
    </dgm:pt>
    <dgm:pt modelId="{BBAA7D2A-F703-4173-9C15-D2639979BFD8}" type="sibTrans" cxnId="{1BB947B3-523B-49A6-98EF-FF8E513CD020}">
      <dgm:prSet/>
      <dgm:spPr/>
      <dgm:t>
        <a:bodyPr/>
        <a:lstStyle/>
        <a:p>
          <a:endParaRPr lang="en-US"/>
        </a:p>
      </dgm:t>
    </dgm:pt>
    <dgm:pt modelId="{B53D029D-C42E-4811-89AC-2C8796622E9C}">
      <dgm:prSet phldrT="[Text]"/>
      <dgm:spPr/>
      <dgm:t>
        <a:bodyPr/>
        <a:lstStyle/>
        <a:p>
          <a:r>
            <a:rPr lang="en-US" dirty="0"/>
            <a:t>Cook</a:t>
          </a:r>
        </a:p>
      </dgm:t>
    </dgm:pt>
    <dgm:pt modelId="{0BFE2941-01EB-4316-83D6-F686445B1876}" type="parTrans" cxnId="{D68ECCB8-1B11-4983-851C-367843A87DC1}">
      <dgm:prSet/>
      <dgm:spPr/>
      <dgm:t>
        <a:bodyPr/>
        <a:lstStyle/>
        <a:p>
          <a:endParaRPr lang="en-US"/>
        </a:p>
      </dgm:t>
    </dgm:pt>
    <dgm:pt modelId="{D7BED4ED-4C97-4444-A070-E460CCB4835F}" type="sibTrans" cxnId="{D68ECCB8-1B11-4983-851C-367843A87DC1}">
      <dgm:prSet/>
      <dgm:spPr/>
      <dgm:t>
        <a:bodyPr/>
        <a:lstStyle/>
        <a:p>
          <a:endParaRPr lang="en-US"/>
        </a:p>
      </dgm:t>
    </dgm:pt>
    <dgm:pt modelId="{C5441180-0717-4DEE-9E37-1B6CB1DF6C79}">
      <dgm:prSet phldrT="[Text]"/>
      <dgm:spPr/>
      <dgm:t>
        <a:bodyPr/>
        <a:lstStyle/>
        <a:p>
          <a:r>
            <a:rPr lang="en-US" dirty="0"/>
            <a:t>Release</a:t>
          </a:r>
        </a:p>
      </dgm:t>
    </dgm:pt>
    <dgm:pt modelId="{01671D15-EAB7-4056-8CD1-6AC7C5A7707B}" type="parTrans" cxnId="{565DCE30-E4D6-4A4E-8A93-180D74191536}">
      <dgm:prSet/>
      <dgm:spPr/>
      <dgm:t>
        <a:bodyPr/>
        <a:lstStyle/>
        <a:p>
          <a:endParaRPr lang="en-US"/>
        </a:p>
      </dgm:t>
    </dgm:pt>
    <dgm:pt modelId="{E819C694-B16D-47EA-A20D-38B0907500A8}" type="sibTrans" cxnId="{565DCE30-E4D6-4A4E-8A93-180D74191536}">
      <dgm:prSet/>
      <dgm:spPr/>
      <dgm:t>
        <a:bodyPr/>
        <a:lstStyle/>
        <a:p>
          <a:endParaRPr lang="en-US"/>
        </a:p>
      </dgm:t>
    </dgm:pt>
    <dgm:pt modelId="{CB345603-4670-4691-BB55-55748EC2A015}">
      <dgm:prSet phldrT="[Text]"/>
      <dgm:spPr/>
      <dgm:t>
        <a:bodyPr/>
        <a:lstStyle/>
        <a:p>
          <a:r>
            <a:rPr lang="en-US" dirty="0"/>
            <a:t>Package</a:t>
          </a:r>
        </a:p>
      </dgm:t>
    </dgm:pt>
    <dgm:pt modelId="{BD65ECA9-F084-4C79-B088-B2D3F3E09270}" type="parTrans" cxnId="{F21BCC59-F6ED-473D-860D-C6E7364F97F8}">
      <dgm:prSet/>
      <dgm:spPr/>
      <dgm:t>
        <a:bodyPr/>
        <a:lstStyle/>
        <a:p>
          <a:endParaRPr lang="en-US"/>
        </a:p>
      </dgm:t>
    </dgm:pt>
    <dgm:pt modelId="{C9B3FAF2-C23C-4272-89BD-1AAB653B1EA0}" type="sibTrans" cxnId="{F21BCC59-F6ED-473D-860D-C6E7364F97F8}">
      <dgm:prSet/>
      <dgm:spPr/>
      <dgm:t>
        <a:bodyPr/>
        <a:lstStyle/>
        <a:p>
          <a:endParaRPr lang="en-US"/>
        </a:p>
      </dgm:t>
    </dgm:pt>
    <dgm:pt modelId="{E070C7B0-3E06-4AB8-9994-EF50823A928B}" type="pres">
      <dgm:prSet presAssocID="{BEF92F48-EFEC-4D68-B345-E4E0E0464393}" presName="Name0" presStyleCnt="0">
        <dgm:presLayoutVars>
          <dgm:chMax val="4"/>
          <dgm:resizeHandles val="exact"/>
        </dgm:presLayoutVars>
      </dgm:prSet>
      <dgm:spPr/>
      <dgm:t>
        <a:bodyPr/>
        <a:lstStyle/>
        <a:p>
          <a:endParaRPr lang="en-US"/>
        </a:p>
      </dgm:t>
    </dgm:pt>
    <dgm:pt modelId="{EE051B99-ACB8-4B28-A056-83E927CF5530}" type="pres">
      <dgm:prSet presAssocID="{BEF92F48-EFEC-4D68-B345-E4E0E0464393}" presName="ellipse" presStyleLbl="trBgShp" presStyleIdx="0" presStyleCnt="1"/>
      <dgm:spPr/>
    </dgm:pt>
    <dgm:pt modelId="{C46B581C-D964-4A2C-9734-1BDD26D2B2CF}" type="pres">
      <dgm:prSet presAssocID="{BEF92F48-EFEC-4D68-B345-E4E0E0464393}" presName="arrow1" presStyleLbl="fgShp" presStyleIdx="0" presStyleCnt="1"/>
      <dgm:spPr/>
    </dgm:pt>
    <dgm:pt modelId="{5BAE2A15-A6DA-4677-9226-CC9A28CA97D2}" type="pres">
      <dgm:prSet presAssocID="{BEF92F48-EFEC-4D68-B345-E4E0E0464393}" presName="rectangle" presStyleLbl="revTx" presStyleIdx="0" presStyleCnt="1">
        <dgm:presLayoutVars>
          <dgm:bulletEnabled val="1"/>
        </dgm:presLayoutVars>
      </dgm:prSet>
      <dgm:spPr/>
      <dgm:t>
        <a:bodyPr/>
        <a:lstStyle/>
        <a:p>
          <a:endParaRPr lang="en-US"/>
        </a:p>
      </dgm:t>
    </dgm:pt>
    <dgm:pt modelId="{E521E195-5CD4-4ACC-8049-90B3775C740C}" type="pres">
      <dgm:prSet presAssocID="{B53D029D-C42E-4811-89AC-2C8796622E9C}" presName="item1" presStyleLbl="node1" presStyleIdx="0" presStyleCnt="3">
        <dgm:presLayoutVars>
          <dgm:bulletEnabled val="1"/>
        </dgm:presLayoutVars>
      </dgm:prSet>
      <dgm:spPr/>
      <dgm:t>
        <a:bodyPr/>
        <a:lstStyle/>
        <a:p>
          <a:endParaRPr lang="en-US"/>
        </a:p>
      </dgm:t>
    </dgm:pt>
    <dgm:pt modelId="{C2DBA14B-A2B1-435C-B5B1-94AC734A0193}" type="pres">
      <dgm:prSet presAssocID="{CB345603-4670-4691-BB55-55748EC2A015}" presName="item2" presStyleLbl="node1" presStyleIdx="1" presStyleCnt="3">
        <dgm:presLayoutVars>
          <dgm:bulletEnabled val="1"/>
        </dgm:presLayoutVars>
      </dgm:prSet>
      <dgm:spPr/>
      <dgm:t>
        <a:bodyPr/>
        <a:lstStyle/>
        <a:p>
          <a:endParaRPr lang="en-US"/>
        </a:p>
      </dgm:t>
    </dgm:pt>
    <dgm:pt modelId="{8CEF53AD-8A4B-4B1E-8A15-617867D30ED9}" type="pres">
      <dgm:prSet presAssocID="{C5441180-0717-4DEE-9E37-1B6CB1DF6C79}" presName="item3" presStyleLbl="node1" presStyleIdx="2" presStyleCnt="3">
        <dgm:presLayoutVars>
          <dgm:bulletEnabled val="1"/>
        </dgm:presLayoutVars>
      </dgm:prSet>
      <dgm:spPr/>
      <dgm:t>
        <a:bodyPr/>
        <a:lstStyle/>
        <a:p>
          <a:endParaRPr lang="en-US"/>
        </a:p>
      </dgm:t>
    </dgm:pt>
    <dgm:pt modelId="{DA659FC5-D24A-40BE-A9B9-22BB6165DB82}" type="pres">
      <dgm:prSet presAssocID="{BEF92F48-EFEC-4D68-B345-E4E0E0464393}" presName="funnel" presStyleLbl="trAlignAcc1" presStyleIdx="0" presStyleCnt="1"/>
      <dgm:spPr/>
    </dgm:pt>
  </dgm:ptLst>
  <dgm:cxnLst>
    <dgm:cxn modelId="{1BB947B3-523B-49A6-98EF-FF8E513CD020}" srcId="{BEF92F48-EFEC-4D68-B345-E4E0E0464393}" destId="{8B4865E1-F4E7-45CF-B323-B0840FE4AD1A}" srcOrd="0" destOrd="0" parTransId="{22103D9D-13DF-4318-979B-0F3C60B07AE4}" sibTransId="{BBAA7D2A-F703-4173-9C15-D2639979BFD8}"/>
    <dgm:cxn modelId="{F21BCC59-F6ED-473D-860D-C6E7364F97F8}" srcId="{BEF92F48-EFEC-4D68-B345-E4E0E0464393}" destId="{CB345603-4670-4691-BB55-55748EC2A015}" srcOrd="2" destOrd="0" parTransId="{BD65ECA9-F084-4C79-B088-B2D3F3E09270}" sibTransId="{C9B3FAF2-C23C-4272-89BD-1AAB653B1EA0}"/>
    <dgm:cxn modelId="{D68ECCB8-1B11-4983-851C-367843A87DC1}" srcId="{BEF92F48-EFEC-4D68-B345-E4E0E0464393}" destId="{B53D029D-C42E-4811-89AC-2C8796622E9C}" srcOrd="1" destOrd="0" parTransId="{0BFE2941-01EB-4316-83D6-F686445B1876}" sibTransId="{D7BED4ED-4C97-4444-A070-E460CCB4835F}"/>
    <dgm:cxn modelId="{3BA65D64-B85D-4A08-8591-318E2CFDBA03}" type="presOf" srcId="{B53D029D-C42E-4811-89AC-2C8796622E9C}" destId="{C2DBA14B-A2B1-435C-B5B1-94AC734A0193}" srcOrd="0" destOrd="0" presId="urn:microsoft.com/office/officeart/2005/8/layout/funnel1"/>
    <dgm:cxn modelId="{565DCE30-E4D6-4A4E-8A93-180D74191536}" srcId="{BEF92F48-EFEC-4D68-B345-E4E0E0464393}" destId="{C5441180-0717-4DEE-9E37-1B6CB1DF6C79}" srcOrd="3" destOrd="0" parTransId="{01671D15-EAB7-4056-8CD1-6AC7C5A7707B}" sibTransId="{E819C694-B16D-47EA-A20D-38B0907500A8}"/>
    <dgm:cxn modelId="{F2F1338B-1594-4198-BFA9-C77EBD74245B}" type="presOf" srcId="{8B4865E1-F4E7-45CF-B323-B0840FE4AD1A}" destId="{8CEF53AD-8A4B-4B1E-8A15-617867D30ED9}" srcOrd="0" destOrd="0" presId="urn:microsoft.com/office/officeart/2005/8/layout/funnel1"/>
    <dgm:cxn modelId="{D8263DF5-DF56-4A1D-A9E2-8D15956E2E26}" type="presOf" srcId="{C5441180-0717-4DEE-9E37-1B6CB1DF6C79}" destId="{5BAE2A15-A6DA-4677-9226-CC9A28CA97D2}" srcOrd="0" destOrd="0" presId="urn:microsoft.com/office/officeart/2005/8/layout/funnel1"/>
    <dgm:cxn modelId="{7CA6E08C-D94C-45D3-A350-0E0052C12175}" type="presOf" srcId="{CB345603-4670-4691-BB55-55748EC2A015}" destId="{E521E195-5CD4-4ACC-8049-90B3775C740C}" srcOrd="0" destOrd="0" presId="urn:microsoft.com/office/officeart/2005/8/layout/funnel1"/>
    <dgm:cxn modelId="{40E20946-110A-48F3-90EF-2463B191B0E5}" type="presOf" srcId="{BEF92F48-EFEC-4D68-B345-E4E0E0464393}" destId="{E070C7B0-3E06-4AB8-9994-EF50823A928B}" srcOrd="0" destOrd="0" presId="urn:microsoft.com/office/officeart/2005/8/layout/funnel1"/>
    <dgm:cxn modelId="{09DFA674-5DA5-47EA-9DF1-25C2D9C10ACB}" type="presParOf" srcId="{E070C7B0-3E06-4AB8-9994-EF50823A928B}" destId="{EE051B99-ACB8-4B28-A056-83E927CF5530}" srcOrd="0" destOrd="0" presId="urn:microsoft.com/office/officeart/2005/8/layout/funnel1"/>
    <dgm:cxn modelId="{E7C768CE-586A-4BBD-BAB3-88E9CBAC0352}" type="presParOf" srcId="{E070C7B0-3E06-4AB8-9994-EF50823A928B}" destId="{C46B581C-D964-4A2C-9734-1BDD26D2B2CF}" srcOrd="1" destOrd="0" presId="urn:microsoft.com/office/officeart/2005/8/layout/funnel1"/>
    <dgm:cxn modelId="{66859417-E0D6-4E66-96C0-6845619B4AFD}" type="presParOf" srcId="{E070C7B0-3E06-4AB8-9994-EF50823A928B}" destId="{5BAE2A15-A6DA-4677-9226-CC9A28CA97D2}" srcOrd="2" destOrd="0" presId="urn:microsoft.com/office/officeart/2005/8/layout/funnel1"/>
    <dgm:cxn modelId="{F2365986-E6D0-4DAA-927E-4B497937B3F9}" type="presParOf" srcId="{E070C7B0-3E06-4AB8-9994-EF50823A928B}" destId="{E521E195-5CD4-4ACC-8049-90B3775C740C}" srcOrd="3" destOrd="0" presId="urn:microsoft.com/office/officeart/2005/8/layout/funnel1"/>
    <dgm:cxn modelId="{BFA9E44F-F696-4C6A-937D-DB94D242F15F}" type="presParOf" srcId="{E070C7B0-3E06-4AB8-9994-EF50823A928B}" destId="{C2DBA14B-A2B1-435C-B5B1-94AC734A0193}" srcOrd="4" destOrd="0" presId="urn:microsoft.com/office/officeart/2005/8/layout/funnel1"/>
    <dgm:cxn modelId="{F3A455BB-1578-443A-A643-271C213524AB}" type="presParOf" srcId="{E070C7B0-3E06-4AB8-9994-EF50823A928B}" destId="{8CEF53AD-8A4B-4B1E-8A15-617867D30ED9}" srcOrd="5" destOrd="0" presId="urn:microsoft.com/office/officeart/2005/8/layout/funnel1"/>
    <dgm:cxn modelId="{4338146B-DF82-4E09-B4D4-CD0E33C33C81}" type="presParOf" srcId="{E070C7B0-3E06-4AB8-9994-EF50823A928B}" destId="{DA659FC5-D24A-40BE-A9B9-22BB6165DB8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0B882-F0F4-4808-871E-AB0E565D3120}"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US"/>
        </a:p>
      </dgm:t>
    </dgm:pt>
    <dgm:pt modelId="{C5BB9980-BAB1-4DF7-A565-2E2EC1A7DDCA}">
      <dgm:prSet phldrT="[Text]"/>
      <dgm:spPr>
        <a:blipFill rotWithShape="0">
          <a:blip xmlns:r="http://schemas.openxmlformats.org/officeDocument/2006/relationships" r:embed="rId1"/>
          <a:srcRect/>
          <a:stretch>
            <a:fillRect t="-1000" b="-1000"/>
          </a:stretch>
        </a:blipFill>
      </dgm:spPr>
      <dgm:t>
        <a:bodyPr/>
        <a:lstStyle/>
        <a:p>
          <a:r>
            <a:rPr lang="en-US" dirty="0"/>
            <a:t> </a:t>
          </a:r>
        </a:p>
      </dgm:t>
    </dgm:pt>
    <dgm:pt modelId="{A5EF33CA-021A-4FA1-91B0-C2A8D1FB2A8B}" type="parTrans" cxnId="{1FAF3FFD-6F18-4A3F-BE96-64EED8B2EB26}">
      <dgm:prSet/>
      <dgm:spPr/>
      <dgm:t>
        <a:bodyPr/>
        <a:lstStyle/>
        <a:p>
          <a:endParaRPr lang="en-US"/>
        </a:p>
      </dgm:t>
    </dgm:pt>
    <dgm:pt modelId="{47CCAEF9-B37B-47C2-B93F-E3C3DB15945B}" type="sibTrans" cxnId="{1FAF3FFD-6F18-4A3F-BE96-64EED8B2EB26}">
      <dgm:prSet/>
      <dgm:spPr/>
      <dgm:t>
        <a:bodyPr/>
        <a:lstStyle/>
        <a:p>
          <a:endParaRPr lang="en-US"/>
        </a:p>
      </dgm:t>
    </dgm:pt>
    <dgm:pt modelId="{A9DB0590-167C-4C34-8F0E-13397CAAF7A2}">
      <dgm:prSet phldrT="[Text]" phldr="1"/>
      <dgm:spPr>
        <a:solidFill>
          <a:schemeClr val="bg1"/>
        </a:solidFill>
      </dgm:spPr>
      <dgm:t>
        <a:bodyPr/>
        <a:lstStyle/>
        <a:p>
          <a:endParaRPr lang="en-US" dirty="0"/>
        </a:p>
      </dgm:t>
    </dgm:pt>
    <dgm:pt modelId="{A1696598-330E-473E-B3B8-9873A762F9F8}" type="parTrans" cxnId="{2E8B7454-EAFA-4993-A308-8DE3013F45CC}">
      <dgm:prSet/>
      <dgm:spPr/>
      <dgm:t>
        <a:bodyPr/>
        <a:lstStyle/>
        <a:p>
          <a:endParaRPr lang="en-US"/>
        </a:p>
      </dgm:t>
    </dgm:pt>
    <dgm:pt modelId="{AB290761-0176-4F58-A01E-C977394228F9}" type="sibTrans" cxnId="{2E8B7454-EAFA-4993-A308-8DE3013F45CC}">
      <dgm:prSet/>
      <dgm:spPr/>
      <dgm:t>
        <a:bodyPr/>
        <a:lstStyle/>
        <a:p>
          <a:endParaRPr lang="en-US"/>
        </a:p>
      </dgm:t>
    </dgm:pt>
    <dgm:pt modelId="{4FE3D832-E278-4FD4-8E4B-E2903A7337A3}">
      <dgm:prSet phldrT="[Text]" phldr="1"/>
      <dgm:spPr>
        <a:solidFill>
          <a:schemeClr val="bg1"/>
        </a:solidFill>
      </dgm:spPr>
      <dgm:t>
        <a:bodyPr/>
        <a:lstStyle/>
        <a:p>
          <a:endParaRPr lang="en-US"/>
        </a:p>
      </dgm:t>
    </dgm:pt>
    <dgm:pt modelId="{23BDB29E-FD72-4D90-B9D3-73A0A73A0711}" type="parTrans" cxnId="{56494898-5DF0-4890-8564-CCF717F94B79}">
      <dgm:prSet/>
      <dgm:spPr/>
      <dgm:t>
        <a:bodyPr/>
        <a:lstStyle/>
        <a:p>
          <a:endParaRPr lang="en-US"/>
        </a:p>
      </dgm:t>
    </dgm:pt>
    <dgm:pt modelId="{6200B7BC-D1BA-419A-81F2-9C60878B112D}" type="sibTrans" cxnId="{56494898-5DF0-4890-8564-CCF717F94B79}">
      <dgm:prSet/>
      <dgm:spPr/>
      <dgm:t>
        <a:bodyPr/>
        <a:lstStyle/>
        <a:p>
          <a:endParaRPr lang="en-US"/>
        </a:p>
      </dgm:t>
    </dgm:pt>
    <dgm:pt modelId="{FCC15A60-F565-4A07-8247-2FBE80FEA901}">
      <dgm:prSet phldrT="[Text]" phldr="1"/>
      <dgm:spPr>
        <a:solidFill>
          <a:schemeClr val="bg1"/>
        </a:solidFill>
      </dgm:spPr>
      <dgm:t>
        <a:bodyPr/>
        <a:lstStyle/>
        <a:p>
          <a:endParaRPr lang="en-US"/>
        </a:p>
      </dgm:t>
    </dgm:pt>
    <dgm:pt modelId="{FA0D0C4E-3CC3-48EB-A69C-9F53271FEDF9}" type="parTrans" cxnId="{87A3B2F2-A365-46C7-8287-2C1B8E48C767}">
      <dgm:prSet/>
      <dgm:spPr/>
      <dgm:t>
        <a:bodyPr/>
        <a:lstStyle/>
        <a:p>
          <a:endParaRPr lang="en-US"/>
        </a:p>
      </dgm:t>
    </dgm:pt>
    <dgm:pt modelId="{70DE0A58-EE4E-4D98-9E12-68F4B7088BAD}" type="sibTrans" cxnId="{87A3B2F2-A365-46C7-8287-2C1B8E48C767}">
      <dgm:prSet/>
      <dgm:spPr/>
      <dgm:t>
        <a:bodyPr/>
        <a:lstStyle/>
        <a:p>
          <a:endParaRPr lang="en-US"/>
        </a:p>
      </dgm:t>
    </dgm:pt>
    <dgm:pt modelId="{F926A231-994F-48AB-8154-BA32AD83180D}">
      <dgm:prSet phldrT="[Text]"/>
      <dgm:spPr/>
      <dgm:t>
        <a:bodyPr/>
        <a:lstStyle/>
        <a:p>
          <a:endParaRPr lang="en-US" dirty="0"/>
        </a:p>
      </dgm:t>
    </dgm:pt>
    <dgm:pt modelId="{656A508D-E5D3-438C-9B6A-8A3F2DA70309}" type="sibTrans" cxnId="{44342BAE-E3FE-44E9-B68C-357CE6B89691}">
      <dgm:prSet/>
      <dgm:spPr/>
      <dgm:t>
        <a:bodyPr/>
        <a:lstStyle/>
        <a:p>
          <a:endParaRPr lang="en-US"/>
        </a:p>
      </dgm:t>
    </dgm:pt>
    <dgm:pt modelId="{15A20E45-286B-4380-8886-7CDECFFBEE22}" type="parTrans" cxnId="{44342BAE-E3FE-44E9-B68C-357CE6B89691}">
      <dgm:prSet/>
      <dgm:spPr/>
      <dgm:t>
        <a:bodyPr/>
        <a:lstStyle/>
        <a:p>
          <a:endParaRPr lang="en-US"/>
        </a:p>
      </dgm:t>
    </dgm:pt>
    <dgm:pt modelId="{F67737C5-BA75-45A9-B207-7BD6C4F82FE6}" type="pres">
      <dgm:prSet presAssocID="{BFE0B882-F0F4-4808-871E-AB0E565D3120}" presName="Name0" presStyleCnt="0">
        <dgm:presLayoutVars>
          <dgm:chMax val="1"/>
          <dgm:dir/>
          <dgm:animLvl val="ctr"/>
          <dgm:resizeHandles val="exact"/>
        </dgm:presLayoutVars>
      </dgm:prSet>
      <dgm:spPr/>
      <dgm:t>
        <a:bodyPr/>
        <a:lstStyle/>
        <a:p>
          <a:endParaRPr lang="en-US"/>
        </a:p>
      </dgm:t>
    </dgm:pt>
    <dgm:pt modelId="{D7C524DE-6F64-47BF-9EB0-71F8EAE87B7A}" type="pres">
      <dgm:prSet presAssocID="{C5BB9980-BAB1-4DF7-A565-2E2EC1A7DDCA}" presName="centerShape" presStyleLbl="node0" presStyleIdx="0" presStyleCnt="1"/>
      <dgm:spPr/>
      <dgm:t>
        <a:bodyPr/>
        <a:lstStyle/>
        <a:p>
          <a:endParaRPr lang="en-US"/>
        </a:p>
      </dgm:t>
    </dgm:pt>
    <dgm:pt modelId="{E8E02F2F-7442-4E54-9C5B-A193864244AA}" type="pres">
      <dgm:prSet presAssocID="{A1696598-330E-473E-B3B8-9873A762F9F8}" presName="parTrans" presStyleLbl="sibTrans2D1" presStyleIdx="0" presStyleCnt="3"/>
      <dgm:spPr/>
      <dgm:t>
        <a:bodyPr/>
        <a:lstStyle/>
        <a:p>
          <a:endParaRPr lang="en-US"/>
        </a:p>
      </dgm:t>
    </dgm:pt>
    <dgm:pt modelId="{FD686DD5-5559-41A9-A998-1C55C932C3F3}" type="pres">
      <dgm:prSet presAssocID="{A1696598-330E-473E-B3B8-9873A762F9F8}" presName="connectorText" presStyleLbl="sibTrans2D1" presStyleIdx="0" presStyleCnt="3"/>
      <dgm:spPr/>
      <dgm:t>
        <a:bodyPr/>
        <a:lstStyle/>
        <a:p>
          <a:endParaRPr lang="en-US"/>
        </a:p>
      </dgm:t>
    </dgm:pt>
    <dgm:pt modelId="{38281BB6-4FF6-4E9E-A40D-904D5E0EF8FA}" type="pres">
      <dgm:prSet presAssocID="{A9DB0590-167C-4C34-8F0E-13397CAAF7A2}" presName="node" presStyleLbl="node1" presStyleIdx="0" presStyleCnt="3">
        <dgm:presLayoutVars>
          <dgm:bulletEnabled val="1"/>
        </dgm:presLayoutVars>
      </dgm:prSet>
      <dgm:spPr/>
      <dgm:t>
        <a:bodyPr/>
        <a:lstStyle/>
        <a:p>
          <a:endParaRPr lang="en-US"/>
        </a:p>
      </dgm:t>
    </dgm:pt>
    <dgm:pt modelId="{61A93691-FDFF-48C1-AB08-A7ED42AA0878}" type="pres">
      <dgm:prSet presAssocID="{23BDB29E-FD72-4D90-B9D3-73A0A73A0711}" presName="parTrans" presStyleLbl="sibTrans2D1" presStyleIdx="1" presStyleCnt="3"/>
      <dgm:spPr/>
      <dgm:t>
        <a:bodyPr/>
        <a:lstStyle/>
        <a:p>
          <a:endParaRPr lang="en-US"/>
        </a:p>
      </dgm:t>
    </dgm:pt>
    <dgm:pt modelId="{BF59F21C-3627-4B58-8787-D7F2366C9531}" type="pres">
      <dgm:prSet presAssocID="{23BDB29E-FD72-4D90-B9D3-73A0A73A0711}" presName="connectorText" presStyleLbl="sibTrans2D1" presStyleIdx="1" presStyleCnt="3"/>
      <dgm:spPr/>
      <dgm:t>
        <a:bodyPr/>
        <a:lstStyle/>
        <a:p>
          <a:endParaRPr lang="en-US"/>
        </a:p>
      </dgm:t>
    </dgm:pt>
    <dgm:pt modelId="{A3FA0D0D-964D-4F33-B741-725797110D16}" type="pres">
      <dgm:prSet presAssocID="{4FE3D832-E278-4FD4-8E4B-E2903A7337A3}" presName="node" presStyleLbl="node1" presStyleIdx="1" presStyleCnt="3">
        <dgm:presLayoutVars>
          <dgm:bulletEnabled val="1"/>
        </dgm:presLayoutVars>
      </dgm:prSet>
      <dgm:spPr/>
      <dgm:t>
        <a:bodyPr/>
        <a:lstStyle/>
        <a:p>
          <a:endParaRPr lang="en-US"/>
        </a:p>
      </dgm:t>
    </dgm:pt>
    <dgm:pt modelId="{F25EC0A4-9ADB-4BCE-A77B-63E43A50FF12}" type="pres">
      <dgm:prSet presAssocID="{FA0D0C4E-3CC3-48EB-A69C-9F53271FEDF9}" presName="parTrans" presStyleLbl="sibTrans2D1" presStyleIdx="2" presStyleCnt="3"/>
      <dgm:spPr/>
      <dgm:t>
        <a:bodyPr/>
        <a:lstStyle/>
        <a:p>
          <a:endParaRPr lang="en-US"/>
        </a:p>
      </dgm:t>
    </dgm:pt>
    <dgm:pt modelId="{04002FB9-E956-40C5-8D48-CE045B876FF3}" type="pres">
      <dgm:prSet presAssocID="{FA0D0C4E-3CC3-48EB-A69C-9F53271FEDF9}" presName="connectorText" presStyleLbl="sibTrans2D1" presStyleIdx="2" presStyleCnt="3"/>
      <dgm:spPr/>
      <dgm:t>
        <a:bodyPr/>
        <a:lstStyle/>
        <a:p>
          <a:endParaRPr lang="en-US"/>
        </a:p>
      </dgm:t>
    </dgm:pt>
    <dgm:pt modelId="{0524C99E-D8A1-4E23-9F20-8E7F4DD26C57}" type="pres">
      <dgm:prSet presAssocID="{FCC15A60-F565-4A07-8247-2FBE80FEA901}" presName="node" presStyleLbl="node1" presStyleIdx="2" presStyleCnt="3">
        <dgm:presLayoutVars>
          <dgm:bulletEnabled val="1"/>
        </dgm:presLayoutVars>
      </dgm:prSet>
      <dgm:spPr/>
      <dgm:t>
        <a:bodyPr/>
        <a:lstStyle/>
        <a:p>
          <a:endParaRPr lang="en-US"/>
        </a:p>
      </dgm:t>
    </dgm:pt>
  </dgm:ptLst>
  <dgm:cxnLst>
    <dgm:cxn modelId="{96101F27-1BB6-487F-9999-82FE4EB04D97}" type="presOf" srcId="{BFE0B882-F0F4-4808-871E-AB0E565D3120}" destId="{F67737C5-BA75-45A9-B207-7BD6C4F82FE6}" srcOrd="0" destOrd="0" presId="urn:microsoft.com/office/officeart/2005/8/layout/radial5"/>
    <dgm:cxn modelId="{1BC496A6-FBDA-4311-B657-C059285D78F5}" type="presOf" srcId="{FCC15A60-F565-4A07-8247-2FBE80FEA901}" destId="{0524C99E-D8A1-4E23-9F20-8E7F4DD26C57}" srcOrd="0" destOrd="0" presId="urn:microsoft.com/office/officeart/2005/8/layout/radial5"/>
    <dgm:cxn modelId="{D4ED260D-22E2-4B04-AB27-1FB185AB5981}" type="presOf" srcId="{C5BB9980-BAB1-4DF7-A565-2E2EC1A7DDCA}" destId="{D7C524DE-6F64-47BF-9EB0-71F8EAE87B7A}" srcOrd="0" destOrd="0" presId="urn:microsoft.com/office/officeart/2005/8/layout/radial5"/>
    <dgm:cxn modelId="{93CB594B-6375-4E9A-825A-2CFBF98AA3A8}" type="presOf" srcId="{A1696598-330E-473E-B3B8-9873A762F9F8}" destId="{FD686DD5-5559-41A9-A998-1C55C932C3F3}" srcOrd="1" destOrd="0" presId="urn:microsoft.com/office/officeart/2005/8/layout/radial5"/>
    <dgm:cxn modelId="{44342BAE-E3FE-44E9-B68C-357CE6B89691}" srcId="{BFE0B882-F0F4-4808-871E-AB0E565D3120}" destId="{F926A231-994F-48AB-8154-BA32AD83180D}" srcOrd="1" destOrd="0" parTransId="{15A20E45-286B-4380-8886-7CDECFFBEE22}" sibTransId="{656A508D-E5D3-438C-9B6A-8A3F2DA70309}"/>
    <dgm:cxn modelId="{87A3B2F2-A365-46C7-8287-2C1B8E48C767}" srcId="{C5BB9980-BAB1-4DF7-A565-2E2EC1A7DDCA}" destId="{FCC15A60-F565-4A07-8247-2FBE80FEA901}" srcOrd="2" destOrd="0" parTransId="{FA0D0C4E-3CC3-48EB-A69C-9F53271FEDF9}" sibTransId="{70DE0A58-EE4E-4D98-9E12-68F4B7088BAD}"/>
    <dgm:cxn modelId="{1FAF3FFD-6F18-4A3F-BE96-64EED8B2EB26}" srcId="{BFE0B882-F0F4-4808-871E-AB0E565D3120}" destId="{C5BB9980-BAB1-4DF7-A565-2E2EC1A7DDCA}" srcOrd="0" destOrd="0" parTransId="{A5EF33CA-021A-4FA1-91B0-C2A8D1FB2A8B}" sibTransId="{47CCAEF9-B37B-47C2-B93F-E3C3DB15945B}"/>
    <dgm:cxn modelId="{C4DBB9DF-5D56-49E4-BF4D-EA5B49E40068}" type="presOf" srcId="{4FE3D832-E278-4FD4-8E4B-E2903A7337A3}" destId="{A3FA0D0D-964D-4F33-B741-725797110D16}" srcOrd="0" destOrd="0" presId="urn:microsoft.com/office/officeart/2005/8/layout/radial5"/>
    <dgm:cxn modelId="{D2A7D123-E387-4904-B627-7C79FA526518}" type="presOf" srcId="{FA0D0C4E-3CC3-48EB-A69C-9F53271FEDF9}" destId="{F25EC0A4-9ADB-4BCE-A77B-63E43A50FF12}" srcOrd="0" destOrd="0" presId="urn:microsoft.com/office/officeart/2005/8/layout/radial5"/>
    <dgm:cxn modelId="{80E13222-C27B-49D3-8B14-646E4912FF58}" type="presOf" srcId="{23BDB29E-FD72-4D90-B9D3-73A0A73A0711}" destId="{61A93691-FDFF-48C1-AB08-A7ED42AA0878}" srcOrd="0" destOrd="0" presId="urn:microsoft.com/office/officeart/2005/8/layout/radial5"/>
    <dgm:cxn modelId="{43291A95-09A6-45DF-831B-6D42774E2BCF}" type="presOf" srcId="{FA0D0C4E-3CC3-48EB-A69C-9F53271FEDF9}" destId="{04002FB9-E956-40C5-8D48-CE045B876FF3}" srcOrd="1" destOrd="0" presId="urn:microsoft.com/office/officeart/2005/8/layout/radial5"/>
    <dgm:cxn modelId="{F87A5770-7979-4236-BA77-9A78B2E4DE7F}" type="presOf" srcId="{A1696598-330E-473E-B3B8-9873A762F9F8}" destId="{E8E02F2F-7442-4E54-9C5B-A193864244AA}" srcOrd="0" destOrd="0" presId="urn:microsoft.com/office/officeart/2005/8/layout/radial5"/>
    <dgm:cxn modelId="{AFEBD236-B99C-404E-8D48-EA582C24589B}" type="presOf" srcId="{23BDB29E-FD72-4D90-B9D3-73A0A73A0711}" destId="{BF59F21C-3627-4B58-8787-D7F2366C9531}" srcOrd="1" destOrd="0" presId="urn:microsoft.com/office/officeart/2005/8/layout/radial5"/>
    <dgm:cxn modelId="{2E8B7454-EAFA-4993-A308-8DE3013F45CC}" srcId="{C5BB9980-BAB1-4DF7-A565-2E2EC1A7DDCA}" destId="{A9DB0590-167C-4C34-8F0E-13397CAAF7A2}" srcOrd="0" destOrd="0" parTransId="{A1696598-330E-473E-B3B8-9873A762F9F8}" sibTransId="{AB290761-0176-4F58-A01E-C977394228F9}"/>
    <dgm:cxn modelId="{DBB47DCD-99FC-4ED1-8F7E-797779EE3068}" type="presOf" srcId="{A9DB0590-167C-4C34-8F0E-13397CAAF7A2}" destId="{38281BB6-4FF6-4E9E-A40D-904D5E0EF8FA}" srcOrd="0" destOrd="0" presId="urn:microsoft.com/office/officeart/2005/8/layout/radial5"/>
    <dgm:cxn modelId="{56494898-5DF0-4890-8564-CCF717F94B79}" srcId="{C5BB9980-BAB1-4DF7-A565-2E2EC1A7DDCA}" destId="{4FE3D832-E278-4FD4-8E4B-E2903A7337A3}" srcOrd="1" destOrd="0" parTransId="{23BDB29E-FD72-4D90-B9D3-73A0A73A0711}" sibTransId="{6200B7BC-D1BA-419A-81F2-9C60878B112D}"/>
    <dgm:cxn modelId="{1B5B466B-26E6-4336-82BC-1B248411676F}" type="presParOf" srcId="{F67737C5-BA75-45A9-B207-7BD6C4F82FE6}" destId="{D7C524DE-6F64-47BF-9EB0-71F8EAE87B7A}" srcOrd="0" destOrd="0" presId="urn:microsoft.com/office/officeart/2005/8/layout/radial5"/>
    <dgm:cxn modelId="{EC8C66E5-70F1-4657-82B0-36A88372DF18}" type="presParOf" srcId="{F67737C5-BA75-45A9-B207-7BD6C4F82FE6}" destId="{E8E02F2F-7442-4E54-9C5B-A193864244AA}" srcOrd="1" destOrd="0" presId="urn:microsoft.com/office/officeart/2005/8/layout/radial5"/>
    <dgm:cxn modelId="{4747B33F-3BA2-4986-B04A-6D2F0E37F97A}" type="presParOf" srcId="{E8E02F2F-7442-4E54-9C5B-A193864244AA}" destId="{FD686DD5-5559-41A9-A998-1C55C932C3F3}" srcOrd="0" destOrd="0" presId="urn:microsoft.com/office/officeart/2005/8/layout/radial5"/>
    <dgm:cxn modelId="{97FE72FB-C3FB-4848-9688-41FEF8D0704A}" type="presParOf" srcId="{F67737C5-BA75-45A9-B207-7BD6C4F82FE6}" destId="{38281BB6-4FF6-4E9E-A40D-904D5E0EF8FA}" srcOrd="2" destOrd="0" presId="urn:microsoft.com/office/officeart/2005/8/layout/radial5"/>
    <dgm:cxn modelId="{5EAC5C6B-1190-4117-A8D7-3B91B63DDB73}" type="presParOf" srcId="{F67737C5-BA75-45A9-B207-7BD6C4F82FE6}" destId="{61A93691-FDFF-48C1-AB08-A7ED42AA0878}" srcOrd="3" destOrd="0" presId="urn:microsoft.com/office/officeart/2005/8/layout/radial5"/>
    <dgm:cxn modelId="{B91D0EA0-A3EF-40AD-A03A-D52A6388C7C5}" type="presParOf" srcId="{61A93691-FDFF-48C1-AB08-A7ED42AA0878}" destId="{BF59F21C-3627-4B58-8787-D7F2366C9531}" srcOrd="0" destOrd="0" presId="urn:microsoft.com/office/officeart/2005/8/layout/radial5"/>
    <dgm:cxn modelId="{5B84FB69-67E3-4F5D-9B1B-2D63C5AEEFAB}" type="presParOf" srcId="{F67737C5-BA75-45A9-B207-7BD6C4F82FE6}" destId="{A3FA0D0D-964D-4F33-B741-725797110D16}" srcOrd="4" destOrd="0" presId="urn:microsoft.com/office/officeart/2005/8/layout/radial5"/>
    <dgm:cxn modelId="{8CE27378-2D38-41C1-9E83-DD4DDD29BE9A}" type="presParOf" srcId="{F67737C5-BA75-45A9-B207-7BD6C4F82FE6}" destId="{F25EC0A4-9ADB-4BCE-A77B-63E43A50FF12}" srcOrd="5" destOrd="0" presId="urn:microsoft.com/office/officeart/2005/8/layout/radial5"/>
    <dgm:cxn modelId="{9E415716-4BFD-4D92-826C-7D3F812835B3}" type="presParOf" srcId="{F25EC0A4-9ADB-4BCE-A77B-63E43A50FF12}" destId="{04002FB9-E956-40C5-8D48-CE045B876FF3}" srcOrd="0" destOrd="0" presId="urn:microsoft.com/office/officeart/2005/8/layout/radial5"/>
    <dgm:cxn modelId="{BA78611E-4DD8-4513-8E6C-04572B6A53D0}" type="presParOf" srcId="{F67737C5-BA75-45A9-B207-7BD6C4F82FE6}" destId="{0524C99E-D8A1-4E23-9F20-8E7F4DD26C57}"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28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679575" y="914401"/>
            <a:ext cx="7864474" cy="320039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4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63" name="Shape 63"/>
          <p:cNvSpPr>
            <a:spLocks noGrp="1"/>
          </p:cNvSpPr>
          <p:nvPr>
            <p:ph type="pic" idx="2"/>
          </p:nvPr>
        </p:nvSpPr>
        <p:spPr>
          <a:xfrm>
            <a:off x="10366375" y="1974850"/>
            <a:ext cx="12344398" cy="9747248"/>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6400" b="0"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5600" b="0"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4800" b="0"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679575" y="4114800"/>
            <a:ext cx="7864474" cy="762317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200" b="0"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2800" b="0"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810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70" name="Shape 70"/>
          <p:cNvSpPr txBox="1">
            <a:spLocks noGrp="1"/>
          </p:cNvSpPr>
          <p:nvPr>
            <p:ph type="body" idx="1"/>
          </p:nvPr>
        </p:nvSpPr>
        <p:spPr>
          <a:xfrm rot="5400000">
            <a:off x="7840662" y="-2513009"/>
            <a:ext cx="8702676" cy="21031198"/>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0734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4266862" y="3913189"/>
            <a:ext cx="11623676" cy="525779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76" name="Shape 76"/>
          <p:cNvSpPr txBox="1">
            <a:spLocks noGrp="1"/>
          </p:cNvSpPr>
          <p:nvPr>
            <p:ph type="body" idx="1"/>
          </p:nvPr>
        </p:nvSpPr>
        <p:spPr>
          <a:xfrm rot="5400000">
            <a:off x="3598862" y="-1192209"/>
            <a:ext cx="11623676" cy="15468598"/>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052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age 2">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xfrm>
            <a:off x="23659965" y="13030200"/>
            <a:ext cx="453238" cy="469900"/>
          </a:xfrm>
          <a:prstGeom prst="rect">
            <a:avLst/>
          </a:prstGeom>
        </p:spPr>
        <p:txBody>
          <a:bodyPr/>
          <a:lstStyle>
            <a:lvl1pPr>
              <a:defRPr sz="2400">
                <a:latin typeface="+mn-lt"/>
                <a:ea typeface="+mn-ea"/>
                <a:cs typeface="+mn-cs"/>
                <a:sym typeface="Helvetica Light"/>
              </a:defRPr>
            </a:lvl1pPr>
          </a:lstStyle>
          <a:p>
            <a:fld id="{86CB4B4D-7CA3-9044-876B-883B54F8677D}" type="slidenum">
              <a:t>‹#›</a:t>
            </a:fld>
            <a:endParaRPr/>
          </a:p>
        </p:txBody>
      </p:sp>
      <p:sp>
        <p:nvSpPr>
          <p:cNvPr id="27" name="Rectangle"/>
          <p:cNvSpPr/>
          <p:nvPr/>
        </p:nvSpPr>
        <p:spPr>
          <a:xfrm>
            <a:off x="-20536" y="843426"/>
            <a:ext cx="477377" cy="1311937"/>
          </a:xfrm>
          <a:prstGeom prst="rect">
            <a:avLst/>
          </a:prstGeom>
          <a:solidFill>
            <a:srgbClr val="FFFC73"/>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048000" y="2244724"/>
            <a:ext cx="18288000" cy="4775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120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13" name="Shape 13"/>
          <p:cNvSpPr txBox="1">
            <a:spLocks noGrp="1"/>
          </p:cNvSpPr>
          <p:nvPr>
            <p:ph type="subTitle" idx="1"/>
          </p:nvPr>
        </p:nvSpPr>
        <p:spPr>
          <a:xfrm>
            <a:off x="3048000" y="7204075"/>
            <a:ext cx="18288000" cy="3311522"/>
          </a:xfrm>
          <a:prstGeom prst="rect">
            <a:avLst/>
          </a:prstGeom>
          <a:noFill/>
          <a:ln>
            <a:noFill/>
          </a:ln>
        </p:spPr>
        <p:txBody>
          <a:bodyPr lIns="91425" tIns="91425" rIns="91425" bIns="91425" anchor="t" anchorCtr="0"/>
          <a:lstStyle>
            <a:lvl1pPr marL="0" marR="0" lvl="0" indent="0" algn="ctr" rtl="0">
              <a:lnSpc>
                <a:spcPct val="90000"/>
              </a:lnSpc>
              <a:spcBef>
                <a:spcPts val="2000"/>
              </a:spcBef>
              <a:buClr>
                <a:schemeClr val="dk1"/>
              </a:buClr>
              <a:buFont typeface="Arial"/>
              <a:buNone/>
              <a:defRPr sz="4800" b="0" i="0" u="none" strike="noStrike" cap="none">
                <a:solidFill>
                  <a:schemeClr val="dk1"/>
                </a:solidFill>
                <a:latin typeface="Calibri"/>
                <a:ea typeface="Calibri"/>
                <a:cs typeface="Calibri"/>
                <a:sym typeface="Calibri"/>
              </a:defRPr>
            </a:lvl1pPr>
            <a:lvl2pPr marL="914400" marR="0" lvl="1" indent="0" algn="ctr"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2pPr>
            <a:lvl3pPr marL="1828800" marR="0" lvl="2" indent="0" algn="ctr" rtl="0">
              <a:lnSpc>
                <a:spcPct val="90000"/>
              </a:lnSpc>
              <a:spcBef>
                <a:spcPts val="1000"/>
              </a:spcBef>
              <a:buClr>
                <a:schemeClr val="dk1"/>
              </a:buClr>
              <a:buFont typeface="Arial"/>
              <a:buNone/>
              <a:defRPr sz="3600" b="0" i="0" u="none" strike="noStrike" cap="none">
                <a:solidFill>
                  <a:schemeClr val="dk1"/>
                </a:solidFill>
                <a:latin typeface="Calibri"/>
                <a:ea typeface="Calibri"/>
                <a:cs typeface="Calibri"/>
                <a:sym typeface="Calibri"/>
              </a:defRPr>
            </a:lvl3pPr>
            <a:lvl4pPr marL="2743200" marR="0" lvl="3"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4pPr>
            <a:lvl5pPr marL="3657600" marR="0" lvl="4"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5pPr>
            <a:lvl6pPr marL="4572000" marR="0" lvl="5"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6pPr>
            <a:lvl7pPr marL="5486400" marR="0" lvl="6"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7pPr>
            <a:lvl8pPr marL="6400800" marR="0" lvl="7"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8pPr>
            <a:lvl9pPr marL="7315200" marR="0" lvl="8"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2250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663701" y="3419477"/>
            <a:ext cx="21031198" cy="570547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20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25" name="Shape 25"/>
          <p:cNvSpPr txBox="1">
            <a:spLocks noGrp="1"/>
          </p:cNvSpPr>
          <p:nvPr>
            <p:ph type="body" idx="1"/>
          </p:nvPr>
        </p:nvSpPr>
        <p:spPr>
          <a:xfrm>
            <a:off x="1663701" y="9178925"/>
            <a:ext cx="21031198" cy="3000374"/>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888888"/>
              </a:buClr>
              <a:buFont typeface="Arial"/>
              <a:buNone/>
              <a:defRPr sz="4800" b="0" i="0" u="none" strike="noStrike" cap="none">
                <a:solidFill>
                  <a:srgbClr val="888888"/>
                </a:solidFill>
                <a:latin typeface="Calibri"/>
                <a:ea typeface="Calibri"/>
                <a:cs typeface="Calibri"/>
                <a:sym typeface="Calibri"/>
              </a:defRPr>
            </a:lvl1pPr>
            <a:lvl2pPr marL="914400" marR="0" lvl="1" indent="0" algn="l" rtl="0">
              <a:lnSpc>
                <a:spcPct val="90000"/>
              </a:lnSpc>
              <a:spcBef>
                <a:spcPts val="1000"/>
              </a:spcBef>
              <a:buClr>
                <a:srgbClr val="888888"/>
              </a:buClr>
              <a:buFont typeface="Arial"/>
              <a:buNone/>
              <a:defRPr sz="4000" b="0" i="0" u="none" strike="noStrike" cap="none">
                <a:solidFill>
                  <a:srgbClr val="888888"/>
                </a:solidFill>
                <a:latin typeface="Calibri"/>
                <a:ea typeface="Calibri"/>
                <a:cs typeface="Calibri"/>
                <a:sym typeface="Calibri"/>
              </a:defRPr>
            </a:lvl2pPr>
            <a:lvl3pPr marL="1828800" marR="0" lvl="2" indent="0" algn="l" rtl="0">
              <a:lnSpc>
                <a:spcPct val="90000"/>
              </a:lnSpc>
              <a:spcBef>
                <a:spcPts val="1000"/>
              </a:spcBef>
              <a:buClr>
                <a:srgbClr val="888888"/>
              </a:buClr>
              <a:buFont typeface="Arial"/>
              <a:buNone/>
              <a:defRPr sz="3600" b="0" i="0" u="none" strike="noStrike" cap="none">
                <a:solidFill>
                  <a:srgbClr val="888888"/>
                </a:solidFill>
                <a:latin typeface="Calibri"/>
                <a:ea typeface="Calibri"/>
                <a:cs typeface="Calibri"/>
                <a:sym typeface="Calibri"/>
              </a:defRPr>
            </a:lvl3pPr>
            <a:lvl4pPr marL="2743200" marR="0" lvl="3"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4pPr>
            <a:lvl5pPr marL="3657600" marR="0" lvl="4"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5pPr>
            <a:lvl6pPr marL="4572000" marR="0" lvl="5"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6pPr>
            <a:lvl7pPr marL="5486400" marR="0" lvl="6"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7pPr>
            <a:lvl8pPr marL="6400800" marR="0" lvl="7"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8pPr>
            <a:lvl9pPr marL="7315200" marR="0" lvl="8"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3510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31" name="Shape 31"/>
          <p:cNvSpPr txBox="1">
            <a:spLocks noGrp="1"/>
          </p:cNvSpPr>
          <p:nvPr>
            <p:ph type="body" idx="1"/>
          </p:nvPr>
        </p:nvSpPr>
        <p:spPr>
          <a:xfrm>
            <a:off x="1676400" y="3651250"/>
            <a:ext cx="10363200" cy="87026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2344400" y="3651250"/>
            <a:ext cx="10363200" cy="87026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1740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79575"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38" name="Shape 38"/>
          <p:cNvSpPr txBox="1">
            <a:spLocks noGrp="1"/>
          </p:cNvSpPr>
          <p:nvPr>
            <p:ph type="body" idx="1"/>
          </p:nvPr>
        </p:nvSpPr>
        <p:spPr>
          <a:xfrm>
            <a:off x="1679575" y="3362326"/>
            <a:ext cx="10315574" cy="1647824"/>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800" b="1"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4000" b="1"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3600" b="1"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79575" y="5010150"/>
            <a:ext cx="10315574" cy="73691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2344401" y="3362326"/>
            <a:ext cx="10366374" cy="1647824"/>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800" b="1"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4000" b="1"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3600" b="1"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2344401" y="5010150"/>
            <a:ext cx="10366374" cy="73691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93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47" name="Shape 47"/>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3084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938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79575" y="914401"/>
            <a:ext cx="7864474" cy="320039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4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56" name="Shape 56"/>
          <p:cNvSpPr txBox="1">
            <a:spLocks noGrp="1"/>
          </p:cNvSpPr>
          <p:nvPr>
            <p:ph type="body" idx="1"/>
          </p:nvPr>
        </p:nvSpPr>
        <p:spPr>
          <a:xfrm>
            <a:off x="10366375" y="1974850"/>
            <a:ext cx="12344398" cy="9747248"/>
          </a:xfrm>
          <a:prstGeom prst="rect">
            <a:avLst/>
          </a:prstGeom>
          <a:noFill/>
          <a:ln>
            <a:noFill/>
          </a:ln>
        </p:spPr>
        <p:txBody>
          <a:bodyPr lIns="91425" tIns="91425" rIns="91425" bIns="91425" anchor="t" anchorCtr="0"/>
          <a:lstStyle>
            <a:lvl1pPr marL="457200" marR="0" lvl="0" indent="-50800" algn="l" rtl="0">
              <a:lnSpc>
                <a:spcPct val="90000"/>
              </a:lnSpc>
              <a:spcBef>
                <a:spcPts val="20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1pPr>
            <a:lvl2pPr marL="1371600" marR="0" lvl="1" indent="-101600" algn="l" rtl="0">
              <a:lnSpc>
                <a:spcPct val="90000"/>
              </a:lnSpc>
              <a:spcBef>
                <a:spcPts val="1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2pPr>
            <a:lvl3pPr marL="2286000" marR="0" lvl="2"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3pPr>
            <a:lvl4pPr marL="3200400" marR="0" lvl="3"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4pPr>
            <a:lvl5pPr marL="4114800" marR="0" lvl="4"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5pPr>
            <a:lvl6pPr marL="5029200" marR="0" lvl="5"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6pPr>
            <a:lvl7pPr marL="5943600" marR="0" lvl="6"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7pPr>
            <a:lvl8pPr marL="6858000" marR="0" lvl="7"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8pPr>
            <a:lvl9pPr marL="7772400" marR="0" lvl="8"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79575" y="4114800"/>
            <a:ext cx="7864474" cy="762317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200" b="0"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2800" b="0"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18723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738971" y="13131800"/>
            <a:ext cx="396826" cy="406400"/>
          </a:xfrm>
          <a:prstGeom prst="rect">
            <a:avLst/>
          </a:prstGeom>
          <a:ln w="12700">
            <a:miter lim="400000"/>
          </a:ln>
        </p:spPr>
        <p:txBody>
          <a:bodyPr wrap="none" lIns="50800" tIns="50800" rIns="50800" bIns="50800">
            <a:spAutoFit/>
          </a:bodyPr>
          <a:lstStyle>
            <a:lvl1pPr>
              <a:defRPr sz="2000">
                <a:latin typeface="Helvetica"/>
                <a:ea typeface="Helvetica"/>
                <a:cs typeface="Helvetica"/>
                <a:sym typeface="Helvetica"/>
              </a:defRPr>
            </a:lvl1pPr>
          </a:lstStyle>
          <a:p>
            <a:fld id="{86CB4B4D-7CA3-9044-876B-883B54F8677D}" type="slidenum">
              <a:t>‹#›</a:t>
            </a:fld>
            <a:endParaRPr/>
          </a:p>
        </p:txBody>
      </p:sp>
      <p:sp>
        <p:nvSpPr>
          <p:cNvPr id="3"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1pPr>
      <a:lvl2pPr marL="0" marR="0" indent="2286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2pPr>
      <a:lvl3pPr marL="0" marR="0" indent="4572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3pPr>
      <a:lvl4pPr marL="0" marR="0" indent="6858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4pPr>
      <a:lvl5pPr marL="0" marR="0" indent="9144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5pPr>
      <a:lvl6pPr marL="0" marR="0" indent="11430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6pPr>
      <a:lvl7pPr marL="0" marR="0" indent="13716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7pPr>
      <a:lvl8pPr marL="0" marR="0" indent="16002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8pPr>
      <a:lvl9pPr marL="0" marR="0" indent="18288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1676401" y="3651250"/>
            <a:ext cx="21031198" cy="870267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pPr defTabSz="1828800" hangingPunct="1"/>
            <a:endParaRPr lang="en-US"/>
          </a:p>
        </p:txBody>
      </p:sp>
      <p:sp>
        <p:nvSpPr>
          <p:cNvPr id="9" name="Shape 9"/>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pPr defTabSz="1828800" hangingPunct="1"/>
            <a:endParaRPr lang="en-US"/>
          </a:p>
        </p:txBody>
      </p:sp>
      <p:sp>
        <p:nvSpPr>
          <p:cNvPr id="10" name="Shape 10"/>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defTabSz="1828800" hangingPunct="1">
              <a:buSzPct val="25000"/>
            </a:pPr>
            <a:fld id="{00000000-1234-1234-1234-123412341234}" type="slidenum">
              <a:rPr lang="en-US" sz="2400" smtClean="0">
                <a:solidFill>
                  <a:srgbClr val="888888"/>
                </a:solidFill>
                <a:latin typeface="Calibri"/>
                <a:ea typeface="Calibri"/>
                <a:cs typeface="Calibri"/>
                <a:sym typeface="Calibri"/>
              </a:rPr>
              <a:pPr algn="r" defTabSz="1828800" hangingPunct="1">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1990771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2" name="Shape 89"/>
          <p:cNvSpPr txBox="1"/>
          <p:nvPr/>
        </p:nvSpPr>
        <p:spPr>
          <a:xfrm>
            <a:off x="1910700" y="10678768"/>
            <a:ext cx="20562600" cy="1452398"/>
          </a:xfrm>
          <a:prstGeom prst="rect">
            <a:avLst/>
          </a:prstGeom>
          <a:noFill/>
          <a:ln>
            <a:noFill/>
          </a:ln>
        </p:spPr>
        <p:txBody>
          <a:bodyPr lIns="182850" tIns="91400" rIns="182850" bIns="91400" anchor="t" anchorCtr="0">
            <a:noAutofit/>
          </a:bodyPr>
          <a:lstStyle/>
          <a:p>
            <a:pPr defTabSz="1828800" hangingPunct="1">
              <a:buSzPct val="25000"/>
            </a:pPr>
            <a:r>
              <a:rPr lang="en-US" sz="8000" dirty="0">
                <a:solidFill>
                  <a:schemeClr val="bg1"/>
                </a:solidFill>
                <a:latin typeface="Helvetica" panose="020B0604020202020204" pitchFamily="34" charset="0"/>
                <a:ea typeface="Calibri"/>
                <a:cs typeface="Helvetica" panose="020B0604020202020204" pitchFamily="34" charset="0"/>
                <a:sym typeface="Calibri"/>
              </a:rPr>
              <a:t>An </a:t>
            </a:r>
            <a:r>
              <a:rPr lang="en-US" sz="8000" dirty="0" smtClean="0">
                <a:solidFill>
                  <a:schemeClr val="bg1"/>
                </a:solidFill>
                <a:latin typeface="Helvetica" panose="020B0604020202020204" pitchFamily="34" charset="0"/>
                <a:ea typeface="Calibri"/>
                <a:cs typeface="Helvetica" panose="020B0604020202020204" pitchFamily="34" charset="0"/>
                <a:sym typeface="Calibri"/>
              </a:rPr>
              <a:t>Overview </a:t>
            </a:r>
            <a:r>
              <a:rPr lang="en-US" sz="8000" dirty="0">
                <a:solidFill>
                  <a:schemeClr val="bg1"/>
                </a:solidFill>
                <a:latin typeface="Helvetica" panose="020B0604020202020204" pitchFamily="34" charset="0"/>
                <a:ea typeface="Calibri"/>
                <a:cs typeface="Helvetica" panose="020B0604020202020204" pitchFamily="34" charset="0"/>
                <a:sym typeface="Calibri"/>
              </a:rPr>
              <a:t>of the Process</a:t>
            </a:r>
          </a:p>
        </p:txBody>
      </p:sp>
      <p:sp>
        <p:nvSpPr>
          <p:cNvPr id="3" name="Shape 89"/>
          <p:cNvSpPr txBox="1"/>
          <p:nvPr/>
        </p:nvSpPr>
        <p:spPr>
          <a:xfrm>
            <a:off x="1910700" y="8793233"/>
            <a:ext cx="20562600" cy="1452398"/>
          </a:xfrm>
          <a:prstGeom prst="rect">
            <a:avLst/>
          </a:prstGeom>
          <a:noFill/>
          <a:ln>
            <a:noFill/>
          </a:ln>
        </p:spPr>
        <p:txBody>
          <a:bodyPr lIns="182850" tIns="91400" rIns="182850" bIns="91400" anchor="ctr" anchorCtr="0">
            <a:noAutofit/>
          </a:bodyPr>
          <a:lstStyle/>
          <a:p>
            <a:pPr defTabSz="1828800" hangingPunct="1">
              <a:buSzPct val="25000"/>
            </a:pPr>
            <a:r>
              <a:rPr lang="en-US" sz="12000" cap="all" dirty="0">
                <a:solidFill>
                  <a:srgbClr val="FFD966"/>
                </a:solidFill>
                <a:latin typeface="Helvetica" panose="020B0604020202020204" pitchFamily="34" charset="0"/>
                <a:ea typeface="Calibri"/>
                <a:cs typeface="Helvetica" panose="020B0604020202020204" pitchFamily="34" charset="0"/>
                <a:sym typeface="Calibri"/>
              </a:rPr>
              <a:t>Shipping and Releasing</a:t>
            </a:r>
          </a:p>
        </p:txBody>
      </p:sp>
    </p:spTree>
    <p:extLst>
      <p:ext uri="{BB962C8B-B14F-4D97-AF65-F5344CB8AC3E}">
        <p14:creationId xmlns:p14="http://schemas.microsoft.com/office/powerpoint/2010/main" val="334125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4" y="5037389"/>
            <a:ext cx="7082914" cy="311880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AU" sz="2800" dirty="0"/>
              <a:t>The Development configuration is equivalent to Release. </a:t>
            </a:r>
            <a:r>
              <a:rPr lang="en-AU" sz="2800" dirty="0" smtClean="0"/>
              <a:t>Unreal </a:t>
            </a:r>
            <a:r>
              <a:rPr lang="en-AU" sz="2800" dirty="0"/>
              <a:t>Editor uses the Development configuration by default. Compiling your project using the Development configuration enables you to see code changes made to your project reflected in the editor</a:t>
            </a:r>
            <a:r>
              <a:rPr lang="en-AU" sz="2800" dirty="0" smtClean="0"/>
              <a:t>.</a:t>
            </a:r>
            <a:endParaRPr lang="en-AU" sz="2800" dirty="0"/>
          </a:p>
        </p:txBody>
      </p:sp>
      <p:sp>
        <p:nvSpPr>
          <p:cNvPr id="12" name="The Picture slide"/>
          <p:cNvSpPr txBox="1"/>
          <p:nvPr/>
        </p:nvSpPr>
        <p:spPr>
          <a:xfrm>
            <a:off x="2794814" y="2379793"/>
            <a:ext cx="7244535"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cap="all" dirty="0"/>
              <a:t>Packaging Configurations: </a:t>
            </a:r>
          </a:p>
          <a:p>
            <a:pPr algn="l"/>
            <a:r>
              <a:rPr lang="en-US" sz="4000" cap="all" dirty="0"/>
              <a:t>Development</a:t>
            </a:r>
            <a:endParaRPr sz="4000" cap="all" dirty="0"/>
          </a:p>
        </p:txBody>
      </p:sp>
      <p:sp>
        <p:nvSpPr>
          <p:cNvPr id="13" name="Rectangle"/>
          <p:cNvSpPr/>
          <p:nvPr/>
        </p:nvSpPr>
        <p:spPr>
          <a:xfrm>
            <a:off x="2869459" y="4640954"/>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
        <p:nvSpPr>
          <p:cNvPr id="7" name="Rectangle"/>
          <p:cNvSpPr/>
          <p:nvPr/>
        </p:nvSpPr>
        <p:spPr>
          <a:xfrm>
            <a:off x="11745926" y="0"/>
            <a:ext cx="12638073"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Services"/>
          <p:cNvSpPr/>
          <p:nvPr/>
        </p:nvSpPr>
        <p:spPr>
          <a:xfrm>
            <a:off x="13334347" y="1649285"/>
            <a:ext cx="8246885"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Debug</a:t>
            </a:r>
            <a:endParaRPr b="0" dirty="0"/>
          </a:p>
        </p:txBody>
      </p:sp>
      <p:sp>
        <p:nvSpPr>
          <p:cNvPr id="10" name="Data charts"/>
          <p:cNvSpPr/>
          <p:nvPr/>
        </p:nvSpPr>
        <p:spPr>
          <a:xfrm>
            <a:off x="13334348" y="4075413"/>
            <a:ext cx="824688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err="1" smtClean="0"/>
              <a:t>DebugGame</a:t>
            </a:r>
            <a:endParaRPr b="0" dirty="0"/>
          </a:p>
        </p:txBody>
      </p:sp>
      <p:sp>
        <p:nvSpPr>
          <p:cNvPr id="14" name="Projects"/>
          <p:cNvSpPr/>
          <p:nvPr/>
        </p:nvSpPr>
        <p:spPr>
          <a:xfrm>
            <a:off x="13334347" y="6596791"/>
            <a:ext cx="828657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Development</a:t>
            </a:r>
            <a:endParaRPr dirty="0"/>
          </a:p>
        </p:txBody>
      </p:sp>
      <p:sp>
        <p:nvSpPr>
          <p:cNvPr id="15" name="Mock-Ups"/>
          <p:cNvSpPr/>
          <p:nvPr/>
        </p:nvSpPr>
        <p:spPr>
          <a:xfrm>
            <a:off x="13334348" y="9108644"/>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Shipping</a:t>
            </a:r>
            <a:endParaRPr b="0" dirty="0"/>
          </a:p>
        </p:txBody>
      </p:sp>
      <p:sp>
        <p:nvSpPr>
          <p:cNvPr id="16" name="Line"/>
          <p:cNvSpPr/>
          <p:nvPr/>
        </p:nvSpPr>
        <p:spPr>
          <a:xfrm flipV="1">
            <a:off x="12590307" y="-14302"/>
            <a:ext cx="1" cy="13744603"/>
          </a:xfrm>
          <a:prstGeom prst="line">
            <a:avLst/>
          </a:prstGeom>
          <a:ln w="25400">
            <a:solidFill>
              <a:srgbClr val="000000"/>
            </a:solidFill>
            <a:miter lim="400000"/>
          </a:ln>
        </p:spPr>
        <p:txBody>
          <a:bodyPr lIns="50800" tIns="50800" rIns="50800" bIns="50800" anchor="ctr"/>
          <a:lstStyle/>
          <a:p>
            <a:pPr>
              <a:defRPr sz="3200"/>
            </a:pPr>
            <a:endParaRPr/>
          </a:p>
        </p:txBody>
      </p:sp>
      <p:sp>
        <p:nvSpPr>
          <p:cNvPr id="17" name="Circle"/>
          <p:cNvSpPr/>
          <p:nvPr/>
        </p:nvSpPr>
        <p:spPr>
          <a:xfrm>
            <a:off x="12328435" y="1828412"/>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8" name="Circle"/>
          <p:cNvSpPr/>
          <p:nvPr/>
        </p:nvSpPr>
        <p:spPr>
          <a:xfrm>
            <a:off x="12315735" y="4254539"/>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9" name="Circle"/>
          <p:cNvSpPr/>
          <p:nvPr/>
        </p:nvSpPr>
        <p:spPr>
          <a:xfrm>
            <a:off x="12333417" y="6775917"/>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0" name="Circle"/>
          <p:cNvSpPr/>
          <p:nvPr/>
        </p:nvSpPr>
        <p:spPr>
          <a:xfrm>
            <a:off x="12333417" y="9287770"/>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1" name="Mock-Ups"/>
          <p:cNvSpPr/>
          <p:nvPr/>
        </p:nvSpPr>
        <p:spPr>
          <a:xfrm>
            <a:off x="13329366" y="11214722"/>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Test</a:t>
            </a:r>
            <a:endParaRPr b="0" dirty="0"/>
          </a:p>
        </p:txBody>
      </p:sp>
      <p:sp>
        <p:nvSpPr>
          <p:cNvPr id="22" name="Circle"/>
          <p:cNvSpPr/>
          <p:nvPr/>
        </p:nvSpPr>
        <p:spPr>
          <a:xfrm>
            <a:off x="12328435" y="11393848"/>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extLst>
      <p:ext uri="{BB962C8B-B14F-4D97-AF65-F5344CB8AC3E}">
        <p14:creationId xmlns:p14="http://schemas.microsoft.com/office/powerpoint/2010/main" val="3036862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5031418"/>
            <a:ext cx="7082914" cy="182614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The Shipping configuration is used for optimal performance and shipping your game. This configuration strips out console commands, stats, and profiling tools</a:t>
            </a:r>
            <a:r>
              <a:rPr lang="en-US" sz="2800" dirty="0" smtClean="0"/>
              <a:t>.</a:t>
            </a:r>
            <a:endParaRPr lang="en-US" sz="2800" dirty="0"/>
          </a:p>
        </p:txBody>
      </p:sp>
      <p:sp>
        <p:nvSpPr>
          <p:cNvPr id="12" name="The Picture slide"/>
          <p:cNvSpPr txBox="1"/>
          <p:nvPr/>
        </p:nvSpPr>
        <p:spPr>
          <a:xfrm>
            <a:off x="2794814" y="2379793"/>
            <a:ext cx="7244535"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cap="all" dirty="0"/>
              <a:t>Packaging Configurations: </a:t>
            </a:r>
          </a:p>
          <a:p>
            <a:pPr algn="l"/>
            <a:r>
              <a:rPr lang="en-US" sz="4000" cap="all" dirty="0"/>
              <a:t>Shipping</a:t>
            </a:r>
            <a:endParaRPr sz="4000" cap="all" dirty="0"/>
          </a:p>
        </p:txBody>
      </p:sp>
      <p:sp>
        <p:nvSpPr>
          <p:cNvPr id="13" name="Rectangle"/>
          <p:cNvSpPr/>
          <p:nvPr/>
        </p:nvSpPr>
        <p:spPr>
          <a:xfrm>
            <a:off x="2869459" y="4629370"/>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
        <p:nvSpPr>
          <p:cNvPr id="7" name="Rectangle"/>
          <p:cNvSpPr/>
          <p:nvPr/>
        </p:nvSpPr>
        <p:spPr>
          <a:xfrm>
            <a:off x="11745926" y="0"/>
            <a:ext cx="12638073"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Services"/>
          <p:cNvSpPr/>
          <p:nvPr/>
        </p:nvSpPr>
        <p:spPr>
          <a:xfrm>
            <a:off x="13334347" y="1649285"/>
            <a:ext cx="8246885"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Debug</a:t>
            </a:r>
            <a:endParaRPr b="0" dirty="0"/>
          </a:p>
        </p:txBody>
      </p:sp>
      <p:sp>
        <p:nvSpPr>
          <p:cNvPr id="10" name="Data charts"/>
          <p:cNvSpPr/>
          <p:nvPr/>
        </p:nvSpPr>
        <p:spPr>
          <a:xfrm>
            <a:off x="13334348" y="4075413"/>
            <a:ext cx="824688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err="1" smtClean="0"/>
              <a:t>DebugGame</a:t>
            </a:r>
            <a:endParaRPr b="0" dirty="0"/>
          </a:p>
        </p:txBody>
      </p:sp>
      <p:sp>
        <p:nvSpPr>
          <p:cNvPr id="14" name="Projects"/>
          <p:cNvSpPr/>
          <p:nvPr/>
        </p:nvSpPr>
        <p:spPr>
          <a:xfrm>
            <a:off x="13334347" y="6596791"/>
            <a:ext cx="828657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Development</a:t>
            </a:r>
            <a:endParaRPr b="0" dirty="0"/>
          </a:p>
        </p:txBody>
      </p:sp>
      <p:sp>
        <p:nvSpPr>
          <p:cNvPr id="15" name="Mock-Ups"/>
          <p:cNvSpPr/>
          <p:nvPr/>
        </p:nvSpPr>
        <p:spPr>
          <a:xfrm>
            <a:off x="13334348" y="9108644"/>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Shipping</a:t>
            </a:r>
            <a:endParaRPr dirty="0"/>
          </a:p>
        </p:txBody>
      </p:sp>
      <p:sp>
        <p:nvSpPr>
          <p:cNvPr id="16" name="Line"/>
          <p:cNvSpPr/>
          <p:nvPr/>
        </p:nvSpPr>
        <p:spPr>
          <a:xfrm flipV="1">
            <a:off x="12590307" y="-14302"/>
            <a:ext cx="1" cy="13744603"/>
          </a:xfrm>
          <a:prstGeom prst="line">
            <a:avLst/>
          </a:prstGeom>
          <a:ln w="25400">
            <a:solidFill>
              <a:srgbClr val="000000"/>
            </a:solidFill>
            <a:miter lim="400000"/>
          </a:ln>
        </p:spPr>
        <p:txBody>
          <a:bodyPr lIns="50800" tIns="50800" rIns="50800" bIns="50800" anchor="ctr"/>
          <a:lstStyle/>
          <a:p>
            <a:pPr>
              <a:defRPr sz="3200"/>
            </a:pPr>
            <a:endParaRPr/>
          </a:p>
        </p:txBody>
      </p:sp>
      <p:sp>
        <p:nvSpPr>
          <p:cNvPr id="17" name="Circle"/>
          <p:cNvSpPr/>
          <p:nvPr/>
        </p:nvSpPr>
        <p:spPr>
          <a:xfrm>
            <a:off x="12328435" y="1828412"/>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8" name="Circle"/>
          <p:cNvSpPr/>
          <p:nvPr/>
        </p:nvSpPr>
        <p:spPr>
          <a:xfrm>
            <a:off x="12315735" y="4254539"/>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9" name="Circle"/>
          <p:cNvSpPr/>
          <p:nvPr/>
        </p:nvSpPr>
        <p:spPr>
          <a:xfrm>
            <a:off x="12333417" y="6775917"/>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0" name="Circle"/>
          <p:cNvSpPr/>
          <p:nvPr/>
        </p:nvSpPr>
        <p:spPr>
          <a:xfrm>
            <a:off x="12333417" y="9287770"/>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1" name="Mock-Ups"/>
          <p:cNvSpPr/>
          <p:nvPr/>
        </p:nvSpPr>
        <p:spPr>
          <a:xfrm>
            <a:off x="13329366" y="11214722"/>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Test</a:t>
            </a:r>
            <a:endParaRPr b="0" dirty="0"/>
          </a:p>
        </p:txBody>
      </p:sp>
      <p:sp>
        <p:nvSpPr>
          <p:cNvPr id="22" name="Circle"/>
          <p:cNvSpPr/>
          <p:nvPr/>
        </p:nvSpPr>
        <p:spPr>
          <a:xfrm>
            <a:off x="12328435" y="11393848"/>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extLst>
      <p:ext uri="{BB962C8B-B14F-4D97-AF65-F5344CB8AC3E}">
        <p14:creationId xmlns:p14="http://schemas.microsoft.com/office/powerpoint/2010/main" val="1218569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4" y="4947447"/>
            <a:ext cx="7082914" cy="182614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The Test configuration is the same as the Shipping configuration but with some console commands, stats, and </a:t>
            </a:r>
            <a:r>
              <a:rPr lang="en-US" sz="2800" dirty="0" smtClean="0"/>
              <a:t>profiling tools </a:t>
            </a:r>
            <a:r>
              <a:rPr lang="en-US" sz="2800" dirty="0"/>
              <a:t>enabled</a:t>
            </a:r>
            <a:r>
              <a:rPr lang="en-US" sz="2800" dirty="0" smtClean="0"/>
              <a:t>.</a:t>
            </a:r>
            <a:endParaRPr lang="en-US" sz="2800" dirty="0"/>
          </a:p>
        </p:txBody>
      </p:sp>
      <p:sp>
        <p:nvSpPr>
          <p:cNvPr id="12" name="The Picture slide"/>
          <p:cNvSpPr txBox="1"/>
          <p:nvPr/>
        </p:nvSpPr>
        <p:spPr>
          <a:xfrm>
            <a:off x="2794814" y="2379793"/>
            <a:ext cx="7244535"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cap="all" dirty="0"/>
              <a:t>Packaging Configurations: </a:t>
            </a:r>
          </a:p>
          <a:p>
            <a:pPr algn="l"/>
            <a:r>
              <a:rPr lang="en-US" sz="4000" cap="all" dirty="0"/>
              <a:t>Test</a:t>
            </a:r>
            <a:endParaRPr sz="4000" cap="all" dirty="0"/>
          </a:p>
        </p:txBody>
      </p:sp>
      <p:sp>
        <p:nvSpPr>
          <p:cNvPr id="13" name="Rectangle"/>
          <p:cNvSpPr/>
          <p:nvPr/>
        </p:nvSpPr>
        <p:spPr>
          <a:xfrm>
            <a:off x="2832136" y="4548194"/>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
        <p:nvSpPr>
          <p:cNvPr id="7" name="Rectangle"/>
          <p:cNvSpPr/>
          <p:nvPr/>
        </p:nvSpPr>
        <p:spPr>
          <a:xfrm>
            <a:off x="11745926" y="0"/>
            <a:ext cx="12638073"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Services"/>
          <p:cNvSpPr/>
          <p:nvPr/>
        </p:nvSpPr>
        <p:spPr>
          <a:xfrm>
            <a:off x="13334347" y="1649285"/>
            <a:ext cx="8246885"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Debug</a:t>
            </a:r>
            <a:endParaRPr b="0" dirty="0"/>
          </a:p>
        </p:txBody>
      </p:sp>
      <p:sp>
        <p:nvSpPr>
          <p:cNvPr id="10" name="Data charts"/>
          <p:cNvSpPr/>
          <p:nvPr/>
        </p:nvSpPr>
        <p:spPr>
          <a:xfrm>
            <a:off x="13334348" y="4075413"/>
            <a:ext cx="824688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err="1" smtClean="0"/>
              <a:t>DebugGame</a:t>
            </a:r>
            <a:endParaRPr b="0" dirty="0"/>
          </a:p>
        </p:txBody>
      </p:sp>
      <p:sp>
        <p:nvSpPr>
          <p:cNvPr id="14" name="Projects"/>
          <p:cNvSpPr/>
          <p:nvPr/>
        </p:nvSpPr>
        <p:spPr>
          <a:xfrm>
            <a:off x="13334347" y="6596791"/>
            <a:ext cx="828657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Development</a:t>
            </a:r>
            <a:endParaRPr b="0" dirty="0"/>
          </a:p>
        </p:txBody>
      </p:sp>
      <p:sp>
        <p:nvSpPr>
          <p:cNvPr id="15" name="Mock-Ups"/>
          <p:cNvSpPr/>
          <p:nvPr/>
        </p:nvSpPr>
        <p:spPr>
          <a:xfrm>
            <a:off x="13334348" y="9108644"/>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Shipping</a:t>
            </a:r>
            <a:endParaRPr b="0" dirty="0"/>
          </a:p>
        </p:txBody>
      </p:sp>
      <p:sp>
        <p:nvSpPr>
          <p:cNvPr id="16" name="Line"/>
          <p:cNvSpPr/>
          <p:nvPr/>
        </p:nvSpPr>
        <p:spPr>
          <a:xfrm flipV="1">
            <a:off x="12590307" y="-14302"/>
            <a:ext cx="1" cy="13744603"/>
          </a:xfrm>
          <a:prstGeom prst="line">
            <a:avLst/>
          </a:prstGeom>
          <a:ln w="25400">
            <a:solidFill>
              <a:srgbClr val="000000"/>
            </a:solidFill>
            <a:miter lim="400000"/>
          </a:ln>
        </p:spPr>
        <p:txBody>
          <a:bodyPr lIns="50800" tIns="50800" rIns="50800" bIns="50800" anchor="ctr"/>
          <a:lstStyle/>
          <a:p>
            <a:pPr>
              <a:defRPr sz="3200"/>
            </a:pPr>
            <a:endParaRPr/>
          </a:p>
        </p:txBody>
      </p:sp>
      <p:sp>
        <p:nvSpPr>
          <p:cNvPr id="17" name="Circle"/>
          <p:cNvSpPr/>
          <p:nvPr/>
        </p:nvSpPr>
        <p:spPr>
          <a:xfrm>
            <a:off x="12328435" y="1828412"/>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8" name="Circle"/>
          <p:cNvSpPr/>
          <p:nvPr/>
        </p:nvSpPr>
        <p:spPr>
          <a:xfrm>
            <a:off x="12315735" y="4254539"/>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9" name="Circle"/>
          <p:cNvSpPr/>
          <p:nvPr/>
        </p:nvSpPr>
        <p:spPr>
          <a:xfrm>
            <a:off x="12333417" y="6775917"/>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0" name="Circle"/>
          <p:cNvSpPr/>
          <p:nvPr/>
        </p:nvSpPr>
        <p:spPr>
          <a:xfrm>
            <a:off x="12333417" y="9287770"/>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1" name="Mock-Ups"/>
          <p:cNvSpPr/>
          <p:nvPr/>
        </p:nvSpPr>
        <p:spPr>
          <a:xfrm>
            <a:off x="13329366" y="11214722"/>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Test</a:t>
            </a:r>
            <a:endParaRPr dirty="0"/>
          </a:p>
        </p:txBody>
      </p:sp>
      <p:sp>
        <p:nvSpPr>
          <p:cNvPr id="22" name="Circle"/>
          <p:cNvSpPr/>
          <p:nvPr/>
        </p:nvSpPr>
        <p:spPr>
          <a:xfrm>
            <a:off x="12328435" y="11393848"/>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extLst>
      <p:ext uri="{BB962C8B-B14F-4D97-AF65-F5344CB8AC3E}">
        <p14:creationId xmlns:p14="http://schemas.microsoft.com/office/powerpoint/2010/main" val="22423512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Platform Options</a:t>
            </a:r>
            <a:endParaRPr sz="6000" dirty="0"/>
          </a:p>
        </p:txBody>
      </p:sp>
      <p:sp>
        <p:nvSpPr>
          <p:cNvPr id="45" name="AEVER"/>
          <p:cNvSpPr txBox="1"/>
          <p:nvPr/>
        </p:nvSpPr>
        <p:spPr>
          <a:xfrm>
            <a:off x="417956" y="5638702"/>
            <a:ext cx="23548113"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Distribution and Deployment</a:t>
            </a:r>
            <a:endParaRPr sz="8000" cap="all" dirty="0">
              <a:solidFill>
                <a:srgbClr val="FFD966"/>
              </a:solidFill>
            </a:endParaRPr>
          </a:p>
        </p:txBody>
      </p:sp>
    </p:spTree>
    <p:extLst>
      <p:ext uri="{BB962C8B-B14F-4D97-AF65-F5344CB8AC3E}">
        <p14:creationId xmlns:p14="http://schemas.microsoft.com/office/powerpoint/2010/main" val="11453756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3618651"/>
            <a:ext cx="8973592"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Platforms:</a:t>
            </a:r>
          </a:p>
          <a:p>
            <a:pPr algn="l"/>
            <a:r>
              <a:rPr lang="en-US" cap="all" dirty="0" smtClean="0"/>
              <a:t>PC </a:t>
            </a:r>
            <a:r>
              <a:rPr lang="en-US" cap="all" dirty="0"/>
              <a:t>(Non-Steam)</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8" y="5915881"/>
            <a:ext cx="8509001" cy="22570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Packaging and deploying a project for PC is the most straightforward form of deployment. It simply produces a folder with your final game in it. You can zip </a:t>
            </a:r>
            <a:r>
              <a:rPr lang="en-US" sz="2800" dirty="0" smtClean="0"/>
              <a:t>this </a:t>
            </a:r>
            <a:r>
              <a:rPr lang="en-US" sz="2800" dirty="0"/>
              <a:t>folder to share with friends or upload i</a:t>
            </a:r>
            <a:r>
              <a:rPr lang="en-US" sz="2800" dirty="0" smtClean="0"/>
              <a:t>t to </a:t>
            </a:r>
            <a:r>
              <a:rPr lang="en-US" sz="2800" dirty="0"/>
              <a:t>a website like itch.io </a:t>
            </a:r>
            <a:r>
              <a:rPr lang="en-US" sz="2800" dirty="0" smtClean="0"/>
              <a:t>for people to download.</a:t>
            </a:r>
            <a:endParaRPr lang="en-US" sz="2800" dirty="0"/>
          </a:p>
        </p:txBody>
      </p:sp>
      <p:sp>
        <p:nvSpPr>
          <p:cNvPr id="16" name="Rectangle"/>
          <p:cNvSpPr/>
          <p:nvPr/>
        </p:nvSpPr>
        <p:spPr>
          <a:xfrm>
            <a:off x="1752108" y="5540272"/>
            <a:ext cx="86868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pic>
        <p:nvPicPr>
          <p:cNvPr id="4" name="Picture 3">
            <a:extLst>
              <a:ext uri="{FF2B5EF4-FFF2-40B4-BE49-F238E27FC236}">
                <a16:creationId xmlns:a16="http://schemas.microsoft.com/office/drawing/2014/main" xmlns="" id="{0F273505-7B29-473D-8871-559B1F4CCE2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4901"/>
          <a:stretch/>
        </p:blipFill>
        <p:spPr>
          <a:xfrm>
            <a:off x="12613436" y="422133"/>
            <a:ext cx="11313363" cy="1283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41804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Platforms: Steam</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7" y="5894928"/>
            <a:ext cx="9674352" cy="6565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If you wish to publish your game to Steam, you must first </a:t>
            </a:r>
            <a:r>
              <a:rPr lang="en-US" sz="2800" dirty="0" smtClean="0"/>
              <a:t>be </a:t>
            </a:r>
            <a:r>
              <a:rPr lang="en-US" sz="2800" dirty="0"/>
              <a:t>a Steam Partner. To become a Steam Partner, teams can sign up through Steam Direct. Steam Direct requires a fee and has content guidelines for what you can and can’t publish to its platform.</a:t>
            </a:r>
          </a:p>
          <a:p>
            <a:r>
              <a:rPr lang="en-US" sz="2800" dirty="0"/>
              <a:t> </a:t>
            </a:r>
          </a:p>
          <a:p>
            <a:r>
              <a:rPr lang="en-US" sz="2800" dirty="0"/>
              <a:t>To prepare your game for deployment to Steam, you simply need to package it like you would for a non-Steam release. After that, Steam’s content packaging requires you to write specific scripts to determine what content from your game needs to be uploaded into a “depot.” Every time you make a new release, you must run this script to upload your content to Steam. These tools come as part of the </a:t>
            </a:r>
            <a:r>
              <a:rPr lang="en-US" sz="2800" dirty="0" err="1"/>
              <a:t>Steamworks</a:t>
            </a:r>
            <a:r>
              <a:rPr lang="en-US" sz="2800" dirty="0"/>
              <a:t> SDK, which you can download once you become a Steam Partner</a:t>
            </a:r>
            <a:r>
              <a:rPr lang="en-US" sz="2800" dirty="0" smtClean="0"/>
              <a:t>.</a:t>
            </a:r>
            <a:endParaRPr lang="en-US" sz="2800" dirty="0"/>
          </a:p>
        </p:txBody>
      </p:sp>
      <p:sp>
        <p:nvSpPr>
          <p:cNvPr id="16" name="Rectangle"/>
          <p:cNvSpPr/>
          <p:nvPr/>
        </p:nvSpPr>
        <p:spPr>
          <a:xfrm>
            <a:off x="1752108" y="5459449"/>
            <a:ext cx="969264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pic>
        <p:nvPicPr>
          <p:cNvPr id="1026" name="Picture 2" descr="https://steamstore-a.akamaihd.net/public/shared/images/responsive/share_stea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3515" y="4713864"/>
            <a:ext cx="4253204" cy="425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524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3294638"/>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Platforms: Android</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8" y="4637628"/>
            <a:ext cx="9673698" cy="972061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pPr>
              <a:spcAft>
                <a:spcPts val="1400"/>
              </a:spcAft>
            </a:pPr>
            <a:r>
              <a:rPr lang="en-US" sz="2800" dirty="0" smtClean="0"/>
              <a:t>Packaging for </a:t>
            </a:r>
            <a:r>
              <a:rPr lang="en-US" sz="2800" dirty="0"/>
              <a:t>Android is </a:t>
            </a:r>
            <a:r>
              <a:rPr lang="en-US" sz="2800" dirty="0" smtClean="0"/>
              <a:t>slightly </a:t>
            </a:r>
            <a:r>
              <a:rPr lang="en-US" sz="2800" dirty="0"/>
              <a:t>more involved </a:t>
            </a:r>
            <a:r>
              <a:rPr lang="en-US" sz="2800" dirty="0" smtClean="0"/>
              <a:t>than </a:t>
            </a:r>
            <a:r>
              <a:rPr lang="en-US" sz="2800" dirty="0"/>
              <a:t>for PC, as different devices require some </a:t>
            </a:r>
            <a:r>
              <a:rPr lang="en-US" sz="2800" dirty="0" smtClean="0"/>
              <a:t>assets to </a:t>
            </a:r>
            <a:r>
              <a:rPr lang="en-US" sz="2800" dirty="0"/>
              <a:t>be </a:t>
            </a:r>
            <a:r>
              <a:rPr lang="en-US" sz="2800" dirty="0" smtClean="0"/>
              <a:t>in a specific format. </a:t>
            </a:r>
            <a:r>
              <a:rPr lang="en-US" sz="2800" dirty="0"/>
              <a:t>This requirement is due to the differences in the graphics chips and how they render various textures</a:t>
            </a:r>
            <a:r>
              <a:rPr lang="en-US" sz="2800" dirty="0" smtClean="0"/>
              <a:t>.</a:t>
            </a:r>
            <a:r>
              <a:rPr lang="en-US" sz="2800" dirty="0"/>
              <a:t> </a:t>
            </a:r>
          </a:p>
          <a:p>
            <a:pPr>
              <a:spcAft>
                <a:spcPts val="1400"/>
              </a:spcAft>
            </a:pPr>
            <a:r>
              <a:rPr lang="en-US" sz="2800" dirty="0"/>
              <a:t>To package and deploy for Android, you must ensure that </a:t>
            </a:r>
            <a:r>
              <a:rPr lang="en-US" sz="2800" dirty="0" err="1"/>
              <a:t>Codeworks</a:t>
            </a:r>
            <a:r>
              <a:rPr lang="en-US" sz="2800" dirty="0"/>
              <a:t> for Android is </a:t>
            </a:r>
            <a:r>
              <a:rPr lang="en-US" sz="2800" dirty="0" smtClean="0"/>
              <a:t>installed. </a:t>
            </a:r>
            <a:r>
              <a:rPr lang="en-US" sz="2800" dirty="0" err="1" smtClean="0"/>
              <a:t>Codeworks</a:t>
            </a:r>
            <a:r>
              <a:rPr lang="en-US" sz="2800" dirty="0" smtClean="0"/>
              <a:t> is </a:t>
            </a:r>
            <a:r>
              <a:rPr lang="en-US" sz="2800" dirty="0"/>
              <a:t>bundled as part of Unreal Engine </a:t>
            </a:r>
            <a:r>
              <a:rPr lang="en-US" sz="2800" dirty="0" smtClean="0"/>
              <a:t>4.</a:t>
            </a:r>
          </a:p>
          <a:p>
            <a:pPr>
              <a:spcAft>
                <a:spcPts val="1400"/>
              </a:spcAft>
            </a:pPr>
            <a:r>
              <a:rPr lang="en-US" sz="2800" dirty="0" smtClean="0"/>
              <a:t>Android </a:t>
            </a:r>
            <a:r>
              <a:rPr lang="en-US" sz="2800" dirty="0"/>
              <a:t>packaging produces </a:t>
            </a:r>
            <a:r>
              <a:rPr lang="en-US" sz="2800" dirty="0" smtClean="0"/>
              <a:t>several different </a:t>
            </a:r>
            <a:r>
              <a:rPr lang="en-US" sz="2800" dirty="0"/>
              <a:t>kinds of output </a:t>
            </a:r>
            <a:r>
              <a:rPr lang="en-US" sz="2800" dirty="0" smtClean="0"/>
              <a:t>files, including the following:</a:t>
            </a:r>
          </a:p>
          <a:p>
            <a:pPr marL="457200" indent="-457200">
              <a:spcAft>
                <a:spcPts val="800"/>
              </a:spcAft>
              <a:buFont typeface="Arial" panose="020B0604020202020204" pitchFamily="34" charset="0"/>
              <a:buChar char="•"/>
            </a:pPr>
            <a:r>
              <a:rPr lang="en-US" sz="2800" dirty="0"/>
              <a:t>An APK file </a:t>
            </a:r>
            <a:r>
              <a:rPr lang="en-US" sz="2800" dirty="0" smtClean="0"/>
              <a:t>containing </a:t>
            </a:r>
            <a:r>
              <a:rPr lang="en-US" sz="2800" dirty="0"/>
              <a:t>your binary code (that is, the engine </a:t>
            </a:r>
            <a:r>
              <a:rPr lang="en-US" sz="2800" dirty="0" smtClean="0"/>
              <a:t>itself, any </a:t>
            </a:r>
            <a:r>
              <a:rPr lang="en-US" sz="2800" dirty="0"/>
              <a:t>C++ code you have </a:t>
            </a:r>
            <a:r>
              <a:rPr lang="en-US" sz="2800" dirty="0" smtClean="0"/>
              <a:t>written, </a:t>
            </a:r>
            <a:r>
              <a:rPr lang="en-US" sz="2800" dirty="0"/>
              <a:t>and </a:t>
            </a:r>
            <a:r>
              <a:rPr lang="en-US" sz="2800" dirty="0" smtClean="0"/>
              <a:t>additional </a:t>
            </a:r>
            <a:r>
              <a:rPr lang="en-US" sz="2800" dirty="0"/>
              <a:t>supporting libraries for the platform</a:t>
            </a:r>
            <a:r>
              <a:rPr lang="en-US" sz="2800" dirty="0" smtClean="0"/>
              <a:t>)</a:t>
            </a:r>
            <a:endParaRPr lang="en-US" sz="2800" dirty="0"/>
          </a:p>
          <a:p>
            <a:pPr marL="457200" lvl="0" indent="-457200">
              <a:spcAft>
                <a:spcPts val="1400"/>
              </a:spcAft>
              <a:buFont typeface="Arial" panose="020B0604020202020204" pitchFamily="34" charset="0"/>
              <a:buChar char="•"/>
            </a:pPr>
            <a:r>
              <a:rPr lang="en-US" sz="2800" dirty="0" smtClean="0"/>
              <a:t>An </a:t>
            </a:r>
            <a:r>
              <a:rPr lang="en-US" sz="2800" dirty="0"/>
              <a:t>OBB file </a:t>
            </a:r>
            <a:r>
              <a:rPr lang="en-US" sz="2800" dirty="0" smtClean="0"/>
              <a:t>containing </a:t>
            </a:r>
            <a:r>
              <a:rPr lang="en-US" sz="2800" dirty="0"/>
              <a:t>all the actual art assets for your </a:t>
            </a:r>
            <a:r>
              <a:rPr lang="en-US" sz="2800" dirty="0" smtClean="0"/>
              <a:t>game</a:t>
            </a:r>
          </a:p>
          <a:p>
            <a:pPr lvl="0">
              <a:spcAft>
                <a:spcPts val="1400"/>
              </a:spcAft>
            </a:pPr>
            <a:r>
              <a:rPr lang="en-US" sz="2800" dirty="0" smtClean="0"/>
              <a:t>Google </a:t>
            </a:r>
            <a:r>
              <a:rPr lang="en-US" sz="2800" dirty="0"/>
              <a:t>Play has file size limits on APK files, which is why OBB files of content are provided separately</a:t>
            </a:r>
            <a:r>
              <a:rPr lang="en-US" sz="2800" dirty="0" smtClean="0"/>
              <a:t>.</a:t>
            </a:r>
            <a:r>
              <a:rPr lang="en-US" sz="2800" dirty="0"/>
              <a:t> </a:t>
            </a:r>
            <a:r>
              <a:rPr lang="en-US" sz="2800" dirty="0" smtClean="0"/>
              <a:t>Publishing </a:t>
            </a:r>
            <a:r>
              <a:rPr lang="en-US" sz="2800" dirty="0"/>
              <a:t>to Google Play requires you to sign up for a Google Play account for a </a:t>
            </a:r>
            <a:r>
              <a:rPr lang="en-US" sz="2800" dirty="0" smtClean="0"/>
              <a:t>one-off </a:t>
            </a:r>
            <a:r>
              <a:rPr lang="en-US" sz="2800" dirty="0"/>
              <a:t>fee</a:t>
            </a:r>
            <a:r>
              <a:rPr lang="en-US" sz="2800" dirty="0" smtClean="0"/>
              <a:t>.</a:t>
            </a:r>
            <a:endParaRPr lang="en-US" sz="2800" dirty="0"/>
          </a:p>
          <a:p>
            <a:r>
              <a:rPr lang="en-US" sz="2800" dirty="0"/>
              <a:t/>
            </a:r>
            <a:br>
              <a:rPr lang="en-US" sz="2800" dirty="0"/>
            </a:br>
            <a:endParaRPr lang="en-US" sz="2800" dirty="0"/>
          </a:p>
        </p:txBody>
      </p:sp>
      <p:sp>
        <p:nvSpPr>
          <p:cNvPr id="16" name="Rectangle"/>
          <p:cNvSpPr/>
          <p:nvPr/>
        </p:nvSpPr>
        <p:spPr>
          <a:xfrm>
            <a:off x="1771050" y="4320524"/>
            <a:ext cx="969264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pic>
        <p:nvPicPr>
          <p:cNvPr id="6" name="Picture 5">
            <a:extLst>
              <a:ext uri="{FF2B5EF4-FFF2-40B4-BE49-F238E27FC236}">
                <a16:creationId xmlns:a16="http://schemas.microsoft.com/office/drawing/2014/main" xmlns="" id="{A3F59F9A-1B19-4AEF-8CF6-7DA9CA36DA6F}"/>
              </a:ext>
            </a:extLst>
          </p:cNvPr>
          <p:cNvPicPr>
            <a:picLocks noChangeAspect="1"/>
          </p:cNvPicPr>
          <p:nvPr/>
        </p:nvPicPr>
        <p:blipFill rotWithShape="1">
          <a:blip r:embed="rId3">
            <a:extLst>
              <a:ext uri="{28A0092B-C50C-407E-A947-70E740481C1C}">
                <a14:useLocalDpi xmlns:a14="http://schemas.microsoft.com/office/drawing/2010/main" val="0"/>
              </a:ext>
            </a:extLst>
          </a:blip>
          <a:srcRect l="76288"/>
          <a:stretch/>
        </p:blipFill>
        <p:spPr>
          <a:xfrm>
            <a:off x="15925800" y="3870184"/>
            <a:ext cx="4248149" cy="8957529"/>
          </a:xfrm>
          <a:prstGeom prst="rect">
            <a:avLst/>
          </a:prstGeom>
        </p:spPr>
      </p:pic>
      <p:pic>
        <p:nvPicPr>
          <p:cNvPr id="10" name="Picture 9">
            <a:extLst>
              <a:ext uri="{FF2B5EF4-FFF2-40B4-BE49-F238E27FC236}">
                <a16:creationId xmlns:a16="http://schemas.microsoft.com/office/drawing/2014/main" xmlns="" id="{7C0F7725-2C73-45AE-B7DB-8A2648A31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0350" y="7739424"/>
            <a:ext cx="1219048" cy="1219048"/>
          </a:xfrm>
          <a:prstGeom prst="rect">
            <a:avLst/>
          </a:prstGeom>
        </p:spPr>
      </p:pic>
    </p:spTree>
    <p:extLst>
      <p:ext uri="{BB962C8B-B14F-4D97-AF65-F5344CB8AC3E}">
        <p14:creationId xmlns:p14="http://schemas.microsoft.com/office/powerpoint/2010/main" val="16797389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Platforms: </a:t>
            </a:r>
            <a:r>
              <a:rPr lang="en-US" dirty="0" err="1" smtClean="0"/>
              <a:t>i</a:t>
            </a:r>
            <a:r>
              <a:rPr lang="en-US" cap="all" dirty="0" err="1" smtClean="0"/>
              <a:t>os</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71050" y="5945539"/>
            <a:ext cx="9673698" cy="69967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smtClean="0"/>
              <a:t>Packaging a </a:t>
            </a:r>
            <a:r>
              <a:rPr lang="en-US" sz="2800" dirty="0"/>
              <a:t>project for iOS is even more involved. Once you are signed up as an Apple Developer (requires an annual fee), you must go through the process of generating certificates and provisioning profiles before your game can be deployed to a device.</a:t>
            </a:r>
          </a:p>
          <a:p>
            <a:r>
              <a:rPr lang="en-US" sz="2800" dirty="0"/>
              <a:t> </a:t>
            </a:r>
          </a:p>
          <a:p>
            <a:r>
              <a:rPr lang="en-US" sz="2800" dirty="0"/>
              <a:t>In order to package your game for iOS, you must have iTunes installed. </a:t>
            </a:r>
            <a:r>
              <a:rPr lang="en-US" sz="2800" dirty="0" smtClean="0"/>
              <a:t>Also, if </a:t>
            </a:r>
            <a:r>
              <a:rPr lang="en-US" sz="2800" dirty="0"/>
              <a:t>you have written any C++ code, you require a Mac to compile any code you have written for final use.</a:t>
            </a:r>
          </a:p>
          <a:p>
            <a:r>
              <a:rPr lang="en-US" sz="2800" dirty="0"/>
              <a:t> </a:t>
            </a:r>
          </a:p>
          <a:p>
            <a:r>
              <a:rPr lang="en-US" sz="2800" dirty="0"/>
              <a:t>iOS packaging produces a single IPA file containing all of the binary code and art assets that your game needs for distribution</a:t>
            </a:r>
            <a:r>
              <a:rPr lang="en-US" sz="2800" dirty="0" smtClean="0"/>
              <a:t>.</a:t>
            </a:r>
            <a:endParaRPr lang="en-US" sz="2800" dirty="0"/>
          </a:p>
          <a:p>
            <a:r>
              <a:rPr lang="en-US" sz="2800" dirty="0"/>
              <a:t/>
            </a:r>
            <a:br>
              <a:rPr lang="en-US" sz="2800" dirty="0"/>
            </a:br>
            <a:endParaRPr lang="en-US" sz="2800" dirty="0"/>
          </a:p>
        </p:txBody>
      </p:sp>
      <p:sp>
        <p:nvSpPr>
          <p:cNvPr id="16" name="Rectangle"/>
          <p:cNvSpPr/>
          <p:nvPr/>
        </p:nvSpPr>
        <p:spPr>
          <a:xfrm>
            <a:off x="1752108" y="5523132"/>
            <a:ext cx="969264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pic>
        <p:nvPicPr>
          <p:cNvPr id="12" name="Picture 11">
            <a:extLst>
              <a:ext uri="{FF2B5EF4-FFF2-40B4-BE49-F238E27FC236}">
                <a16:creationId xmlns:a16="http://schemas.microsoft.com/office/drawing/2014/main" xmlns="" id="{F67B8F69-3F2A-4C2D-815B-CB880CD19A76}"/>
              </a:ext>
            </a:extLst>
          </p:cNvPr>
          <p:cNvPicPr>
            <a:picLocks noChangeAspect="1"/>
          </p:cNvPicPr>
          <p:nvPr/>
        </p:nvPicPr>
        <p:blipFill rotWithShape="1">
          <a:blip r:embed="rId3">
            <a:extLst>
              <a:ext uri="{28A0092B-C50C-407E-A947-70E740481C1C}">
                <a14:useLocalDpi xmlns:a14="http://schemas.microsoft.com/office/drawing/2010/main" val="0"/>
              </a:ext>
            </a:extLst>
          </a:blip>
          <a:srcRect l="24612" r="53483"/>
          <a:stretch/>
        </p:blipFill>
        <p:spPr>
          <a:xfrm>
            <a:off x="16087724" y="3870183"/>
            <a:ext cx="3924300" cy="8957529"/>
          </a:xfrm>
          <a:prstGeom prst="rect">
            <a:avLst/>
          </a:prstGeom>
        </p:spPr>
      </p:pic>
      <p:pic>
        <p:nvPicPr>
          <p:cNvPr id="3074" name="Picture 2" descr="https://image.freepik.com/free-icon/apple-logo_318-40184.jp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7427822" y="7726896"/>
            <a:ext cx="1244104" cy="1244102"/>
          </a:xfrm>
          <a:prstGeom prst="rect">
            <a:avLst/>
          </a:prstGeom>
          <a:noFill/>
          <a:extLst/>
        </p:spPr>
      </p:pic>
    </p:spTree>
    <p:extLst>
      <p:ext uri="{BB962C8B-B14F-4D97-AF65-F5344CB8AC3E}">
        <p14:creationId xmlns:p14="http://schemas.microsoft.com/office/powerpoint/2010/main" val="28719105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C6C1550-5BF9-4030-899E-2C3DF7AE919E}"/>
              </a:ext>
            </a:extLst>
          </p:cNvPr>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Platforms: Console</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71050" y="5954609"/>
            <a:ext cx="9673698" cy="69967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smtClean="0"/>
              <a:t>Consoles, </a:t>
            </a:r>
            <a:r>
              <a:rPr lang="en-US" sz="2800" dirty="0"/>
              <a:t>such as </a:t>
            </a:r>
            <a:r>
              <a:rPr lang="en-US" sz="2800" dirty="0" smtClean="0"/>
              <a:t>the Switch</a:t>
            </a:r>
            <a:r>
              <a:rPr lang="en-US" sz="2800" dirty="0"/>
              <a:t>, </a:t>
            </a:r>
            <a:r>
              <a:rPr lang="en-US" sz="2800" dirty="0" smtClean="0"/>
              <a:t>PS4</a:t>
            </a:r>
            <a:r>
              <a:rPr lang="en-US" sz="2800" dirty="0"/>
              <a:t>, </a:t>
            </a:r>
            <a:r>
              <a:rPr lang="en-US" sz="2800" dirty="0" smtClean="0"/>
              <a:t>and </a:t>
            </a:r>
            <a:r>
              <a:rPr lang="en-US" sz="2800" dirty="0"/>
              <a:t>Xbox </a:t>
            </a:r>
            <a:r>
              <a:rPr lang="en-US" sz="2800" dirty="0" smtClean="0"/>
              <a:t>One, </a:t>
            </a:r>
            <a:r>
              <a:rPr lang="en-US" sz="2800" dirty="0"/>
              <a:t>each </a:t>
            </a:r>
            <a:r>
              <a:rPr lang="en-US" sz="2800" dirty="0" smtClean="0"/>
              <a:t>have </a:t>
            </a:r>
            <a:r>
              <a:rPr lang="en-US" sz="2800" dirty="0"/>
              <a:t>their own specific rules and guides for how to package your game. Unlike other platforms, you must be an approved development partner with </a:t>
            </a:r>
            <a:r>
              <a:rPr lang="en-US" sz="2800" dirty="0" smtClean="0"/>
              <a:t>the </a:t>
            </a:r>
            <a:r>
              <a:rPr lang="en-US" sz="2800" dirty="0"/>
              <a:t>company to </a:t>
            </a:r>
            <a:r>
              <a:rPr lang="en-US" sz="2800" dirty="0" smtClean="0"/>
              <a:t>obtain any specific </a:t>
            </a:r>
            <a:r>
              <a:rPr lang="en-US" sz="2800" dirty="0"/>
              <a:t>hardware, agreements, and </a:t>
            </a:r>
            <a:r>
              <a:rPr lang="en-US" sz="2800" dirty="0" smtClean="0"/>
              <a:t>software that may be required for development. </a:t>
            </a:r>
            <a:r>
              <a:rPr lang="en-US" sz="2800" dirty="0"/>
              <a:t>However, generally speaking, each console has similar processes for releasing a product, which involves submission and reviews.</a:t>
            </a:r>
          </a:p>
          <a:p>
            <a:r>
              <a:rPr lang="en-US" sz="2800" dirty="0"/>
              <a:t> </a:t>
            </a:r>
          </a:p>
          <a:p>
            <a:r>
              <a:rPr lang="en-US" sz="2800" dirty="0"/>
              <a:t>Consoles also </a:t>
            </a:r>
            <a:r>
              <a:rPr lang="en-US" sz="2800" dirty="0" smtClean="0"/>
              <a:t>have </a:t>
            </a:r>
            <a:r>
              <a:rPr lang="en-US" sz="2800" dirty="0"/>
              <a:t>a technical requirements checklist (TRC), which is a list of </a:t>
            </a:r>
            <a:r>
              <a:rPr lang="en-US" sz="2800" dirty="0" smtClean="0"/>
              <a:t>functionalities </a:t>
            </a:r>
            <a:r>
              <a:rPr lang="en-US" sz="2800" dirty="0"/>
              <a:t>that your game must include in order for it to pass review. The contents of these documents </a:t>
            </a:r>
            <a:r>
              <a:rPr lang="en-US" sz="2800" dirty="0" smtClean="0"/>
              <a:t>are </a:t>
            </a:r>
            <a:r>
              <a:rPr lang="en-US" sz="2800" dirty="0"/>
              <a:t>confidential, but they generally include technical, usability, and </a:t>
            </a:r>
            <a:r>
              <a:rPr lang="en-US" sz="2800" dirty="0" smtClean="0"/>
              <a:t>error-handling </a:t>
            </a:r>
            <a:r>
              <a:rPr lang="en-US" sz="2800" dirty="0"/>
              <a:t>requirements</a:t>
            </a:r>
            <a:r>
              <a:rPr lang="en-US" sz="2800" dirty="0" smtClean="0"/>
              <a:t>.</a:t>
            </a:r>
            <a:endParaRPr lang="en-US" sz="2800" dirty="0"/>
          </a:p>
          <a:p>
            <a:r>
              <a:rPr lang="en-US" sz="2800" dirty="0"/>
              <a:t/>
            </a:r>
            <a:br>
              <a:rPr lang="en-US" sz="2800" dirty="0"/>
            </a:br>
            <a:endParaRPr lang="en-US" sz="2800" dirty="0"/>
          </a:p>
        </p:txBody>
      </p:sp>
      <p:sp>
        <p:nvSpPr>
          <p:cNvPr id="16" name="Rectangle"/>
          <p:cNvSpPr/>
          <p:nvPr/>
        </p:nvSpPr>
        <p:spPr>
          <a:xfrm>
            <a:off x="1752108" y="5509247"/>
            <a:ext cx="969264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graphicFrame>
        <p:nvGraphicFramePr>
          <p:cNvPr id="2" name="Diagram 1">
            <a:extLst>
              <a:ext uri="{FF2B5EF4-FFF2-40B4-BE49-F238E27FC236}">
                <a16:creationId xmlns:a16="http://schemas.microsoft.com/office/drawing/2014/main" xmlns="" id="{4F1F8BAC-17CB-45B5-BEFE-829E5057669A}"/>
              </a:ext>
            </a:extLst>
          </p:cNvPr>
          <p:cNvGraphicFramePr/>
          <p:nvPr>
            <p:extLst>
              <p:ext uri="{D42A27DB-BD31-4B8C-83A1-F6EECF244321}">
                <p14:modId xmlns:p14="http://schemas.microsoft.com/office/powerpoint/2010/main" val="399717731"/>
              </p:ext>
            </p:extLst>
          </p:nvPr>
        </p:nvGraphicFramePr>
        <p:xfrm>
          <a:off x="11768706" y="2400908"/>
          <a:ext cx="13606015" cy="907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4F7BA929-0576-4E22-91A2-B52272FA21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58906" y="9742479"/>
            <a:ext cx="2440286" cy="509404"/>
          </a:xfrm>
          <a:prstGeom prst="rect">
            <a:avLst/>
          </a:prstGeom>
        </p:spPr>
      </p:pic>
      <p:pic>
        <p:nvPicPr>
          <p:cNvPr id="4098" name="Picture 2" descr="http://www.underconsideration.com/brandnew/archives/nintendo_switch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19189" y="2860062"/>
            <a:ext cx="1943148" cy="19431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afont.com/forum/attach/orig/3/7/378333.png?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29435" y="9322375"/>
            <a:ext cx="2230722" cy="131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62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4921501"/>
            <a:ext cx="7082914" cy="74276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Y</a:t>
            </a:r>
            <a:r>
              <a:rPr lang="en-US" sz="2800" dirty="0" smtClean="0"/>
              <a:t>ou will probably </a:t>
            </a:r>
            <a:r>
              <a:rPr lang="en-US" sz="2800" dirty="0"/>
              <a:t>need to update your game after you have released and deployed </a:t>
            </a:r>
            <a:r>
              <a:rPr lang="en-US" sz="2800" dirty="0" smtClean="0"/>
              <a:t>it in order to </a:t>
            </a:r>
            <a:r>
              <a:rPr lang="en-US" sz="2800" dirty="0"/>
              <a:t>fix bugs or </a:t>
            </a:r>
            <a:r>
              <a:rPr lang="en-US" sz="2800" dirty="0" smtClean="0"/>
              <a:t>add </a:t>
            </a:r>
            <a:r>
              <a:rPr lang="en-US" sz="2800" dirty="0"/>
              <a:t>new </a:t>
            </a:r>
            <a:r>
              <a:rPr lang="en-US" sz="2800" dirty="0" smtClean="0"/>
              <a:t>features and content.</a:t>
            </a:r>
            <a:endParaRPr lang="en-US" sz="2800" dirty="0"/>
          </a:p>
          <a:p>
            <a:r>
              <a:rPr lang="en-US" sz="2800" dirty="0"/>
              <a:t> </a:t>
            </a:r>
          </a:p>
          <a:p>
            <a:r>
              <a:rPr lang="en-US" sz="2800" dirty="0"/>
              <a:t>To update your project after release, you can use the patching process. During patching, </a:t>
            </a:r>
            <a:r>
              <a:rPr lang="en-US" sz="2800" dirty="0" smtClean="0"/>
              <a:t>the engine compares all the content post-cook to the originally released cooked content to determine what needs to be included in a patch.</a:t>
            </a:r>
            <a:endParaRPr lang="en-US" sz="2800" dirty="0"/>
          </a:p>
          <a:p>
            <a:r>
              <a:rPr lang="en-US" sz="2800" dirty="0"/>
              <a:t> </a:t>
            </a:r>
          </a:p>
          <a:p>
            <a:r>
              <a:rPr lang="en-US" sz="2800" dirty="0"/>
              <a:t>The method you use to get the patch’s .</a:t>
            </a:r>
            <a:r>
              <a:rPr lang="en-US" sz="2800" dirty="0" err="1"/>
              <a:t>pak</a:t>
            </a:r>
            <a:r>
              <a:rPr lang="en-US" sz="2800" dirty="0"/>
              <a:t> file to the users will depend on your distribution platforms, but this procedure will allow you to create a much smaller .</a:t>
            </a:r>
            <a:r>
              <a:rPr lang="en-US" sz="2800" dirty="0" err="1"/>
              <a:t>pak</a:t>
            </a:r>
            <a:r>
              <a:rPr lang="en-US" sz="2800" dirty="0"/>
              <a:t> file that just contains the updated content</a:t>
            </a:r>
            <a:r>
              <a:rPr lang="en-US" sz="2800" dirty="0" smtClean="0"/>
              <a:t>.</a:t>
            </a:r>
            <a:endParaRPr lang="en-US" sz="2800" dirty="0"/>
          </a:p>
        </p:txBody>
      </p:sp>
      <p:sp>
        <p:nvSpPr>
          <p:cNvPr id="12" name="The Picture slide"/>
          <p:cNvSpPr txBox="1"/>
          <p:nvPr/>
        </p:nvSpPr>
        <p:spPr>
          <a:xfrm>
            <a:off x="2794815" y="3457011"/>
            <a:ext cx="708291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PAtching</a:t>
            </a:r>
            <a:endParaRPr cap="all" dirty="0"/>
          </a:p>
        </p:txBody>
      </p:sp>
      <p:sp>
        <p:nvSpPr>
          <p:cNvPr id="13" name="Rectangle"/>
          <p:cNvSpPr/>
          <p:nvPr/>
        </p:nvSpPr>
        <p:spPr>
          <a:xfrm>
            <a:off x="2869459" y="4540717"/>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3501" y="4015734"/>
            <a:ext cx="12484633" cy="5684532"/>
          </a:xfrm>
          <a:prstGeom prst="rect">
            <a:avLst/>
          </a:prstGeom>
        </p:spPr>
      </p:pic>
    </p:spTree>
    <p:extLst>
      <p:ext uri="{BB962C8B-B14F-4D97-AF65-F5344CB8AC3E}">
        <p14:creationId xmlns:p14="http://schemas.microsoft.com/office/powerpoint/2010/main" val="1682023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What </a:t>
            </a:r>
            <a:r>
              <a:rPr lang="en-US" sz="6000" dirty="0" smtClean="0"/>
              <a:t>Is It</a:t>
            </a:r>
            <a:r>
              <a:rPr lang="en-US" sz="6000" dirty="0"/>
              <a:t>?</a:t>
            </a:r>
            <a:endParaRPr sz="6000" dirty="0"/>
          </a:p>
        </p:txBody>
      </p:sp>
      <p:sp>
        <p:nvSpPr>
          <p:cNvPr id="45" name="AEVER"/>
          <p:cNvSpPr txBox="1"/>
          <p:nvPr/>
        </p:nvSpPr>
        <p:spPr>
          <a:xfrm>
            <a:off x="417956" y="5638702"/>
            <a:ext cx="23548113"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Distribution and Deployment</a:t>
            </a:r>
            <a:endParaRPr sz="8000" cap="all" dirty="0">
              <a:solidFill>
                <a:srgbClr val="FFD966"/>
              </a:solidFill>
            </a:endParaRPr>
          </a:p>
        </p:txBody>
      </p:sp>
    </p:spTree>
    <p:extLst>
      <p:ext uri="{BB962C8B-B14F-4D97-AF65-F5344CB8AC3E}">
        <p14:creationId xmlns:p14="http://schemas.microsoft.com/office/powerpoint/2010/main" val="95448496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Questions?</a:t>
            </a:r>
            <a:endParaRPr sz="6000" dirty="0"/>
          </a:p>
        </p:txBody>
      </p:sp>
      <p:sp>
        <p:nvSpPr>
          <p:cNvPr id="45" name="AEVER"/>
          <p:cNvSpPr txBox="1"/>
          <p:nvPr/>
        </p:nvSpPr>
        <p:spPr>
          <a:xfrm>
            <a:off x="7538497" y="5638702"/>
            <a:ext cx="9307035"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Conclusion</a:t>
            </a:r>
            <a:endParaRPr sz="8000" cap="all" dirty="0">
              <a:solidFill>
                <a:srgbClr val="FFD966"/>
              </a:solidFill>
            </a:endParaRPr>
          </a:p>
        </p:txBody>
      </p:sp>
    </p:spTree>
    <p:extLst>
      <p:ext uri="{BB962C8B-B14F-4D97-AF65-F5344CB8AC3E}">
        <p14:creationId xmlns:p14="http://schemas.microsoft.com/office/powerpoint/2010/main" val="10748277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4905172"/>
            <a:ext cx="7082914" cy="682238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When a project is ready for distribution, it must go through several steps before it can be given to testers, customers, or potential publishers. Following are some of the steps that will be taken during the packaging process</a:t>
            </a:r>
            <a:r>
              <a:rPr lang="en-US" sz="2800" dirty="0" smtClean="0"/>
              <a:t>:</a:t>
            </a:r>
            <a:endParaRPr lang="en-US" sz="2800" dirty="0"/>
          </a:p>
          <a:p>
            <a:endParaRPr lang="en-US" sz="2800" dirty="0"/>
          </a:p>
          <a:p>
            <a:pPr marL="514350" indent="-514350">
              <a:spcAft>
                <a:spcPts val="1000"/>
              </a:spcAft>
              <a:buFont typeface="+mj-lt"/>
              <a:buAutoNum type="arabicPeriod"/>
            </a:pPr>
            <a:r>
              <a:rPr lang="en-US" sz="2800" dirty="0"/>
              <a:t>When a project has a custom source code, this code will first be compiled</a:t>
            </a:r>
            <a:r>
              <a:rPr lang="en-US" sz="2800" dirty="0" smtClean="0"/>
              <a:t>. </a:t>
            </a:r>
            <a:endParaRPr lang="en-US" sz="2800" dirty="0"/>
          </a:p>
          <a:p>
            <a:pPr marL="514350" indent="-514350">
              <a:spcAft>
                <a:spcPts val="1000"/>
              </a:spcAft>
              <a:buFont typeface="+mj-lt"/>
              <a:buAutoNum type="arabicPeriod"/>
            </a:pPr>
            <a:r>
              <a:rPr lang="en-US" sz="2800" dirty="0"/>
              <a:t>All required content will be converted, or “cooked,” into a format that can be used by the target platform</a:t>
            </a:r>
            <a:r>
              <a:rPr lang="en-US" sz="2800" dirty="0" smtClean="0"/>
              <a:t>. </a:t>
            </a:r>
            <a:endParaRPr lang="en-US" sz="2800" dirty="0"/>
          </a:p>
          <a:p>
            <a:pPr marL="514350" indent="-514350">
              <a:buFont typeface="+mj-lt"/>
              <a:buAutoNum type="arabicPeriod"/>
            </a:pPr>
            <a:r>
              <a:rPr lang="en-US" sz="2800" dirty="0"/>
              <a:t>Compiled code and cooked content will be bundled into a distributable set of files, such as an installer for Windows</a:t>
            </a:r>
            <a:r>
              <a:rPr lang="en-US" sz="2800" dirty="0" smtClean="0"/>
              <a:t>.</a:t>
            </a:r>
            <a:endParaRPr lang="en-US" sz="2800" dirty="0"/>
          </a:p>
        </p:txBody>
      </p:sp>
      <p:sp>
        <p:nvSpPr>
          <p:cNvPr id="12" name="The Picture slide"/>
          <p:cNvSpPr txBox="1"/>
          <p:nvPr/>
        </p:nvSpPr>
        <p:spPr>
          <a:xfrm>
            <a:off x="2794815" y="1918129"/>
            <a:ext cx="7082914" cy="241091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Distribution and deployment process</a:t>
            </a:r>
            <a:endParaRPr cap="all" dirty="0"/>
          </a:p>
        </p:txBody>
      </p:sp>
      <p:sp>
        <p:nvSpPr>
          <p:cNvPr id="13" name="Rectangle"/>
          <p:cNvSpPr/>
          <p:nvPr/>
        </p:nvSpPr>
        <p:spPr>
          <a:xfrm>
            <a:off x="2832138" y="4548194"/>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graphicFrame>
        <p:nvGraphicFramePr>
          <p:cNvPr id="2" name="Diagram 1">
            <a:extLst>
              <a:ext uri="{FF2B5EF4-FFF2-40B4-BE49-F238E27FC236}">
                <a16:creationId xmlns:a16="http://schemas.microsoft.com/office/drawing/2014/main" xmlns="" id="{EC8C260D-6BCC-4490-97EB-2645C16D6880}"/>
              </a:ext>
            </a:extLst>
          </p:cNvPr>
          <p:cNvGraphicFramePr/>
          <p:nvPr>
            <p:extLst>
              <p:ext uri="{D42A27DB-BD31-4B8C-83A1-F6EECF244321}">
                <p14:modId xmlns:p14="http://schemas.microsoft.com/office/powerpoint/2010/main" val="1103734907"/>
              </p:ext>
            </p:extLst>
          </p:nvPr>
        </p:nvGraphicFramePr>
        <p:xfrm>
          <a:off x="9144000" y="1151466"/>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8741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Rectangle"/>
          <p:cNvSpPr/>
          <p:nvPr/>
        </p:nvSpPr>
        <p:spPr>
          <a:xfrm>
            <a:off x="1400175" y="-48485"/>
            <a:ext cx="7765125" cy="13812970"/>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684" name="I see your face on the leaves,telling me how lonely I have been. This is a dream of mine that I have just dreamed. Just see your smiling face everywhere I go. The love I feel for you to shine inside me. But it’s all over now you’re gone. This is a dream of mine that I have just ..."/>
          <p:cNvSpPr txBox="1"/>
          <p:nvPr/>
        </p:nvSpPr>
        <p:spPr>
          <a:xfrm>
            <a:off x="9989292" y="4189055"/>
            <a:ext cx="12700000" cy="923329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As a game is developed, it accrues a large amount of </a:t>
            </a:r>
            <a:r>
              <a:rPr lang="en-US" sz="2800" dirty="0" smtClean="0"/>
              <a:t>ancillary data </a:t>
            </a:r>
            <a:r>
              <a:rPr lang="en-US" sz="2800" dirty="0"/>
              <a:t>that will never need to be in the shipped product, and its files are often stored in a format more conducive to development.</a:t>
            </a:r>
          </a:p>
          <a:p>
            <a:r>
              <a:rPr lang="en-US" sz="2800" dirty="0"/>
              <a:t> </a:t>
            </a:r>
          </a:p>
          <a:p>
            <a:r>
              <a:rPr lang="en-US" sz="2800" dirty="0"/>
              <a:t>Cooking is the act of processing the build before distribution.</a:t>
            </a:r>
          </a:p>
          <a:p>
            <a:r>
              <a:rPr lang="en-US" sz="2800" dirty="0"/>
              <a:t> </a:t>
            </a:r>
          </a:p>
          <a:p>
            <a:r>
              <a:rPr lang="en-US" sz="2800" dirty="0"/>
              <a:t>The cooking process generally includes the following operations</a:t>
            </a:r>
            <a:r>
              <a:rPr lang="en-US" sz="2800" dirty="0" smtClean="0"/>
              <a:t>:</a:t>
            </a:r>
          </a:p>
          <a:p>
            <a:endParaRPr lang="en-US" sz="2800" dirty="0"/>
          </a:p>
          <a:p>
            <a:pPr marL="457200" indent="-457200">
              <a:spcAft>
                <a:spcPts val="800"/>
              </a:spcAft>
              <a:buFont typeface="Arial" panose="020B0604020202020204" pitchFamily="34" charset="0"/>
              <a:buChar char="•"/>
            </a:pPr>
            <a:r>
              <a:rPr lang="en-US" sz="2800" dirty="0"/>
              <a:t>Unreferenced content is removed from the game</a:t>
            </a:r>
            <a:r>
              <a:rPr lang="en-US" sz="2800" dirty="0" smtClean="0"/>
              <a:t>.</a:t>
            </a:r>
            <a:endParaRPr lang="en-US" sz="2800" dirty="0"/>
          </a:p>
          <a:p>
            <a:pPr marL="457200" indent="-457200">
              <a:spcAft>
                <a:spcPts val="800"/>
              </a:spcAft>
              <a:buFont typeface="Arial" panose="020B0604020202020204" pitchFamily="34" charset="0"/>
              <a:buChar char="•"/>
            </a:pPr>
            <a:r>
              <a:rPr lang="en-US" sz="2800" dirty="0"/>
              <a:t>Textures are analyzed, according to their groups, and </a:t>
            </a:r>
            <a:r>
              <a:rPr lang="en-US" sz="2800" dirty="0" err="1"/>
              <a:t>mipmaps</a:t>
            </a:r>
            <a:r>
              <a:rPr lang="en-US" sz="2800" dirty="0"/>
              <a:t> above </a:t>
            </a:r>
            <a:r>
              <a:rPr lang="en-US" sz="2800" dirty="0" smtClean="0"/>
              <a:t>a defined maximum </a:t>
            </a:r>
            <a:r>
              <a:rPr lang="en-US" sz="2800" dirty="0"/>
              <a:t>size are removed</a:t>
            </a:r>
            <a:r>
              <a:rPr lang="en-US" sz="2800" dirty="0" smtClean="0"/>
              <a:t>.</a:t>
            </a:r>
            <a:endParaRPr lang="en-US" sz="2800" dirty="0"/>
          </a:p>
          <a:p>
            <a:pPr marL="457200" indent="-457200">
              <a:spcAft>
                <a:spcPts val="800"/>
              </a:spcAft>
              <a:buFont typeface="Arial" panose="020B0604020202020204" pitchFamily="34" charset="0"/>
              <a:buChar char="•"/>
            </a:pPr>
            <a:r>
              <a:rPr lang="en-US" sz="2800" dirty="0"/>
              <a:t>Content is converted into platform-specific formats</a:t>
            </a:r>
            <a:r>
              <a:rPr lang="en-US" sz="2800" dirty="0" smtClean="0"/>
              <a:t>.</a:t>
            </a:r>
            <a:endParaRPr lang="en-US" sz="2800" dirty="0"/>
          </a:p>
          <a:p>
            <a:pPr marL="457200" indent="-457200">
              <a:spcAft>
                <a:spcPts val="800"/>
              </a:spcAft>
              <a:buFont typeface="Arial" panose="020B0604020202020204" pitchFamily="34" charset="0"/>
              <a:buChar char="•"/>
            </a:pPr>
            <a:r>
              <a:rPr lang="en-US" sz="2800" dirty="0"/>
              <a:t>Where possible, content is compressed into formats that are memory efficient and/or more performant</a:t>
            </a:r>
            <a:r>
              <a:rPr lang="en-US" sz="2800" dirty="0" smtClean="0"/>
              <a:t>.</a:t>
            </a:r>
            <a:endParaRPr lang="en-US" sz="2800" dirty="0"/>
          </a:p>
          <a:p>
            <a:pPr marL="457200" indent="-457200">
              <a:spcAft>
                <a:spcPts val="800"/>
              </a:spcAft>
              <a:buFont typeface="Arial" panose="020B0604020202020204" pitchFamily="34" charset="0"/>
              <a:buChar char="•"/>
            </a:pPr>
            <a:r>
              <a:rPr lang="en-US" sz="2800" dirty="0"/>
              <a:t>Content related to the editor is </a:t>
            </a:r>
            <a:r>
              <a:rPr lang="en-US" sz="2800" dirty="0" smtClean="0"/>
              <a:t>identified </a:t>
            </a:r>
            <a:r>
              <a:rPr lang="en-US" sz="2800" dirty="0"/>
              <a:t>and removed</a:t>
            </a:r>
            <a:r>
              <a:rPr lang="en-US" sz="2800" dirty="0" smtClean="0"/>
              <a:t>.</a:t>
            </a:r>
            <a:endParaRPr lang="en-US" sz="2800" dirty="0"/>
          </a:p>
          <a:p>
            <a:pPr marL="457200" indent="-457200">
              <a:buFont typeface="Arial" panose="020B0604020202020204" pitchFamily="34" charset="0"/>
              <a:buChar char="•"/>
            </a:pPr>
            <a:r>
              <a:rPr lang="en-US" sz="2800" dirty="0"/>
              <a:t>Files are consolidated into a </a:t>
            </a:r>
            <a:r>
              <a:rPr lang="en-US" sz="2800" dirty="0" smtClean="0"/>
              <a:t>single .</a:t>
            </a:r>
            <a:r>
              <a:rPr lang="en-US" sz="2800" dirty="0" err="1" smtClean="0"/>
              <a:t>pak</a:t>
            </a:r>
            <a:r>
              <a:rPr lang="en-US" sz="2800" dirty="0" smtClean="0"/>
              <a:t> </a:t>
            </a:r>
            <a:r>
              <a:rPr lang="en-US" sz="2800" dirty="0"/>
              <a:t>file (this operation is optional</a:t>
            </a:r>
            <a:r>
              <a:rPr lang="en-US" sz="2800" dirty="0" smtClean="0"/>
              <a:t>).</a:t>
            </a:r>
          </a:p>
          <a:p>
            <a:pPr marL="457200" indent="-457200">
              <a:buFont typeface="Arial" panose="020B0604020202020204" pitchFamily="34" charset="0"/>
              <a:buChar char="•"/>
            </a:pPr>
            <a:r>
              <a:rPr lang="en-US" sz="2800" dirty="0" smtClean="0"/>
              <a:t>This .</a:t>
            </a:r>
            <a:r>
              <a:rPr lang="en-US" sz="2800" dirty="0" err="1" smtClean="0"/>
              <a:t>pak</a:t>
            </a:r>
            <a:r>
              <a:rPr lang="en-US" sz="2800" dirty="0" smtClean="0"/>
              <a:t> file may or may not be encrypted.</a:t>
            </a:r>
            <a:endParaRPr lang="en-US" sz="2800" dirty="0"/>
          </a:p>
          <a:p>
            <a:endParaRPr lang="en-US" sz="2800" dirty="0"/>
          </a:p>
          <a:p>
            <a:r>
              <a:rPr lang="en-US" sz="2800" dirty="0"/>
              <a:t>This process results in a distribution build that is more performant, is smaller in file size, and uses less memory at runtime</a:t>
            </a:r>
            <a:r>
              <a:rPr lang="en-US" sz="2800" dirty="0" smtClean="0"/>
              <a:t>.</a:t>
            </a:r>
            <a:endParaRPr sz="2800" dirty="0"/>
          </a:p>
        </p:txBody>
      </p:sp>
      <p:sp>
        <p:nvSpPr>
          <p:cNvPr id="686" name="Just like flower porcelain  You’re like a moon that  awaken to say hello So beautiful and bright that you make me content to play it  world"/>
          <p:cNvSpPr txBox="1"/>
          <p:nvPr/>
        </p:nvSpPr>
        <p:spPr>
          <a:xfrm>
            <a:off x="1903990" y="4183930"/>
            <a:ext cx="6636003" cy="241091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r">
              <a:defRPr b="1">
                <a:latin typeface="Helvetica"/>
                <a:ea typeface="Helvetica"/>
                <a:cs typeface="Helvetica"/>
                <a:sym typeface="Helvetica"/>
              </a:defRPr>
            </a:lvl1pPr>
          </a:lstStyle>
          <a:p>
            <a:r>
              <a:rPr lang="en-US" dirty="0"/>
              <a:t>What’s in the build shouldn’t necessarily be in the game.</a:t>
            </a:r>
            <a:endParaRPr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Tree>
    <p:extLst>
      <p:ext uri="{BB962C8B-B14F-4D97-AF65-F5344CB8AC3E}">
        <p14:creationId xmlns:p14="http://schemas.microsoft.com/office/powerpoint/2010/main" val="39660469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5" y="4998340"/>
            <a:ext cx="7082914" cy="35496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smtClean="0"/>
              <a:t>Due to </a:t>
            </a:r>
            <a:r>
              <a:rPr lang="en-US" sz="2800" dirty="0"/>
              <a:t>the format conversion of assets and the stripping out of unnecessary assets, the final size of a packaged build can be substantially reduced. For example, the size of an </a:t>
            </a:r>
            <a:r>
              <a:rPr lang="en-US" sz="2800" i="1" dirty="0"/>
              <a:t>Unreal Tournament 4</a:t>
            </a:r>
            <a:r>
              <a:rPr lang="en-US" sz="2800" dirty="0"/>
              <a:t> build drops from 42GB down to 8GB after being packaged</a:t>
            </a:r>
            <a:r>
              <a:rPr lang="en-US" sz="2800" dirty="0" smtClean="0"/>
              <a:t>.</a:t>
            </a:r>
            <a:endParaRPr lang="en-US" sz="2800" dirty="0"/>
          </a:p>
          <a:p>
            <a:r>
              <a:rPr lang="en-US" sz="2800" dirty="0"/>
              <a:t/>
            </a:r>
            <a:br>
              <a:rPr lang="en-US" sz="2800" dirty="0"/>
            </a:br>
            <a:endParaRPr lang="en-US" sz="2800" dirty="0"/>
          </a:p>
        </p:txBody>
      </p:sp>
      <p:sp>
        <p:nvSpPr>
          <p:cNvPr id="12" name="The Picture slide"/>
          <p:cNvSpPr txBox="1"/>
          <p:nvPr/>
        </p:nvSpPr>
        <p:spPr>
          <a:xfrm>
            <a:off x="2794815" y="2687570"/>
            <a:ext cx="7082914"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i="1" cap="all" dirty="0"/>
              <a:t>Unreal Tournament 4</a:t>
            </a:r>
            <a:endParaRPr i="1" cap="all" dirty="0"/>
          </a:p>
        </p:txBody>
      </p:sp>
      <p:sp>
        <p:nvSpPr>
          <p:cNvPr id="13" name="Rectangle"/>
          <p:cNvSpPr/>
          <p:nvPr/>
        </p:nvSpPr>
        <p:spPr>
          <a:xfrm>
            <a:off x="2869459" y="4558676"/>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graphicFrame>
        <p:nvGraphicFramePr>
          <p:cNvPr id="18" name="Chart 17"/>
          <p:cNvGraphicFramePr/>
          <p:nvPr>
            <p:extLst>
              <p:ext uri="{D42A27DB-BD31-4B8C-83A1-F6EECF244321}">
                <p14:modId xmlns:p14="http://schemas.microsoft.com/office/powerpoint/2010/main" val="4084108852"/>
              </p:ext>
            </p:extLst>
          </p:nvPr>
        </p:nvGraphicFramePr>
        <p:xfrm>
          <a:off x="12802242" y="989902"/>
          <a:ext cx="9086499" cy="1099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13473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Packaging </a:t>
            </a:r>
            <a:r>
              <a:rPr lang="en-US" sz="6000" dirty="0" smtClean="0"/>
              <a:t>Your Project</a:t>
            </a:r>
            <a:endParaRPr sz="6000" dirty="0"/>
          </a:p>
        </p:txBody>
      </p:sp>
      <p:sp>
        <p:nvSpPr>
          <p:cNvPr id="45" name="AEVER"/>
          <p:cNvSpPr txBox="1"/>
          <p:nvPr/>
        </p:nvSpPr>
        <p:spPr>
          <a:xfrm>
            <a:off x="417956" y="5638702"/>
            <a:ext cx="23548113"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Distribution and Deployment</a:t>
            </a:r>
            <a:endParaRPr sz="8000" cap="all" dirty="0">
              <a:solidFill>
                <a:srgbClr val="FFD966"/>
              </a:solidFill>
            </a:endParaRPr>
          </a:p>
        </p:txBody>
      </p:sp>
    </p:spTree>
    <p:extLst>
      <p:ext uri="{BB962C8B-B14F-4D97-AF65-F5344CB8AC3E}">
        <p14:creationId xmlns:p14="http://schemas.microsoft.com/office/powerpoint/2010/main" val="18344465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4" name="Rectangle"/>
          <p:cNvSpPr/>
          <p:nvPr/>
        </p:nvSpPr>
        <p:spPr>
          <a:xfrm>
            <a:off x="11745926" y="0"/>
            <a:ext cx="12638073"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377" name="Rectangle"/>
          <p:cNvSpPr/>
          <p:nvPr/>
        </p:nvSpPr>
        <p:spPr>
          <a:xfrm>
            <a:off x="2239882" y="-124989"/>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4917881"/>
            <a:ext cx="7082914" cy="596060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Games can be packaged with different “configurations” per </a:t>
            </a:r>
            <a:r>
              <a:rPr lang="en-US" sz="2800" dirty="0" smtClean="0"/>
              <a:t>platform:</a:t>
            </a:r>
            <a:endParaRPr lang="en-US" sz="2800" dirty="0"/>
          </a:p>
          <a:p>
            <a:endParaRPr lang="en-US" sz="2800" dirty="0"/>
          </a:p>
          <a:p>
            <a:pPr marL="457200" indent="-457200">
              <a:spcAft>
                <a:spcPts val="500"/>
              </a:spcAft>
              <a:buFont typeface="Arial" panose="020B0604020202020204" pitchFamily="34" charset="0"/>
              <a:buChar char="•"/>
            </a:pPr>
            <a:r>
              <a:rPr lang="en-US" sz="2800" dirty="0"/>
              <a:t>Debug</a:t>
            </a:r>
          </a:p>
          <a:p>
            <a:pPr marL="457200" indent="-457200">
              <a:spcAft>
                <a:spcPts val="500"/>
              </a:spcAft>
              <a:buFont typeface="Arial" panose="020B0604020202020204" pitchFamily="34" charset="0"/>
              <a:buChar char="•"/>
            </a:pPr>
            <a:r>
              <a:rPr lang="en-US" sz="2800" dirty="0"/>
              <a:t>DebugGame</a:t>
            </a:r>
          </a:p>
          <a:p>
            <a:pPr marL="457200" indent="-457200">
              <a:spcAft>
                <a:spcPts val="500"/>
              </a:spcAft>
              <a:buFont typeface="Arial" panose="020B0604020202020204" pitchFamily="34" charset="0"/>
              <a:buChar char="•"/>
            </a:pPr>
            <a:r>
              <a:rPr lang="en-US" sz="2800" dirty="0"/>
              <a:t>Development</a:t>
            </a:r>
          </a:p>
          <a:p>
            <a:pPr marL="457200" indent="-457200">
              <a:spcAft>
                <a:spcPts val="500"/>
              </a:spcAft>
              <a:buFont typeface="Arial" panose="020B0604020202020204" pitchFamily="34" charset="0"/>
              <a:buChar char="•"/>
            </a:pPr>
            <a:r>
              <a:rPr lang="en-US" sz="2800" dirty="0"/>
              <a:t>Shipping</a:t>
            </a:r>
          </a:p>
          <a:p>
            <a:pPr marL="457200" indent="-457200">
              <a:buFont typeface="Arial" panose="020B0604020202020204" pitchFamily="34" charset="0"/>
              <a:buChar char="•"/>
            </a:pPr>
            <a:r>
              <a:rPr lang="en-US" sz="2800" dirty="0"/>
              <a:t>Test</a:t>
            </a:r>
          </a:p>
          <a:p>
            <a:endParaRPr lang="en-US" sz="2800" dirty="0"/>
          </a:p>
          <a:p>
            <a:r>
              <a:rPr lang="en-US" sz="2800" dirty="0"/>
              <a:t>Each configuration performs different optimizations. </a:t>
            </a:r>
            <a:r>
              <a:rPr lang="en-US" sz="2800" dirty="0" smtClean="0"/>
              <a:t>When </a:t>
            </a:r>
            <a:r>
              <a:rPr lang="en-US" sz="2800" dirty="0"/>
              <a:t>releasing a game to the public, the Shipping configuration is </a:t>
            </a:r>
            <a:r>
              <a:rPr lang="en-US" sz="2800" dirty="0" smtClean="0"/>
              <a:t>generally used.</a:t>
            </a:r>
            <a:endParaRPr lang="en-US" sz="2800" dirty="0"/>
          </a:p>
        </p:txBody>
      </p:sp>
      <p:sp>
        <p:nvSpPr>
          <p:cNvPr id="12" name="The Picture slide"/>
          <p:cNvSpPr txBox="1"/>
          <p:nvPr/>
        </p:nvSpPr>
        <p:spPr>
          <a:xfrm>
            <a:off x="2794815" y="2687570"/>
            <a:ext cx="7082914"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Packaging Configurations</a:t>
            </a:r>
            <a:endParaRPr cap="all" dirty="0"/>
          </a:p>
        </p:txBody>
      </p:sp>
      <p:sp>
        <p:nvSpPr>
          <p:cNvPr id="13" name="Rectangle"/>
          <p:cNvSpPr/>
          <p:nvPr/>
        </p:nvSpPr>
        <p:spPr>
          <a:xfrm>
            <a:off x="2869459" y="4542348"/>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
        <p:nvSpPr>
          <p:cNvPr id="7" name="Services"/>
          <p:cNvSpPr/>
          <p:nvPr/>
        </p:nvSpPr>
        <p:spPr>
          <a:xfrm>
            <a:off x="13334347" y="1649285"/>
            <a:ext cx="8246885"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Debug</a:t>
            </a:r>
            <a:endParaRPr dirty="0"/>
          </a:p>
        </p:txBody>
      </p:sp>
      <p:sp>
        <p:nvSpPr>
          <p:cNvPr id="8" name="Data charts"/>
          <p:cNvSpPr/>
          <p:nvPr/>
        </p:nvSpPr>
        <p:spPr>
          <a:xfrm>
            <a:off x="13334348" y="4075413"/>
            <a:ext cx="824688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err="1" smtClean="0"/>
              <a:t>DebugGame</a:t>
            </a:r>
            <a:endParaRPr dirty="0"/>
          </a:p>
        </p:txBody>
      </p:sp>
      <p:sp>
        <p:nvSpPr>
          <p:cNvPr id="10" name="Projects"/>
          <p:cNvSpPr/>
          <p:nvPr/>
        </p:nvSpPr>
        <p:spPr>
          <a:xfrm>
            <a:off x="13334347" y="6596791"/>
            <a:ext cx="828657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Development</a:t>
            </a:r>
            <a:endParaRPr dirty="0"/>
          </a:p>
        </p:txBody>
      </p:sp>
      <p:sp>
        <p:nvSpPr>
          <p:cNvPr id="14" name="Mock-Ups"/>
          <p:cNvSpPr/>
          <p:nvPr/>
        </p:nvSpPr>
        <p:spPr>
          <a:xfrm>
            <a:off x="13334348" y="9108644"/>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Shipping</a:t>
            </a:r>
            <a:endParaRPr dirty="0"/>
          </a:p>
        </p:txBody>
      </p:sp>
      <p:sp>
        <p:nvSpPr>
          <p:cNvPr id="16" name="Line"/>
          <p:cNvSpPr/>
          <p:nvPr/>
        </p:nvSpPr>
        <p:spPr>
          <a:xfrm flipV="1">
            <a:off x="12590307" y="-14302"/>
            <a:ext cx="1" cy="13744603"/>
          </a:xfrm>
          <a:prstGeom prst="line">
            <a:avLst/>
          </a:prstGeom>
          <a:ln w="25400">
            <a:solidFill>
              <a:srgbClr val="000000"/>
            </a:solidFill>
            <a:miter lim="400000"/>
          </a:ln>
        </p:spPr>
        <p:txBody>
          <a:bodyPr lIns="50800" tIns="50800" rIns="50800" bIns="50800" anchor="ctr"/>
          <a:lstStyle/>
          <a:p>
            <a:pPr>
              <a:defRPr sz="3200"/>
            </a:pPr>
            <a:endParaRPr/>
          </a:p>
        </p:txBody>
      </p:sp>
      <p:sp>
        <p:nvSpPr>
          <p:cNvPr id="17" name="Circle"/>
          <p:cNvSpPr/>
          <p:nvPr/>
        </p:nvSpPr>
        <p:spPr>
          <a:xfrm>
            <a:off x="12328435" y="1828412"/>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8" name="Circle"/>
          <p:cNvSpPr/>
          <p:nvPr/>
        </p:nvSpPr>
        <p:spPr>
          <a:xfrm>
            <a:off x="12315735" y="4254539"/>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9" name="Circle"/>
          <p:cNvSpPr/>
          <p:nvPr/>
        </p:nvSpPr>
        <p:spPr>
          <a:xfrm>
            <a:off x="12333417" y="6775917"/>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0" name="Circle"/>
          <p:cNvSpPr/>
          <p:nvPr/>
        </p:nvSpPr>
        <p:spPr>
          <a:xfrm>
            <a:off x="12333417" y="9287770"/>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5" name="Mock-Ups"/>
          <p:cNvSpPr/>
          <p:nvPr/>
        </p:nvSpPr>
        <p:spPr>
          <a:xfrm>
            <a:off x="13329366" y="11214722"/>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Test</a:t>
            </a:r>
            <a:endParaRPr dirty="0"/>
          </a:p>
        </p:txBody>
      </p:sp>
      <p:sp>
        <p:nvSpPr>
          <p:cNvPr id="26" name="Circle"/>
          <p:cNvSpPr/>
          <p:nvPr/>
        </p:nvSpPr>
        <p:spPr>
          <a:xfrm>
            <a:off x="12328435" y="11393848"/>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extLst>
      <p:ext uri="{BB962C8B-B14F-4D97-AF65-F5344CB8AC3E}">
        <p14:creationId xmlns:p14="http://schemas.microsoft.com/office/powerpoint/2010/main" val="38376304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5001072"/>
            <a:ext cx="7082914" cy="35496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The Debug configuration contains symbols for debugging. This configuration builds both </a:t>
            </a:r>
            <a:r>
              <a:rPr lang="en-US" sz="2800" dirty="0" smtClean="0"/>
              <a:t>the engine </a:t>
            </a:r>
            <a:r>
              <a:rPr lang="en-US" sz="2800" dirty="0"/>
              <a:t>and </a:t>
            </a:r>
            <a:r>
              <a:rPr lang="en-US" sz="2800" dirty="0" smtClean="0"/>
              <a:t>game </a:t>
            </a:r>
            <a:r>
              <a:rPr lang="en-US" sz="2800" dirty="0"/>
              <a:t>code in debug configuration. If you compile your project using the Debug configuration and want to open the project </a:t>
            </a:r>
            <a:r>
              <a:rPr lang="en-US" sz="2800" dirty="0" smtClean="0"/>
              <a:t>with </a:t>
            </a:r>
            <a:r>
              <a:rPr lang="en-US" sz="2800" dirty="0"/>
              <a:t>the Unreal Editor, you must use the “-debug” flag </a:t>
            </a:r>
            <a:r>
              <a:rPr lang="en-US" sz="2800" dirty="0" smtClean="0"/>
              <a:t>to </a:t>
            </a:r>
            <a:r>
              <a:rPr lang="en-US" sz="2800" dirty="0"/>
              <a:t>see </a:t>
            </a:r>
            <a:r>
              <a:rPr lang="en-US" sz="2800" dirty="0" smtClean="0"/>
              <a:t>the </a:t>
            </a:r>
            <a:r>
              <a:rPr lang="en-US" sz="2800" dirty="0"/>
              <a:t>code changes reflected in your project</a:t>
            </a:r>
            <a:r>
              <a:rPr lang="en-US" sz="2800" dirty="0" smtClean="0"/>
              <a:t>.</a:t>
            </a:r>
            <a:endParaRPr lang="en-US" sz="2800" dirty="0"/>
          </a:p>
        </p:txBody>
      </p:sp>
      <p:sp>
        <p:nvSpPr>
          <p:cNvPr id="12" name="The Picture slide"/>
          <p:cNvSpPr txBox="1"/>
          <p:nvPr/>
        </p:nvSpPr>
        <p:spPr>
          <a:xfrm>
            <a:off x="2794814" y="2379793"/>
            <a:ext cx="7244535"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cap="all" dirty="0"/>
              <a:t>Packaging Configurations: </a:t>
            </a:r>
          </a:p>
          <a:p>
            <a:pPr algn="l"/>
            <a:r>
              <a:rPr lang="en-US" sz="4000" cap="all" dirty="0"/>
              <a:t>Debug</a:t>
            </a:r>
            <a:endParaRPr sz="4000" cap="all" dirty="0"/>
          </a:p>
        </p:txBody>
      </p:sp>
      <p:sp>
        <p:nvSpPr>
          <p:cNvPr id="13" name="Rectangle"/>
          <p:cNvSpPr/>
          <p:nvPr/>
        </p:nvSpPr>
        <p:spPr>
          <a:xfrm>
            <a:off x="2869459" y="4548194"/>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
        <p:nvSpPr>
          <p:cNvPr id="7" name="Rectangle"/>
          <p:cNvSpPr/>
          <p:nvPr/>
        </p:nvSpPr>
        <p:spPr>
          <a:xfrm>
            <a:off x="11745926" y="0"/>
            <a:ext cx="12638073"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Services"/>
          <p:cNvSpPr/>
          <p:nvPr/>
        </p:nvSpPr>
        <p:spPr>
          <a:xfrm>
            <a:off x="13334347" y="1649285"/>
            <a:ext cx="8246885"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a:t>Debug</a:t>
            </a:r>
            <a:endParaRPr dirty="0"/>
          </a:p>
        </p:txBody>
      </p:sp>
      <p:sp>
        <p:nvSpPr>
          <p:cNvPr id="10" name="Data charts"/>
          <p:cNvSpPr/>
          <p:nvPr/>
        </p:nvSpPr>
        <p:spPr>
          <a:xfrm>
            <a:off x="13334348" y="4075413"/>
            <a:ext cx="824688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err="1" smtClean="0"/>
              <a:t>DebugGame</a:t>
            </a:r>
            <a:endParaRPr b="0" dirty="0"/>
          </a:p>
        </p:txBody>
      </p:sp>
      <p:sp>
        <p:nvSpPr>
          <p:cNvPr id="14" name="Projects"/>
          <p:cNvSpPr/>
          <p:nvPr/>
        </p:nvSpPr>
        <p:spPr>
          <a:xfrm>
            <a:off x="13334347" y="6596791"/>
            <a:ext cx="828657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Development</a:t>
            </a:r>
            <a:endParaRPr b="0" dirty="0"/>
          </a:p>
        </p:txBody>
      </p:sp>
      <p:sp>
        <p:nvSpPr>
          <p:cNvPr id="15" name="Mock-Ups"/>
          <p:cNvSpPr/>
          <p:nvPr/>
        </p:nvSpPr>
        <p:spPr>
          <a:xfrm>
            <a:off x="13334348" y="9108644"/>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Shipping</a:t>
            </a:r>
            <a:endParaRPr b="0" dirty="0"/>
          </a:p>
        </p:txBody>
      </p:sp>
      <p:sp>
        <p:nvSpPr>
          <p:cNvPr id="16" name="Line"/>
          <p:cNvSpPr/>
          <p:nvPr/>
        </p:nvSpPr>
        <p:spPr>
          <a:xfrm flipV="1">
            <a:off x="12590307" y="-14302"/>
            <a:ext cx="1" cy="13744603"/>
          </a:xfrm>
          <a:prstGeom prst="line">
            <a:avLst/>
          </a:prstGeom>
          <a:ln w="25400">
            <a:solidFill>
              <a:srgbClr val="000000"/>
            </a:solidFill>
            <a:miter lim="400000"/>
          </a:ln>
        </p:spPr>
        <p:txBody>
          <a:bodyPr lIns="50800" tIns="50800" rIns="50800" bIns="50800" anchor="ctr"/>
          <a:lstStyle/>
          <a:p>
            <a:pPr>
              <a:defRPr sz="3200"/>
            </a:pPr>
            <a:endParaRPr/>
          </a:p>
        </p:txBody>
      </p:sp>
      <p:sp>
        <p:nvSpPr>
          <p:cNvPr id="17" name="Circle"/>
          <p:cNvSpPr/>
          <p:nvPr/>
        </p:nvSpPr>
        <p:spPr>
          <a:xfrm>
            <a:off x="12328435" y="1828412"/>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8" name="Circle"/>
          <p:cNvSpPr/>
          <p:nvPr/>
        </p:nvSpPr>
        <p:spPr>
          <a:xfrm>
            <a:off x="12315735" y="4254539"/>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9" name="Circle"/>
          <p:cNvSpPr/>
          <p:nvPr/>
        </p:nvSpPr>
        <p:spPr>
          <a:xfrm>
            <a:off x="12333417" y="6775917"/>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0" name="Circle"/>
          <p:cNvSpPr/>
          <p:nvPr/>
        </p:nvSpPr>
        <p:spPr>
          <a:xfrm>
            <a:off x="12333417" y="9287770"/>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1" name="Mock-Ups"/>
          <p:cNvSpPr/>
          <p:nvPr/>
        </p:nvSpPr>
        <p:spPr>
          <a:xfrm>
            <a:off x="13329366" y="11214722"/>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Test</a:t>
            </a:r>
            <a:endParaRPr b="0" dirty="0"/>
          </a:p>
        </p:txBody>
      </p:sp>
      <p:sp>
        <p:nvSpPr>
          <p:cNvPr id="22" name="Circle"/>
          <p:cNvSpPr/>
          <p:nvPr/>
        </p:nvSpPr>
        <p:spPr>
          <a:xfrm>
            <a:off x="12328435" y="11393848"/>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extLst>
      <p:ext uri="{BB962C8B-B14F-4D97-AF65-F5344CB8AC3E}">
        <p14:creationId xmlns:p14="http://schemas.microsoft.com/office/powerpoint/2010/main" val="25295420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5031858"/>
            <a:ext cx="7082914" cy="182614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The </a:t>
            </a:r>
            <a:r>
              <a:rPr lang="en-US" sz="2800" dirty="0" err="1"/>
              <a:t>DebugGame</a:t>
            </a:r>
            <a:r>
              <a:rPr lang="en-US" sz="2800" dirty="0"/>
              <a:t> configuration builds the engine as optimized but leaves the game code in a debug state. This configuration is ideal for debugging only game modules</a:t>
            </a:r>
            <a:r>
              <a:rPr lang="en-US" sz="2800" dirty="0" smtClean="0"/>
              <a:t>.</a:t>
            </a:r>
            <a:endParaRPr lang="en-US" sz="2800" dirty="0"/>
          </a:p>
        </p:txBody>
      </p:sp>
      <p:sp>
        <p:nvSpPr>
          <p:cNvPr id="12" name="The Picture slide"/>
          <p:cNvSpPr txBox="1"/>
          <p:nvPr/>
        </p:nvSpPr>
        <p:spPr>
          <a:xfrm>
            <a:off x="2794814" y="2379793"/>
            <a:ext cx="7244535"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cap="all" dirty="0"/>
              <a:t>Packaging Configurations: </a:t>
            </a:r>
          </a:p>
          <a:p>
            <a:pPr algn="l"/>
            <a:r>
              <a:rPr lang="en-US" sz="4000" cap="all" dirty="0"/>
              <a:t>Debug Game</a:t>
            </a:r>
            <a:endParaRPr sz="4000" cap="all" dirty="0"/>
          </a:p>
        </p:txBody>
      </p:sp>
      <p:sp>
        <p:nvSpPr>
          <p:cNvPr id="13" name="Rectangle"/>
          <p:cNvSpPr/>
          <p:nvPr/>
        </p:nvSpPr>
        <p:spPr>
          <a:xfrm>
            <a:off x="2832138" y="4640954"/>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
        <p:nvSpPr>
          <p:cNvPr id="7" name="Rectangle"/>
          <p:cNvSpPr/>
          <p:nvPr/>
        </p:nvSpPr>
        <p:spPr>
          <a:xfrm>
            <a:off x="11745926" y="0"/>
            <a:ext cx="12638073"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Services"/>
          <p:cNvSpPr/>
          <p:nvPr/>
        </p:nvSpPr>
        <p:spPr>
          <a:xfrm>
            <a:off x="13334347" y="1649285"/>
            <a:ext cx="8246885"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Debug</a:t>
            </a:r>
            <a:endParaRPr b="0" dirty="0"/>
          </a:p>
        </p:txBody>
      </p:sp>
      <p:sp>
        <p:nvSpPr>
          <p:cNvPr id="10" name="Data charts"/>
          <p:cNvSpPr/>
          <p:nvPr/>
        </p:nvSpPr>
        <p:spPr>
          <a:xfrm>
            <a:off x="13334348" y="4075413"/>
            <a:ext cx="824688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dirty="0" err="1" smtClean="0"/>
              <a:t>DebugGame</a:t>
            </a:r>
            <a:endParaRPr dirty="0"/>
          </a:p>
        </p:txBody>
      </p:sp>
      <p:sp>
        <p:nvSpPr>
          <p:cNvPr id="14" name="Projects"/>
          <p:cNvSpPr/>
          <p:nvPr/>
        </p:nvSpPr>
        <p:spPr>
          <a:xfrm>
            <a:off x="13334347" y="6596791"/>
            <a:ext cx="8286577"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Development</a:t>
            </a:r>
            <a:endParaRPr b="0" dirty="0"/>
          </a:p>
        </p:txBody>
      </p:sp>
      <p:sp>
        <p:nvSpPr>
          <p:cNvPr id="15" name="Mock-Ups"/>
          <p:cNvSpPr/>
          <p:nvPr/>
        </p:nvSpPr>
        <p:spPr>
          <a:xfrm>
            <a:off x="13334348" y="9108644"/>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Shipping</a:t>
            </a:r>
            <a:endParaRPr b="0" dirty="0"/>
          </a:p>
        </p:txBody>
      </p:sp>
      <p:sp>
        <p:nvSpPr>
          <p:cNvPr id="16" name="Line"/>
          <p:cNvSpPr/>
          <p:nvPr/>
        </p:nvSpPr>
        <p:spPr>
          <a:xfrm flipV="1">
            <a:off x="12590307" y="-14302"/>
            <a:ext cx="1" cy="13744603"/>
          </a:xfrm>
          <a:prstGeom prst="line">
            <a:avLst/>
          </a:prstGeom>
          <a:ln w="25400">
            <a:solidFill>
              <a:srgbClr val="000000"/>
            </a:solidFill>
            <a:miter lim="400000"/>
          </a:ln>
        </p:spPr>
        <p:txBody>
          <a:bodyPr lIns="50800" tIns="50800" rIns="50800" bIns="50800" anchor="ctr"/>
          <a:lstStyle/>
          <a:p>
            <a:pPr>
              <a:defRPr sz="3200"/>
            </a:pPr>
            <a:endParaRPr/>
          </a:p>
        </p:txBody>
      </p:sp>
      <p:sp>
        <p:nvSpPr>
          <p:cNvPr id="17" name="Circle"/>
          <p:cNvSpPr/>
          <p:nvPr/>
        </p:nvSpPr>
        <p:spPr>
          <a:xfrm>
            <a:off x="12328435" y="1828412"/>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8" name="Circle"/>
          <p:cNvSpPr/>
          <p:nvPr/>
        </p:nvSpPr>
        <p:spPr>
          <a:xfrm>
            <a:off x="12315735" y="4254539"/>
            <a:ext cx="513781"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9" name="Circle"/>
          <p:cNvSpPr/>
          <p:nvPr/>
        </p:nvSpPr>
        <p:spPr>
          <a:xfrm>
            <a:off x="12333417" y="6775917"/>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0" name="Circle"/>
          <p:cNvSpPr/>
          <p:nvPr/>
        </p:nvSpPr>
        <p:spPr>
          <a:xfrm>
            <a:off x="12333417" y="9287770"/>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21" name="Mock-Ups"/>
          <p:cNvSpPr/>
          <p:nvPr/>
        </p:nvSpPr>
        <p:spPr>
          <a:xfrm>
            <a:off x="13329366" y="11214722"/>
            <a:ext cx="8286576"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b="1">
                <a:solidFill>
                  <a:srgbClr val="212123"/>
                </a:solidFill>
                <a:latin typeface="Helvetica"/>
                <a:ea typeface="Helvetica"/>
                <a:cs typeface="Helvetica"/>
                <a:sym typeface="Helvetica"/>
              </a:defRPr>
            </a:lvl1pPr>
          </a:lstStyle>
          <a:p>
            <a:r>
              <a:rPr lang="en-US" b="0" dirty="0"/>
              <a:t>Test</a:t>
            </a:r>
            <a:endParaRPr b="0" dirty="0"/>
          </a:p>
        </p:txBody>
      </p:sp>
      <p:sp>
        <p:nvSpPr>
          <p:cNvPr id="22" name="Circle"/>
          <p:cNvSpPr/>
          <p:nvPr/>
        </p:nvSpPr>
        <p:spPr>
          <a:xfrm>
            <a:off x="12328435" y="11393848"/>
            <a:ext cx="513780" cy="513780"/>
          </a:xfrm>
          <a:prstGeom prst="ellipse">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Tree>
    <p:extLst>
      <p:ext uri="{BB962C8B-B14F-4D97-AF65-F5344CB8AC3E}">
        <p14:creationId xmlns:p14="http://schemas.microsoft.com/office/powerpoint/2010/main" val="270482751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7745</TotalTime>
  <Words>829</Words>
  <Application>Microsoft Office PowerPoint</Application>
  <PresentationFormat>Custom</PresentationFormat>
  <Paragraphs>129</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Helvetica</vt:lpstr>
      <vt:lpstr>Helvetica Light</vt:lpstr>
      <vt:lpstr>Helvetica Neue</vt:lpstr>
      <vt:lpstr>White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Luis Cataldi</cp:lastModifiedBy>
  <cp:revision>133</cp:revision>
  <dcterms:modified xsi:type="dcterms:W3CDTF">2018-03-09T21:18:16Z</dcterms:modified>
</cp:coreProperties>
</file>