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8" r:id="rId6"/>
    <p:sldId id="26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70" r:id="rId15"/>
    <p:sldId id="277" r:id="rId16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7" orient="horz" pos="2160" userDrawn="1">
          <p15:clr>
            <a:srgbClr val="A4A3A4"/>
          </p15:clr>
        </p15:guide>
        <p15:guide id="8" pos="422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uwman, R. (Remke)" initials="RB" lastIdx="68" clrIdx="0"/>
  <p:cmAuthor id="2" name="CAV2" initials="C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4500"/>
    <a:srgbClr val="FFD203"/>
    <a:srgbClr val="E6E6E6"/>
    <a:srgbClr val="EAEAEA"/>
    <a:srgbClr val="00A13A"/>
    <a:srgbClr val="FF6608"/>
    <a:srgbClr val="706F6F"/>
    <a:srgbClr val="009892"/>
    <a:srgbClr val="FF7D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13"/>
    <p:restoredTop sz="94719"/>
  </p:normalViewPr>
  <p:slideViewPr>
    <p:cSldViewPr snapToGrid="0">
      <p:cViewPr varScale="1">
        <p:scale>
          <a:sx n="152" d="100"/>
          <a:sy n="152" d="100"/>
        </p:scale>
        <p:origin x="1096" y="168"/>
      </p:cViewPr>
      <p:guideLst>
        <p:guide orient="horz" pos="2160"/>
        <p:guide pos="422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9DD6AA-DA07-4B49-84C4-DD15DC5E0A8E}" type="datetimeFigureOut">
              <a:rPr lang="en-GB" smtClean="0"/>
              <a:t>05/12/2022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273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85800" y="0"/>
            <a:ext cx="4966198" cy="3240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78000" y="0"/>
            <a:ext cx="1080000" cy="3240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>
                <a:latin typeface="+mn-lt"/>
              </a:defRPr>
            </a:lvl1pPr>
          </a:lstStyle>
          <a:p>
            <a:fld id="{B6962210-35F6-42EB-A3B8-FCE6E13B30BA}" type="datetimeFigureOut">
              <a:rPr lang="en-GB" smtClean="0"/>
              <a:pPr/>
              <a:t>05/12/2022</a:t>
            </a:fld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3938589"/>
            <a:ext cx="5486400" cy="474662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685799" y="8856661"/>
            <a:ext cx="4966199" cy="25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78000" y="8856661"/>
            <a:ext cx="1080000" cy="25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000">
                <a:latin typeface="+mn-lt"/>
              </a:defRPr>
            </a:lvl1pPr>
          </a:lstStyle>
          <a:p>
            <a:fld id="{E762DFE1-544E-4AD0-8AE2-9ADF9877B1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1041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337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lnSpc>
        <a:spcPct val="110000"/>
      </a:lnSpc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174625" indent="-174625" algn="l" defTabSz="914400" rtl="0" eaLnBrk="1" latinLnBrk="0" hangingPunct="1">
      <a:lnSpc>
        <a:spcPct val="110000"/>
      </a:lnSpc>
      <a:buFont typeface="ING Me" pitchFamily="2" charset="0"/>
      <a:buChar char="•"/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360363" indent="-174625" algn="l" defTabSz="914400" rtl="0" eaLnBrk="1" latinLnBrk="0" hangingPunct="1">
      <a:lnSpc>
        <a:spcPct val="110000"/>
      </a:lnSpc>
      <a:buFont typeface="ING Me" pitchFamily="2" charset="0"/>
      <a:buChar char="•"/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534988" indent="-174625" algn="l" defTabSz="914400" rtl="0" eaLnBrk="1" latinLnBrk="0" hangingPunct="1">
      <a:lnSpc>
        <a:spcPct val="110000"/>
      </a:lnSpc>
      <a:buFont typeface="ING Me" pitchFamily="2" charset="0"/>
      <a:buChar char="•"/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719138" indent="-174625" algn="l" defTabSz="914400" rtl="0" eaLnBrk="1" latinLnBrk="0" hangingPunct="1">
      <a:lnSpc>
        <a:spcPct val="110000"/>
      </a:lnSpc>
      <a:buFont typeface="ING Me" pitchFamily="2" charset="0"/>
      <a:buChar char="•"/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376" userDrawn="1">
          <p15:clr>
            <a:srgbClr val="F26B43"/>
          </p15:clr>
        </p15:guide>
        <p15:guide id="2" orient="horz" pos="432" userDrawn="1">
          <p15:clr>
            <a:srgbClr val="F26B43"/>
          </p15:clr>
        </p15:guide>
        <p15:guide id="3" orient="horz" pos="2481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1038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62DFE1-544E-4AD0-8AE2-9ADF9877B110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008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04"/>
          <p:cNvSpPr>
            <a:spLocks noChangeArrowheads="1"/>
          </p:cNvSpPr>
          <p:nvPr userDrawn="1"/>
        </p:nvSpPr>
        <p:spPr bwMode="gray">
          <a:xfrm flipH="1">
            <a:off x="-3101345" y="5619201"/>
            <a:ext cx="3018793" cy="30742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OF PRESENTER (ONE LINE)</a:t>
            </a:r>
          </a:p>
        </p:txBody>
      </p:sp>
      <p:sp>
        <p:nvSpPr>
          <p:cNvPr id="110" name="Rectangle 104"/>
          <p:cNvSpPr>
            <a:spLocks noChangeArrowheads="1"/>
          </p:cNvSpPr>
          <p:nvPr userDrawn="1"/>
        </p:nvSpPr>
        <p:spPr bwMode="gray">
          <a:xfrm flipH="1">
            <a:off x="-3101344" y="4680749"/>
            <a:ext cx="3018790" cy="729451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SUBTITLE HERE NOT MORE THAN 2 LINES OF TEXT</a:t>
            </a:r>
          </a:p>
        </p:txBody>
      </p:sp>
      <p:sp>
        <p:nvSpPr>
          <p:cNvPr id="38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34962" y="333375"/>
            <a:ext cx="11522076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62" y="3329637"/>
            <a:ext cx="10537826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600"/>
              </a:lnSpc>
              <a:defRPr sz="5600" b="1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Master title style</a:t>
            </a:r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62" y="4680750"/>
            <a:ext cx="10537826" cy="729450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Subtitle text styles</a:t>
            </a:r>
          </a:p>
        </p:txBody>
      </p:sp>
      <p:sp>
        <p:nvSpPr>
          <p:cNvPr id="37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995362" y="5901351"/>
            <a:ext cx="10537825" cy="275612"/>
          </a:xfrm>
        </p:spPr>
        <p:txBody>
          <a:bodyPr tIns="0" bIns="0" anchor="b"/>
          <a:lstStyle>
            <a:lvl1pPr marL="0" indent="0" algn="l">
              <a:lnSpc>
                <a:spcPct val="100000"/>
              </a:lnSpc>
              <a:buNone/>
              <a:defRPr sz="1500">
                <a:solidFill>
                  <a:schemeClr val="bg1"/>
                </a:solidFill>
                <a:latin typeface="+mn-lt"/>
              </a:defRPr>
            </a:lvl1pPr>
            <a:lvl2pPr>
              <a:defRPr sz="2200">
                <a:solidFill>
                  <a:srgbClr val="000000"/>
                </a:solidFill>
              </a:defRPr>
            </a:lvl2pPr>
            <a:lvl3pPr>
              <a:defRPr sz="2200">
                <a:solidFill>
                  <a:srgbClr val="000000"/>
                </a:solidFill>
              </a:defRPr>
            </a:lvl3pPr>
            <a:lvl4pPr>
              <a:defRPr sz="2200">
                <a:solidFill>
                  <a:srgbClr val="000000"/>
                </a:solidFill>
              </a:defRPr>
            </a:lvl4pPr>
            <a:lvl5pPr>
              <a:defRPr sz="2200">
                <a:solidFill>
                  <a:srgbClr val="000000"/>
                </a:solidFill>
              </a:defRPr>
            </a:lvl5pPr>
          </a:lstStyle>
          <a:p>
            <a:pPr lvl="0"/>
            <a:r>
              <a:rPr lang="en-GB" noProof="0"/>
              <a:t>Click to edit location and date</a:t>
            </a:r>
          </a:p>
        </p:txBody>
      </p:sp>
      <p:grpSp>
        <p:nvGrpSpPr>
          <p:cNvPr id="60" name="Group 59"/>
          <p:cNvGrpSpPr/>
          <p:nvPr userDrawn="1"/>
        </p:nvGrpSpPr>
        <p:grpSpPr>
          <a:xfrm>
            <a:off x="994275" y="1309688"/>
            <a:ext cx="2975834" cy="1256727"/>
            <a:chOff x="12638090" y="1376363"/>
            <a:chExt cx="3984627" cy="1682751"/>
          </a:xfrm>
          <a:solidFill>
            <a:schemeClr val="bg1"/>
          </a:solidFill>
        </p:grpSpPr>
        <p:sp>
          <p:nvSpPr>
            <p:cNvPr id="61" name="Freeform 5"/>
            <p:cNvSpPr>
              <a:spLocks/>
            </p:cNvSpPr>
            <p:nvPr/>
          </p:nvSpPr>
          <p:spPr bwMode="auto">
            <a:xfrm>
              <a:off x="12638090" y="1376363"/>
              <a:ext cx="1346201" cy="1628775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2" name="Oval 61"/>
            <p:cNvSpPr>
              <a:spLocks noChangeArrowheads="1"/>
            </p:cNvSpPr>
            <p:nvPr/>
          </p:nvSpPr>
          <p:spPr bwMode="auto">
            <a:xfrm>
              <a:off x="13134978" y="1836738"/>
              <a:ext cx="352425" cy="3556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14266866" y="1590676"/>
              <a:ext cx="134938" cy="5349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4" name="Freeform 8"/>
            <p:cNvSpPr>
              <a:spLocks noEditPoints="1"/>
            </p:cNvSpPr>
            <p:nvPr/>
          </p:nvSpPr>
          <p:spPr bwMode="auto">
            <a:xfrm>
              <a:off x="14468478" y="1693863"/>
              <a:ext cx="444500" cy="444500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5" name="Freeform 9"/>
            <p:cNvSpPr>
              <a:spLocks/>
            </p:cNvSpPr>
            <p:nvPr/>
          </p:nvSpPr>
          <p:spPr bwMode="auto">
            <a:xfrm>
              <a:off x="14928854" y="1709738"/>
              <a:ext cx="503238" cy="415925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15476541" y="17097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7" name="Freeform 11"/>
            <p:cNvSpPr>
              <a:spLocks/>
            </p:cNvSpPr>
            <p:nvPr/>
          </p:nvSpPr>
          <p:spPr bwMode="auto">
            <a:xfrm>
              <a:off x="14263691" y="2220913"/>
              <a:ext cx="420688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14779629" y="22304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9" name="Freeform 13"/>
            <p:cNvSpPr>
              <a:spLocks/>
            </p:cNvSpPr>
            <p:nvPr/>
          </p:nvSpPr>
          <p:spPr bwMode="auto">
            <a:xfrm>
              <a:off x="15009816" y="2220913"/>
              <a:ext cx="419100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0" name="Freeform 14"/>
            <p:cNvSpPr>
              <a:spLocks noEditPoints="1"/>
            </p:cNvSpPr>
            <p:nvPr/>
          </p:nvSpPr>
          <p:spPr bwMode="auto">
            <a:xfrm>
              <a:off x="15495591" y="2217738"/>
              <a:ext cx="442913" cy="441325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1" name="Freeform 15"/>
            <p:cNvSpPr>
              <a:spLocks/>
            </p:cNvSpPr>
            <p:nvPr/>
          </p:nvSpPr>
          <p:spPr bwMode="auto">
            <a:xfrm>
              <a:off x="14270041" y="2822576"/>
              <a:ext cx="147638" cy="182563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2" name="Freeform 16"/>
            <p:cNvSpPr>
              <a:spLocks noEditPoints="1"/>
            </p:cNvSpPr>
            <p:nvPr/>
          </p:nvSpPr>
          <p:spPr bwMode="auto">
            <a:xfrm>
              <a:off x="14404978" y="2867026"/>
              <a:ext cx="117475" cy="141288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14544678" y="2867026"/>
              <a:ext cx="114300" cy="141288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14684379" y="2822576"/>
              <a:ext cx="107950" cy="182563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5" name="Freeform 19"/>
            <p:cNvSpPr>
              <a:spLocks/>
            </p:cNvSpPr>
            <p:nvPr/>
          </p:nvSpPr>
          <p:spPr bwMode="auto">
            <a:xfrm>
              <a:off x="14827254" y="2867026"/>
              <a:ext cx="107950" cy="138113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6" name="Freeform 20"/>
            <p:cNvSpPr>
              <a:spLocks noEditPoints="1"/>
            </p:cNvSpPr>
            <p:nvPr/>
          </p:nvSpPr>
          <p:spPr bwMode="auto">
            <a:xfrm>
              <a:off x="14960604" y="2867026"/>
              <a:ext cx="122238" cy="141288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15114591" y="2822576"/>
              <a:ext cx="22225" cy="1825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8" name="Freeform 22"/>
            <p:cNvSpPr>
              <a:spLocks noEditPoints="1"/>
            </p:cNvSpPr>
            <p:nvPr/>
          </p:nvSpPr>
          <p:spPr bwMode="auto">
            <a:xfrm>
              <a:off x="15162216" y="2867026"/>
              <a:ext cx="123825" cy="141288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9" name="Freeform 23"/>
            <p:cNvSpPr>
              <a:spLocks noEditPoints="1"/>
            </p:cNvSpPr>
            <p:nvPr/>
          </p:nvSpPr>
          <p:spPr bwMode="auto">
            <a:xfrm>
              <a:off x="15305091" y="2870201"/>
              <a:ext cx="117475" cy="188913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0" name="Freeform 24"/>
            <p:cNvSpPr>
              <a:spLocks/>
            </p:cNvSpPr>
            <p:nvPr/>
          </p:nvSpPr>
          <p:spPr bwMode="auto">
            <a:xfrm>
              <a:off x="15444791" y="2870201"/>
              <a:ext cx="120650" cy="188913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1" name="Freeform 25"/>
            <p:cNvSpPr>
              <a:spLocks/>
            </p:cNvSpPr>
            <p:nvPr/>
          </p:nvSpPr>
          <p:spPr bwMode="auto">
            <a:xfrm>
              <a:off x="15655929" y="2816226"/>
              <a:ext cx="142875" cy="195263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2" name="Freeform 26"/>
            <p:cNvSpPr>
              <a:spLocks noEditPoints="1"/>
            </p:cNvSpPr>
            <p:nvPr/>
          </p:nvSpPr>
          <p:spPr bwMode="auto">
            <a:xfrm>
              <a:off x="15824204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3" name="Freeform 27"/>
            <p:cNvSpPr>
              <a:spLocks/>
            </p:cNvSpPr>
            <p:nvPr/>
          </p:nvSpPr>
          <p:spPr bwMode="auto">
            <a:xfrm>
              <a:off x="15976604" y="2867026"/>
              <a:ext cx="63500" cy="138113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4" name="Freeform 28"/>
            <p:cNvSpPr>
              <a:spLocks/>
            </p:cNvSpPr>
            <p:nvPr/>
          </p:nvSpPr>
          <p:spPr bwMode="auto">
            <a:xfrm>
              <a:off x="16046454" y="2870201"/>
              <a:ext cx="120650" cy="134938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5" name="Freeform 29"/>
            <p:cNvSpPr>
              <a:spLocks noEditPoints="1"/>
            </p:cNvSpPr>
            <p:nvPr/>
          </p:nvSpPr>
          <p:spPr bwMode="auto">
            <a:xfrm>
              <a:off x="16189329" y="2822576"/>
              <a:ext cx="22225" cy="182563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6" name="Freeform 30"/>
            <p:cNvSpPr>
              <a:spLocks/>
            </p:cNvSpPr>
            <p:nvPr/>
          </p:nvSpPr>
          <p:spPr bwMode="auto">
            <a:xfrm>
              <a:off x="16240129" y="2867026"/>
              <a:ext cx="112713" cy="141288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7" name="Freeform 31"/>
            <p:cNvSpPr>
              <a:spLocks noEditPoints="1"/>
            </p:cNvSpPr>
            <p:nvPr/>
          </p:nvSpPr>
          <p:spPr bwMode="auto">
            <a:xfrm>
              <a:off x="16371892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8" name="Freeform 32"/>
            <p:cNvSpPr>
              <a:spLocks/>
            </p:cNvSpPr>
            <p:nvPr/>
          </p:nvSpPr>
          <p:spPr bwMode="auto">
            <a:xfrm>
              <a:off x="16514767" y="2867026"/>
              <a:ext cx="107950" cy="141288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sp>
        <p:nvSpPr>
          <p:cNvPr id="89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995362" y="5619202"/>
            <a:ext cx="10537825" cy="275612"/>
          </a:xfrm>
        </p:spPr>
        <p:txBody>
          <a:bodyPr tIns="0" bIns="0" anchor="b"/>
          <a:lstStyle>
            <a:lvl1pPr marL="0" indent="0" algn="l">
              <a:lnSpc>
                <a:spcPct val="100000"/>
              </a:lnSpc>
              <a:buNone/>
              <a:defRPr sz="1500">
                <a:solidFill>
                  <a:schemeClr val="bg1"/>
                </a:solidFill>
                <a:latin typeface="+mn-lt"/>
              </a:defRPr>
            </a:lvl1pPr>
            <a:lvl2pPr>
              <a:defRPr sz="2200">
                <a:solidFill>
                  <a:srgbClr val="000000"/>
                </a:solidFill>
              </a:defRPr>
            </a:lvl2pPr>
            <a:lvl3pPr>
              <a:defRPr sz="2200">
                <a:solidFill>
                  <a:srgbClr val="000000"/>
                </a:solidFill>
              </a:defRPr>
            </a:lvl3pPr>
            <a:lvl4pPr>
              <a:defRPr sz="2200">
                <a:solidFill>
                  <a:srgbClr val="000000"/>
                </a:solidFill>
              </a:defRPr>
            </a:lvl4pPr>
            <a:lvl5pPr>
              <a:defRPr sz="2200">
                <a:solidFill>
                  <a:srgbClr val="000000"/>
                </a:solidFill>
              </a:defRPr>
            </a:lvl5pPr>
          </a:lstStyle>
          <a:p>
            <a:pPr lvl="0"/>
            <a:r>
              <a:rPr lang="en-GB" noProof="0"/>
              <a:t>Click to edit presenter name</a:t>
            </a:r>
          </a:p>
        </p:txBody>
      </p:sp>
      <p:sp>
        <p:nvSpPr>
          <p:cNvPr id="103" name="Rectangle 104"/>
          <p:cNvSpPr>
            <a:spLocks noChangeArrowheads="1"/>
          </p:cNvSpPr>
          <p:nvPr userDrawn="1"/>
        </p:nvSpPr>
        <p:spPr bwMode="gray">
          <a:xfrm flipH="1">
            <a:off x="-3101343" y="3329475"/>
            <a:ext cx="3018790" cy="122773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2 LINES OF TEXT</a:t>
            </a: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-3101342" y="3329475"/>
            <a:ext cx="3018791" cy="1227735"/>
            <a:chOff x="-460208" y="32235"/>
            <a:chExt cx="377657" cy="1227735"/>
          </a:xfrm>
        </p:grpSpPr>
        <p:cxnSp>
          <p:nvCxnSpPr>
            <p:cNvPr id="105" name="Straight Connector 104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6" name="Straight Connector 105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07" name="Group 106"/>
          <p:cNvGrpSpPr/>
          <p:nvPr userDrawn="1"/>
        </p:nvGrpSpPr>
        <p:grpSpPr>
          <a:xfrm>
            <a:off x="-3101342" y="4680750"/>
            <a:ext cx="3018791" cy="729450"/>
            <a:chOff x="-460208" y="32235"/>
            <a:chExt cx="377657" cy="729450"/>
          </a:xfrm>
        </p:grpSpPr>
        <p:cxnSp>
          <p:nvCxnSpPr>
            <p:cNvPr id="108" name="Straight Connector 107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9" name="Straight Connector 108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11" name="Group 110"/>
          <p:cNvGrpSpPr/>
          <p:nvPr userDrawn="1"/>
        </p:nvGrpSpPr>
        <p:grpSpPr>
          <a:xfrm>
            <a:off x="-3101342" y="5619202"/>
            <a:ext cx="3018791" cy="282149"/>
            <a:chOff x="-460208" y="479536"/>
            <a:chExt cx="377657" cy="282149"/>
          </a:xfrm>
        </p:grpSpPr>
        <p:cxnSp>
          <p:nvCxnSpPr>
            <p:cNvPr id="112" name="Straight Connector 111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13" name="Straight Connector 112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15" name="Rectangle 104"/>
          <p:cNvSpPr>
            <a:spLocks noChangeArrowheads="1"/>
          </p:cNvSpPr>
          <p:nvPr userDrawn="1"/>
        </p:nvSpPr>
        <p:spPr bwMode="gray">
          <a:xfrm flipH="1">
            <a:off x="-3101345" y="5908482"/>
            <a:ext cx="3018793" cy="30742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LOCATION, DATE (ONE LINE)</a:t>
            </a:r>
          </a:p>
        </p:txBody>
      </p:sp>
      <p:grpSp>
        <p:nvGrpSpPr>
          <p:cNvPr id="116" name="Group 115"/>
          <p:cNvGrpSpPr/>
          <p:nvPr userDrawn="1"/>
        </p:nvGrpSpPr>
        <p:grpSpPr>
          <a:xfrm>
            <a:off x="-3101342" y="5908483"/>
            <a:ext cx="3018791" cy="282149"/>
            <a:chOff x="-460208" y="479536"/>
            <a:chExt cx="377657" cy="282149"/>
          </a:xfrm>
        </p:grpSpPr>
        <p:cxnSp>
          <p:nvCxnSpPr>
            <p:cNvPr id="117" name="Straight Connector 116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18" name="Straight Connector 117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19" name="Group 118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20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2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23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4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25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26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7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28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9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30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31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2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33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4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35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6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37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8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39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40" name="Rectangle 139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1" name="Rectangle 140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42" name="Rectangle 141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3" name="Rectangle 142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44" name="Rectangle 143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45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6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47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8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49" name="Rectangle 148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50" name="Rectangle 149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51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52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00390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ext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658451" y="1544638"/>
            <a:ext cx="10874738" cy="4475162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</p:spTree>
    <p:extLst>
      <p:ext uri="{BB962C8B-B14F-4D97-AF65-F5344CB8AC3E}">
        <p14:creationId xmlns:p14="http://schemas.microsoft.com/office/powerpoint/2010/main" val="136603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58814" y="1544638"/>
            <a:ext cx="5184774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6348413" y="1544638"/>
            <a:ext cx="5184775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</p:spTree>
    <p:extLst>
      <p:ext uri="{BB962C8B-B14F-4D97-AF65-F5344CB8AC3E}">
        <p14:creationId xmlns:p14="http://schemas.microsoft.com/office/powerpoint/2010/main" val="37940177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quarter" idx="12"/>
          </p:nvPr>
        </p:nvSpPr>
        <p:spPr>
          <a:xfrm>
            <a:off x="658813" y="1544638"/>
            <a:ext cx="5184775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3"/>
          </p:nvPr>
        </p:nvSpPr>
        <p:spPr>
          <a:xfrm>
            <a:off x="6348413" y="1544638"/>
            <a:ext cx="5184775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</p:spTree>
    <p:extLst>
      <p:ext uri="{BB962C8B-B14F-4D97-AF65-F5344CB8AC3E}">
        <p14:creationId xmlns:p14="http://schemas.microsoft.com/office/powerpoint/2010/main" val="9788961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xt Slide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58813" y="1544638"/>
            <a:ext cx="5184775" cy="2045874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8"/>
          </p:nvPr>
        </p:nvSpPr>
        <p:spPr>
          <a:xfrm>
            <a:off x="6348413" y="1544638"/>
            <a:ext cx="5185405" cy="2045874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9"/>
          </p:nvPr>
        </p:nvSpPr>
        <p:spPr>
          <a:xfrm>
            <a:off x="658813" y="3973926"/>
            <a:ext cx="5184775" cy="2045874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30"/>
          </p:nvPr>
        </p:nvSpPr>
        <p:spPr>
          <a:xfrm>
            <a:off x="6348413" y="3973926"/>
            <a:ext cx="5185405" cy="2045874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presentation (Footer Text)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5240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2280" userDrawn="1">
          <p15:clr>
            <a:srgbClr val="FBAE40"/>
          </p15:clr>
        </p15:guide>
        <p15:guide id="3" orient="horz" pos="2496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xt Content Slide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sz="quarter" idx="12"/>
          </p:nvPr>
        </p:nvSpPr>
        <p:spPr>
          <a:xfrm>
            <a:off x="658813" y="1539877"/>
            <a:ext cx="5184775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quarter" idx="28"/>
          </p:nvPr>
        </p:nvSpPr>
        <p:spPr>
          <a:xfrm>
            <a:off x="658813" y="3940444"/>
            <a:ext cx="5184775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29"/>
          </p:nvPr>
        </p:nvSpPr>
        <p:spPr>
          <a:xfrm>
            <a:off x="6348414" y="1539877"/>
            <a:ext cx="5173662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30"/>
          </p:nvPr>
        </p:nvSpPr>
        <p:spPr>
          <a:xfrm>
            <a:off x="6348414" y="3940444"/>
            <a:ext cx="5173662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</p:spTree>
    <p:extLst>
      <p:ext uri="{BB962C8B-B14F-4D97-AF65-F5344CB8AC3E}">
        <p14:creationId xmlns:p14="http://schemas.microsoft.com/office/powerpoint/2010/main" val="42087324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"/>
          <p:cNvSpPr>
            <a:spLocks noGrp="1"/>
          </p:cNvSpPr>
          <p:nvPr>
            <p:ph sz="quarter" idx="20"/>
          </p:nvPr>
        </p:nvSpPr>
        <p:spPr>
          <a:xfrm>
            <a:off x="658814" y="1544638"/>
            <a:ext cx="3454400" cy="2078883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4" name="Content Placeholder 3"/>
          <p:cNvSpPr>
            <a:spLocks noGrp="1"/>
          </p:cNvSpPr>
          <p:nvPr>
            <p:ph sz="quarter" idx="21"/>
          </p:nvPr>
        </p:nvSpPr>
        <p:spPr>
          <a:xfrm>
            <a:off x="658814" y="3940916"/>
            <a:ext cx="3454400" cy="2078883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5" name="Content Placeholder 3"/>
          <p:cNvSpPr>
            <a:spLocks noGrp="1"/>
          </p:cNvSpPr>
          <p:nvPr>
            <p:ph sz="quarter" idx="22"/>
          </p:nvPr>
        </p:nvSpPr>
        <p:spPr>
          <a:xfrm>
            <a:off x="8078788" y="1544638"/>
            <a:ext cx="3454400" cy="2078883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6" name="Content Placeholder 3"/>
          <p:cNvSpPr>
            <a:spLocks noGrp="1"/>
          </p:cNvSpPr>
          <p:nvPr>
            <p:ph sz="quarter" idx="23"/>
          </p:nvPr>
        </p:nvSpPr>
        <p:spPr>
          <a:xfrm>
            <a:off x="8078788" y="3940916"/>
            <a:ext cx="3454400" cy="2078883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7" name="Content Placeholder 3"/>
          <p:cNvSpPr>
            <a:spLocks noGrp="1"/>
          </p:cNvSpPr>
          <p:nvPr>
            <p:ph sz="quarter" idx="24"/>
          </p:nvPr>
        </p:nvSpPr>
        <p:spPr>
          <a:xfrm>
            <a:off x="4368801" y="1544638"/>
            <a:ext cx="3454400" cy="2078883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8" name="Content Placeholder 3"/>
          <p:cNvSpPr>
            <a:spLocks noGrp="1"/>
          </p:cNvSpPr>
          <p:nvPr>
            <p:ph sz="quarter" idx="25"/>
          </p:nvPr>
        </p:nvSpPr>
        <p:spPr>
          <a:xfrm>
            <a:off x="4368801" y="3940916"/>
            <a:ext cx="3454400" cy="2078883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presentation (Footer Text)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19536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xt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3"/>
          <p:cNvSpPr>
            <a:spLocks noGrp="1"/>
          </p:cNvSpPr>
          <p:nvPr>
            <p:ph sz="quarter" idx="12"/>
          </p:nvPr>
        </p:nvSpPr>
        <p:spPr>
          <a:xfrm>
            <a:off x="658814" y="1544638"/>
            <a:ext cx="3454400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28"/>
          </p:nvPr>
        </p:nvSpPr>
        <p:spPr>
          <a:xfrm>
            <a:off x="658814" y="3940444"/>
            <a:ext cx="3454400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quarter" idx="29"/>
          </p:nvPr>
        </p:nvSpPr>
        <p:spPr>
          <a:xfrm>
            <a:off x="4368801" y="1544638"/>
            <a:ext cx="3454400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quarter" idx="30"/>
          </p:nvPr>
        </p:nvSpPr>
        <p:spPr>
          <a:xfrm>
            <a:off x="4368801" y="3940444"/>
            <a:ext cx="3454400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quarter" idx="31"/>
          </p:nvPr>
        </p:nvSpPr>
        <p:spPr>
          <a:xfrm>
            <a:off x="8078788" y="1544638"/>
            <a:ext cx="3454400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quarter" idx="32"/>
          </p:nvPr>
        </p:nvSpPr>
        <p:spPr>
          <a:xfrm>
            <a:off x="8078788" y="3940444"/>
            <a:ext cx="3454400" cy="2079356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presentation (Footer Text)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62521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32" name="Title 1"/>
          <p:cNvSpPr txBox="1">
            <a:spLocks/>
          </p:cNvSpPr>
          <p:nvPr userDrawn="1"/>
        </p:nvSpPr>
        <p:spPr bwMode="gray">
          <a:xfrm>
            <a:off x="658813" y="1561405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en-GB" sz="19900" noProof="0">
                <a:solidFill>
                  <a:schemeClr val="accent4"/>
                </a:solidFill>
              </a:rPr>
              <a:t>’</a:t>
            </a:r>
            <a:endParaRPr lang="en-GB" sz="19900">
              <a:solidFill>
                <a:schemeClr val="accent4"/>
              </a:solidFill>
            </a:endParaRPr>
          </a:p>
        </p:txBody>
      </p:sp>
      <p:sp>
        <p:nvSpPr>
          <p:cNvPr id="33" name="Title 1"/>
          <p:cNvSpPr txBox="1">
            <a:spLocks/>
          </p:cNvSpPr>
          <p:nvPr userDrawn="1"/>
        </p:nvSpPr>
        <p:spPr bwMode="gray">
          <a:xfrm>
            <a:off x="1140652" y="1561405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en-GB" sz="19900" noProof="0">
                <a:solidFill>
                  <a:schemeClr val="accent4"/>
                </a:solidFill>
              </a:rPr>
              <a:t>’</a:t>
            </a:r>
            <a:endParaRPr lang="en-GB" sz="19900">
              <a:solidFill>
                <a:schemeClr val="accent4"/>
              </a:solidFill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6096000" y="333375"/>
            <a:ext cx="5761038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05" y="2586687"/>
            <a:ext cx="4848284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INSERT YOUR QUOTE</a:t>
            </a: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04" y="3937800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Name or Subtitle</a:t>
            </a: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6924883" y="2485894"/>
            <a:ext cx="4169881" cy="1760986"/>
            <a:chOff x="6924883" y="2485894"/>
            <a:chExt cx="4169881" cy="1760986"/>
          </a:xfrm>
        </p:grpSpPr>
        <p:sp>
          <p:nvSpPr>
            <p:cNvPr id="34" name="Freeform 5"/>
            <p:cNvSpPr>
              <a:spLocks/>
            </p:cNvSpPr>
            <p:nvPr/>
          </p:nvSpPr>
          <p:spPr bwMode="auto">
            <a:xfrm>
              <a:off x="6924883" y="2485894"/>
              <a:ext cx="1408789" cy="1704501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7444872" y="2967673"/>
              <a:ext cx="368810" cy="37213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8629384" y="2710171"/>
              <a:ext cx="141212" cy="55986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7" name="Freeform 8"/>
            <p:cNvSpPr>
              <a:spLocks noEditPoints="1"/>
            </p:cNvSpPr>
            <p:nvPr/>
          </p:nvSpPr>
          <p:spPr bwMode="auto">
            <a:xfrm>
              <a:off x="8840370" y="2818155"/>
              <a:ext cx="465166" cy="465166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9322150" y="2834768"/>
              <a:ext cx="526635" cy="435262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9" name="Freeform 10"/>
            <p:cNvSpPr>
              <a:spLocks/>
            </p:cNvSpPr>
            <p:nvPr/>
          </p:nvSpPr>
          <p:spPr bwMode="auto">
            <a:xfrm>
              <a:off x="9895300" y="2834768"/>
              <a:ext cx="139550" cy="435262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0" name="Freeform 11"/>
            <p:cNvSpPr>
              <a:spLocks/>
            </p:cNvSpPr>
            <p:nvPr/>
          </p:nvSpPr>
          <p:spPr bwMode="auto">
            <a:xfrm>
              <a:off x="8626062" y="3369709"/>
              <a:ext cx="440247" cy="44523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auto">
            <a:xfrm>
              <a:off x="9165987" y="3379677"/>
              <a:ext cx="139550" cy="435262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2" name="Freeform 13"/>
            <p:cNvSpPr>
              <a:spLocks/>
            </p:cNvSpPr>
            <p:nvPr/>
          </p:nvSpPr>
          <p:spPr bwMode="auto">
            <a:xfrm>
              <a:off x="9406876" y="3369709"/>
              <a:ext cx="438585" cy="44523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3" name="Freeform 14"/>
            <p:cNvSpPr>
              <a:spLocks noEditPoints="1"/>
            </p:cNvSpPr>
            <p:nvPr/>
          </p:nvSpPr>
          <p:spPr bwMode="auto">
            <a:xfrm>
              <a:off x="9915235" y="3366386"/>
              <a:ext cx="463505" cy="461843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4" name="Freeform 15"/>
            <p:cNvSpPr>
              <a:spLocks/>
            </p:cNvSpPr>
            <p:nvPr/>
          </p:nvSpPr>
          <p:spPr bwMode="auto">
            <a:xfrm>
              <a:off x="8632707" y="3999345"/>
              <a:ext cx="154502" cy="191051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5" name="Freeform 16"/>
            <p:cNvSpPr>
              <a:spLocks noEditPoints="1"/>
            </p:cNvSpPr>
            <p:nvPr/>
          </p:nvSpPr>
          <p:spPr bwMode="auto">
            <a:xfrm>
              <a:off x="8773917" y="4045861"/>
              <a:ext cx="122937" cy="147857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8920112" y="4045861"/>
              <a:ext cx="119614" cy="147857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7" name="Freeform 18"/>
            <p:cNvSpPr>
              <a:spLocks/>
            </p:cNvSpPr>
            <p:nvPr/>
          </p:nvSpPr>
          <p:spPr bwMode="auto">
            <a:xfrm>
              <a:off x="9066308" y="3999345"/>
              <a:ext cx="112969" cy="191051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8" name="Freeform 19"/>
            <p:cNvSpPr>
              <a:spLocks/>
            </p:cNvSpPr>
            <p:nvPr/>
          </p:nvSpPr>
          <p:spPr bwMode="auto">
            <a:xfrm>
              <a:off x="9215826" y="4045861"/>
              <a:ext cx="112969" cy="144534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9" name="Freeform 20"/>
            <p:cNvSpPr>
              <a:spLocks noEditPoints="1"/>
            </p:cNvSpPr>
            <p:nvPr/>
          </p:nvSpPr>
          <p:spPr bwMode="auto">
            <a:xfrm>
              <a:off x="9355376" y="4045861"/>
              <a:ext cx="127921" cy="147857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9516522" y="3999345"/>
              <a:ext cx="23258" cy="191051"/>
            </a:xfrm>
            <a:prstGeom prst="rect">
              <a:avLst/>
            </a:pr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1" name="Freeform 22"/>
            <p:cNvSpPr>
              <a:spLocks noEditPoints="1"/>
            </p:cNvSpPr>
            <p:nvPr/>
          </p:nvSpPr>
          <p:spPr bwMode="auto">
            <a:xfrm>
              <a:off x="9566361" y="4045861"/>
              <a:ext cx="129582" cy="147857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2" name="Freeform 23"/>
            <p:cNvSpPr>
              <a:spLocks noEditPoints="1"/>
            </p:cNvSpPr>
            <p:nvPr/>
          </p:nvSpPr>
          <p:spPr bwMode="auto">
            <a:xfrm>
              <a:off x="9715879" y="4049184"/>
              <a:ext cx="122937" cy="197696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3" name="Freeform 24"/>
            <p:cNvSpPr>
              <a:spLocks/>
            </p:cNvSpPr>
            <p:nvPr/>
          </p:nvSpPr>
          <p:spPr bwMode="auto">
            <a:xfrm>
              <a:off x="9862074" y="4049184"/>
              <a:ext cx="126259" cy="197696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4" name="Freeform 25"/>
            <p:cNvSpPr>
              <a:spLocks/>
            </p:cNvSpPr>
            <p:nvPr/>
          </p:nvSpPr>
          <p:spPr bwMode="auto">
            <a:xfrm>
              <a:off x="10083028" y="3992700"/>
              <a:ext cx="149518" cy="204341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5" name="Freeform 26"/>
            <p:cNvSpPr>
              <a:spLocks noEditPoints="1"/>
            </p:cNvSpPr>
            <p:nvPr/>
          </p:nvSpPr>
          <p:spPr bwMode="auto">
            <a:xfrm>
              <a:off x="10259126" y="4045861"/>
              <a:ext cx="126259" cy="147857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6" name="Freeform 27"/>
            <p:cNvSpPr>
              <a:spLocks/>
            </p:cNvSpPr>
            <p:nvPr/>
          </p:nvSpPr>
          <p:spPr bwMode="auto">
            <a:xfrm>
              <a:off x="10418612" y="4045861"/>
              <a:ext cx="66452" cy="144534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7" name="Freeform 28"/>
            <p:cNvSpPr>
              <a:spLocks/>
            </p:cNvSpPr>
            <p:nvPr/>
          </p:nvSpPr>
          <p:spPr bwMode="auto">
            <a:xfrm>
              <a:off x="10491709" y="4049184"/>
              <a:ext cx="126259" cy="141212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8" name="Freeform 29"/>
            <p:cNvSpPr>
              <a:spLocks noEditPoints="1"/>
            </p:cNvSpPr>
            <p:nvPr/>
          </p:nvSpPr>
          <p:spPr bwMode="auto">
            <a:xfrm>
              <a:off x="10641227" y="3999345"/>
              <a:ext cx="23258" cy="191051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9" name="Freeform 30"/>
            <p:cNvSpPr>
              <a:spLocks/>
            </p:cNvSpPr>
            <p:nvPr/>
          </p:nvSpPr>
          <p:spPr bwMode="auto">
            <a:xfrm>
              <a:off x="10694389" y="4045861"/>
              <a:ext cx="117953" cy="147857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0" name="Freeform 31"/>
            <p:cNvSpPr>
              <a:spLocks noEditPoints="1"/>
            </p:cNvSpPr>
            <p:nvPr/>
          </p:nvSpPr>
          <p:spPr bwMode="auto">
            <a:xfrm>
              <a:off x="10832278" y="4045861"/>
              <a:ext cx="126259" cy="147857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1" name="Freeform 32"/>
            <p:cNvSpPr>
              <a:spLocks/>
            </p:cNvSpPr>
            <p:nvPr/>
          </p:nvSpPr>
          <p:spPr bwMode="auto">
            <a:xfrm>
              <a:off x="10981795" y="4045861"/>
              <a:ext cx="112969" cy="147857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sp>
        <p:nvSpPr>
          <p:cNvPr id="97" name="Rectangle 104"/>
          <p:cNvSpPr>
            <a:spLocks noChangeArrowheads="1"/>
          </p:cNvSpPr>
          <p:nvPr userDrawn="1"/>
        </p:nvSpPr>
        <p:spPr bwMode="gray">
          <a:xfrm flipH="1">
            <a:off x="-3101348" y="3937800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99" name="Rectangle 104"/>
          <p:cNvSpPr>
            <a:spLocks noChangeArrowheads="1"/>
          </p:cNvSpPr>
          <p:nvPr userDrawn="1"/>
        </p:nvSpPr>
        <p:spPr bwMode="gray">
          <a:xfrm flipH="1">
            <a:off x="-3101352" y="1892635"/>
            <a:ext cx="3018791" cy="126047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QUOTE IN MAXIMUM OF 3 LINES OF TEXT</a:t>
            </a:r>
          </a:p>
        </p:txBody>
      </p:sp>
      <p:grpSp>
        <p:nvGrpSpPr>
          <p:cNvPr id="100" name="Group 99"/>
          <p:cNvGrpSpPr/>
          <p:nvPr userDrawn="1"/>
        </p:nvGrpSpPr>
        <p:grpSpPr>
          <a:xfrm>
            <a:off x="-3101342" y="1892636"/>
            <a:ext cx="3018791" cy="1260476"/>
            <a:chOff x="-460208" y="506896"/>
            <a:chExt cx="377657" cy="1260476"/>
          </a:xfrm>
        </p:grpSpPr>
        <p:cxnSp>
          <p:nvCxnSpPr>
            <p:cNvPr id="101" name="Straight Connector 100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2" name="Straight Connector 101"/>
            <p:cNvCxnSpPr/>
            <p:nvPr userDrawn="1"/>
          </p:nvCxnSpPr>
          <p:spPr bwMode="gray">
            <a:xfrm flipH="1">
              <a:off x="-460208" y="50689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06" name="Group 105"/>
          <p:cNvGrpSpPr/>
          <p:nvPr userDrawn="1"/>
        </p:nvGrpSpPr>
        <p:grpSpPr>
          <a:xfrm>
            <a:off x="-3101342" y="3937800"/>
            <a:ext cx="3018791" cy="726649"/>
            <a:chOff x="-460208" y="479536"/>
            <a:chExt cx="377657" cy="726649"/>
          </a:xfrm>
        </p:grpSpPr>
        <p:cxnSp>
          <p:nvCxnSpPr>
            <p:cNvPr id="107" name="Straight Connector 106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8" name="Straight Connector 107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09" name="Group 108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10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11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2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13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4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15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16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18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9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20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21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2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23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4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25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27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8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29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30" name="Rectangle 129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32" name="Rectangle 131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3" name="Rectangle 132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34" name="Rectangle 133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35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6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37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8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39" name="Rectangle 138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0" name="Rectangle 139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41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2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81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1769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y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32" name="Title 1"/>
          <p:cNvSpPr txBox="1">
            <a:spLocks/>
          </p:cNvSpPr>
          <p:nvPr userDrawn="1"/>
        </p:nvSpPr>
        <p:spPr bwMode="gray">
          <a:xfrm>
            <a:off x="658813" y="1561405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en-GB" sz="19900" noProof="0">
                <a:solidFill>
                  <a:srgbClr val="D4D2D2"/>
                </a:solidFill>
              </a:rPr>
              <a:t>’</a:t>
            </a:r>
            <a:endParaRPr lang="en-GB" sz="19900">
              <a:solidFill>
                <a:srgbClr val="D4D2D2"/>
              </a:solidFill>
            </a:endParaRPr>
          </a:p>
        </p:txBody>
      </p:sp>
      <p:sp>
        <p:nvSpPr>
          <p:cNvPr id="33" name="Title 1"/>
          <p:cNvSpPr txBox="1">
            <a:spLocks/>
          </p:cNvSpPr>
          <p:nvPr userDrawn="1"/>
        </p:nvSpPr>
        <p:spPr bwMode="gray">
          <a:xfrm>
            <a:off x="1140652" y="1561405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en-GB" sz="19900" noProof="0">
                <a:solidFill>
                  <a:srgbClr val="D4D2D2"/>
                </a:solidFill>
              </a:rPr>
              <a:t>’</a:t>
            </a:r>
            <a:endParaRPr lang="en-GB" sz="19900">
              <a:solidFill>
                <a:srgbClr val="D4D2D2"/>
              </a:solidFill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6096000" y="333375"/>
            <a:ext cx="5761038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05" y="2586687"/>
            <a:ext cx="4848284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INSERT YOUR QUOTE</a:t>
            </a: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04" y="3937800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Click to edit Name or Subtitle </a:t>
            </a:r>
          </a:p>
        </p:txBody>
      </p:sp>
      <p:grpSp>
        <p:nvGrpSpPr>
          <p:cNvPr id="62" name="Group 61"/>
          <p:cNvGrpSpPr/>
          <p:nvPr userDrawn="1"/>
        </p:nvGrpSpPr>
        <p:grpSpPr>
          <a:xfrm>
            <a:off x="6924883" y="2485894"/>
            <a:ext cx="4169881" cy="1760986"/>
            <a:chOff x="12638090" y="1376363"/>
            <a:chExt cx="3984627" cy="1682751"/>
          </a:xfrm>
          <a:solidFill>
            <a:schemeClr val="bg1"/>
          </a:solidFill>
        </p:grpSpPr>
        <p:sp>
          <p:nvSpPr>
            <p:cNvPr id="63" name="Freeform 5"/>
            <p:cNvSpPr>
              <a:spLocks/>
            </p:cNvSpPr>
            <p:nvPr/>
          </p:nvSpPr>
          <p:spPr bwMode="auto">
            <a:xfrm>
              <a:off x="12638090" y="1376363"/>
              <a:ext cx="1346201" cy="1628775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4" name="Oval 63"/>
            <p:cNvSpPr>
              <a:spLocks noChangeArrowheads="1"/>
            </p:cNvSpPr>
            <p:nvPr/>
          </p:nvSpPr>
          <p:spPr bwMode="auto">
            <a:xfrm>
              <a:off x="13134978" y="1836738"/>
              <a:ext cx="352425" cy="3556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14266866" y="1590676"/>
              <a:ext cx="134938" cy="5349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6" name="Freeform 8"/>
            <p:cNvSpPr>
              <a:spLocks noEditPoints="1"/>
            </p:cNvSpPr>
            <p:nvPr/>
          </p:nvSpPr>
          <p:spPr bwMode="auto">
            <a:xfrm>
              <a:off x="14468478" y="1693863"/>
              <a:ext cx="444500" cy="444500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7" name="Freeform 9"/>
            <p:cNvSpPr>
              <a:spLocks/>
            </p:cNvSpPr>
            <p:nvPr/>
          </p:nvSpPr>
          <p:spPr bwMode="auto">
            <a:xfrm>
              <a:off x="14928854" y="1709738"/>
              <a:ext cx="503238" cy="415925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8" name="Freeform 10"/>
            <p:cNvSpPr>
              <a:spLocks/>
            </p:cNvSpPr>
            <p:nvPr/>
          </p:nvSpPr>
          <p:spPr bwMode="auto">
            <a:xfrm>
              <a:off x="15476541" y="17097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9" name="Freeform 11"/>
            <p:cNvSpPr>
              <a:spLocks/>
            </p:cNvSpPr>
            <p:nvPr/>
          </p:nvSpPr>
          <p:spPr bwMode="auto">
            <a:xfrm>
              <a:off x="14263691" y="2220913"/>
              <a:ext cx="420688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0" name="Freeform 12"/>
            <p:cNvSpPr>
              <a:spLocks/>
            </p:cNvSpPr>
            <p:nvPr/>
          </p:nvSpPr>
          <p:spPr bwMode="auto">
            <a:xfrm>
              <a:off x="14779629" y="22304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1" name="Freeform 13"/>
            <p:cNvSpPr>
              <a:spLocks/>
            </p:cNvSpPr>
            <p:nvPr/>
          </p:nvSpPr>
          <p:spPr bwMode="auto">
            <a:xfrm>
              <a:off x="15009816" y="2220913"/>
              <a:ext cx="419100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2" name="Freeform 14"/>
            <p:cNvSpPr>
              <a:spLocks noEditPoints="1"/>
            </p:cNvSpPr>
            <p:nvPr/>
          </p:nvSpPr>
          <p:spPr bwMode="auto">
            <a:xfrm>
              <a:off x="15495591" y="2217738"/>
              <a:ext cx="442913" cy="441325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3" name="Freeform 15"/>
            <p:cNvSpPr>
              <a:spLocks/>
            </p:cNvSpPr>
            <p:nvPr/>
          </p:nvSpPr>
          <p:spPr bwMode="auto">
            <a:xfrm>
              <a:off x="14270041" y="2822576"/>
              <a:ext cx="147638" cy="182563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4" name="Freeform 16"/>
            <p:cNvSpPr>
              <a:spLocks noEditPoints="1"/>
            </p:cNvSpPr>
            <p:nvPr/>
          </p:nvSpPr>
          <p:spPr bwMode="auto">
            <a:xfrm>
              <a:off x="14404978" y="2867026"/>
              <a:ext cx="117475" cy="141288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5" name="Freeform 17"/>
            <p:cNvSpPr>
              <a:spLocks/>
            </p:cNvSpPr>
            <p:nvPr/>
          </p:nvSpPr>
          <p:spPr bwMode="auto">
            <a:xfrm>
              <a:off x="14544678" y="2867026"/>
              <a:ext cx="114300" cy="141288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6" name="Freeform 18"/>
            <p:cNvSpPr>
              <a:spLocks/>
            </p:cNvSpPr>
            <p:nvPr/>
          </p:nvSpPr>
          <p:spPr bwMode="auto">
            <a:xfrm>
              <a:off x="14684379" y="2822576"/>
              <a:ext cx="107950" cy="182563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7" name="Freeform 19"/>
            <p:cNvSpPr>
              <a:spLocks/>
            </p:cNvSpPr>
            <p:nvPr/>
          </p:nvSpPr>
          <p:spPr bwMode="auto">
            <a:xfrm>
              <a:off x="14827254" y="2867026"/>
              <a:ext cx="107950" cy="138113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8" name="Freeform 20"/>
            <p:cNvSpPr>
              <a:spLocks noEditPoints="1"/>
            </p:cNvSpPr>
            <p:nvPr/>
          </p:nvSpPr>
          <p:spPr bwMode="auto">
            <a:xfrm>
              <a:off x="14960604" y="2867026"/>
              <a:ext cx="122238" cy="141288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9" name="Rectangle 78"/>
            <p:cNvSpPr>
              <a:spLocks noChangeArrowheads="1"/>
            </p:cNvSpPr>
            <p:nvPr/>
          </p:nvSpPr>
          <p:spPr bwMode="auto">
            <a:xfrm>
              <a:off x="15114591" y="2822576"/>
              <a:ext cx="22225" cy="1825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0" name="Freeform 22"/>
            <p:cNvSpPr>
              <a:spLocks noEditPoints="1"/>
            </p:cNvSpPr>
            <p:nvPr/>
          </p:nvSpPr>
          <p:spPr bwMode="auto">
            <a:xfrm>
              <a:off x="15162216" y="2867026"/>
              <a:ext cx="123825" cy="141288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1" name="Freeform 23"/>
            <p:cNvSpPr>
              <a:spLocks noEditPoints="1"/>
            </p:cNvSpPr>
            <p:nvPr/>
          </p:nvSpPr>
          <p:spPr bwMode="auto">
            <a:xfrm>
              <a:off x="15305091" y="2870201"/>
              <a:ext cx="117475" cy="188913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2" name="Freeform 24"/>
            <p:cNvSpPr>
              <a:spLocks/>
            </p:cNvSpPr>
            <p:nvPr/>
          </p:nvSpPr>
          <p:spPr bwMode="auto">
            <a:xfrm>
              <a:off x="15444791" y="2870201"/>
              <a:ext cx="120650" cy="188913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3" name="Freeform 25"/>
            <p:cNvSpPr>
              <a:spLocks/>
            </p:cNvSpPr>
            <p:nvPr/>
          </p:nvSpPr>
          <p:spPr bwMode="auto">
            <a:xfrm>
              <a:off x="15655929" y="2816226"/>
              <a:ext cx="142875" cy="195263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4" name="Freeform 26"/>
            <p:cNvSpPr>
              <a:spLocks noEditPoints="1"/>
            </p:cNvSpPr>
            <p:nvPr/>
          </p:nvSpPr>
          <p:spPr bwMode="auto">
            <a:xfrm>
              <a:off x="15824204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5" name="Freeform 27"/>
            <p:cNvSpPr>
              <a:spLocks/>
            </p:cNvSpPr>
            <p:nvPr/>
          </p:nvSpPr>
          <p:spPr bwMode="auto">
            <a:xfrm>
              <a:off x="15976604" y="2867026"/>
              <a:ext cx="63500" cy="138113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6" name="Freeform 28"/>
            <p:cNvSpPr>
              <a:spLocks/>
            </p:cNvSpPr>
            <p:nvPr/>
          </p:nvSpPr>
          <p:spPr bwMode="auto">
            <a:xfrm>
              <a:off x="16046454" y="2870201"/>
              <a:ext cx="120650" cy="134938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7" name="Freeform 29"/>
            <p:cNvSpPr>
              <a:spLocks noEditPoints="1"/>
            </p:cNvSpPr>
            <p:nvPr/>
          </p:nvSpPr>
          <p:spPr bwMode="auto">
            <a:xfrm>
              <a:off x="16189329" y="2822576"/>
              <a:ext cx="22225" cy="182563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8" name="Freeform 30"/>
            <p:cNvSpPr>
              <a:spLocks/>
            </p:cNvSpPr>
            <p:nvPr/>
          </p:nvSpPr>
          <p:spPr bwMode="auto">
            <a:xfrm>
              <a:off x="16240129" y="2867026"/>
              <a:ext cx="112713" cy="141288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9" name="Freeform 31"/>
            <p:cNvSpPr>
              <a:spLocks noEditPoints="1"/>
            </p:cNvSpPr>
            <p:nvPr/>
          </p:nvSpPr>
          <p:spPr bwMode="auto">
            <a:xfrm>
              <a:off x="16371892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90" name="Freeform 32"/>
            <p:cNvSpPr>
              <a:spLocks/>
            </p:cNvSpPr>
            <p:nvPr/>
          </p:nvSpPr>
          <p:spPr bwMode="auto">
            <a:xfrm>
              <a:off x="16514767" y="2867026"/>
              <a:ext cx="107950" cy="141288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sp>
        <p:nvSpPr>
          <p:cNvPr id="102" name="Rectangle 104"/>
          <p:cNvSpPr>
            <a:spLocks noChangeArrowheads="1"/>
          </p:cNvSpPr>
          <p:nvPr userDrawn="1"/>
        </p:nvSpPr>
        <p:spPr bwMode="gray">
          <a:xfrm flipH="1">
            <a:off x="-3101348" y="3937800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103" name="Rectangle 104"/>
          <p:cNvSpPr>
            <a:spLocks noChangeArrowheads="1"/>
          </p:cNvSpPr>
          <p:nvPr userDrawn="1"/>
        </p:nvSpPr>
        <p:spPr bwMode="gray">
          <a:xfrm flipH="1">
            <a:off x="-3101352" y="1892635"/>
            <a:ext cx="3018791" cy="126047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QUOTE IN MAXIMUM OF 3 LINES OF TEXT</a:t>
            </a: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-3101342" y="1892636"/>
            <a:ext cx="3018791" cy="1260476"/>
            <a:chOff x="-460208" y="506896"/>
            <a:chExt cx="377657" cy="1260476"/>
          </a:xfrm>
        </p:grpSpPr>
        <p:cxnSp>
          <p:nvCxnSpPr>
            <p:cNvPr id="105" name="Straight Connector 104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6" name="Straight Connector 105"/>
            <p:cNvCxnSpPr/>
            <p:nvPr userDrawn="1"/>
          </p:nvCxnSpPr>
          <p:spPr bwMode="gray">
            <a:xfrm flipH="1">
              <a:off x="-460208" y="50689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07" name="Group 106"/>
          <p:cNvGrpSpPr/>
          <p:nvPr userDrawn="1"/>
        </p:nvGrpSpPr>
        <p:grpSpPr>
          <a:xfrm>
            <a:off x="-3101342" y="3937800"/>
            <a:ext cx="3018791" cy="726649"/>
            <a:chOff x="-460208" y="479536"/>
            <a:chExt cx="377657" cy="726649"/>
          </a:xfrm>
        </p:grpSpPr>
        <p:cxnSp>
          <p:nvCxnSpPr>
            <p:cNvPr id="108" name="Straight Connector 107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9" name="Straight Connector 108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10" name="Group 109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11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12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3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14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5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16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17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8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19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0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21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22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3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24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5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26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7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28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9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30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31" name="Rectangle 130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2" name="Rectangle 131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33" name="Rectangle 132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4" name="Rectangle 133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35" name="Rectangle 134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36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7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38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9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40" name="Rectangle 139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1" name="Rectangle 140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42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3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92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1382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Quot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32" name="Title 1"/>
          <p:cNvSpPr txBox="1">
            <a:spLocks/>
          </p:cNvSpPr>
          <p:nvPr userDrawn="1"/>
        </p:nvSpPr>
        <p:spPr bwMode="gray">
          <a:xfrm>
            <a:off x="658813" y="1561405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en-GB" sz="19900" noProof="0">
                <a:solidFill>
                  <a:schemeClr val="accent4"/>
                </a:solidFill>
              </a:rPr>
              <a:t>’</a:t>
            </a:r>
            <a:endParaRPr lang="en-GB" sz="19900">
              <a:solidFill>
                <a:schemeClr val="accent4"/>
              </a:solidFill>
            </a:endParaRPr>
          </a:p>
        </p:txBody>
      </p:sp>
      <p:sp>
        <p:nvSpPr>
          <p:cNvPr id="33" name="Title 1"/>
          <p:cNvSpPr txBox="1">
            <a:spLocks/>
          </p:cNvSpPr>
          <p:nvPr userDrawn="1"/>
        </p:nvSpPr>
        <p:spPr bwMode="gray">
          <a:xfrm>
            <a:off x="1140652" y="1561405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en-GB" sz="19900" noProof="0">
                <a:solidFill>
                  <a:schemeClr val="accent4"/>
                </a:solidFill>
              </a:rPr>
              <a:t>’</a:t>
            </a:r>
            <a:endParaRPr lang="en-GB" sz="19900">
              <a:solidFill>
                <a:schemeClr val="accent4"/>
              </a:solidFill>
            </a:endParaRPr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6096000" y="333375"/>
            <a:ext cx="5761038" cy="619125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51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05" y="2586687"/>
            <a:ext cx="4848284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INSERT YOUR QUOTE</a:t>
            </a:r>
          </a:p>
        </p:txBody>
      </p:sp>
      <p:sp>
        <p:nvSpPr>
          <p:cNvPr id="52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04" y="3937800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Name or Subtitle </a:t>
            </a:r>
          </a:p>
        </p:txBody>
      </p:sp>
      <p:sp>
        <p:nvSpPr>
          <p:cNvPr id="53" name="Rectangle 104"/>
          <p:cNvSpPr>
            <a:spLocks noChangeArrowheads="1"/>
          </p:cNvSpPr>
          <p:nvPr userDrawn="1"/>
        </p:nvSpPr>
        <p:spPr bwMode="gray">
          <a:xfrm flipH="1">
            <a:off x="-3101348" y="3937800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54" name="Rectangle 104"/>
          <p:cNvSpPr>
            <a:spLocks noChangeArrowheads="1"/>
          </p:cNvSpPr>
          <p:nvPr userDrawn="1"/>
        </p:nvSpPr>
        <p:spPr bwMode="gray">
          <a:xfrm flipH="1">
            <a:off x="-3101352" y="1892635"/>
            <a:ext cx="3018791" cy="126047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QUOTE IN MAXIMUM OF 3 LINES OF TEXT</a:t>
            </a:r>
          </a:p>
        </p:txBody>
      </p:sp>
      <p:grpSp>
        <p:nvGrpSpPr>
          <p:cNvPr id="55" name="Group 54"/>
          <p:cNvGrpSpPr/>
          <p:nvPr userDrawn="1"/>
        </p:nvGrpSpPr>
        <p:grpSpPr>
          <a:xfrm>
            <a:off x="-3101342" y="1892636"/>
            <a:ext cx="3018791" cy="1260476"/>
            <a:chOff x="-460208" y="506896"/>
            <a:chExt cx="377657" cy="1260476"/>
          </a:xfrm>
        </p:grpSpPr>
        <p:cxnSp>
          <p:nvCxnSpPr>
            <p:cNvPr id="56" name="Straight Connector 55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7" name="Straight Connector 56"/>
            <p:cNvCxnSpPr/>
            <p:nvPr userDrawn="1"/>
          </p:nvCxnSpPr>
          <p:spPr bwMode="gray">
            <a:xfrm flipH="1">
              <a:off x="-460208" y="50689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8" name="Group 57"/>
          <p:cNvGrpSpPr/>
          <p:nvPr userDrawn="1"/>
        </p:nvGrpSpPr>
        <p:grpSpPr>
          <a:xfrm>
            <a:off x="-3101342" y="3937800"/>
            <a:ext cx="3018791" cy="726649"/>
            <a:chOff x="-460208" y="479536"/>
            <a:chExt cx="377657" cy="726649"/>
          </a:xfrm>
        </p:grpSpPr>
        <p:cxnSp>
          <p:nvCxnSpPr>
            <p:cNvPr id="59" name="Straight Connector 58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60" name="Straight Connector 59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61" name="Group 60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62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3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4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5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6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7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8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9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70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1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72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3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4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5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6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7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8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9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0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81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4" name="Rectangle 83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5" name="Rectangle 84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6" name="Rectangle 85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7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8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9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0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91" name="Rectangle 90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2" name="Rectangle 91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3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4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122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96" name="Group 95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97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98" name="Rectangle 97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99" name="Picture 9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101" name="Picture 10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102" name="Picture 10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103" name="Group 102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07" name="Picture 106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08" name="Rectangle 107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104" name="Straight Arrow Connector 103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Oval 105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326883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y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34962" y="333375"/>
            <a:ext cx="11522076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62" y="3329637"/>
            <a:ext cx="10537826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600"/>
              </a:lnSpc>
              <a:defRPr sz="5600" b="1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Master title style</a:t>
            </a:r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62" y="4680750"/>
            <a:ext cx="10537826" cy="729450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sz="2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Click to edit Subtitle text styles</a:t>
            </a:r>
          </a:p>
        </p:txBody>
      </p:sp>
      <p:sp>
        <p:nvSpPr>
          <p:cNvPr id="37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995362" y="5901351"/>
            <a:ext cx="10537826" cy="275612"/>
          </a:xfrm>
        </p:spPr>
        <p:txBody>
          <a:bodyPr tIns="0" bIns="0" anchor="b"/>
          <a:lstStyle>
            <a:lvl1pPr marL="0" indent="0" algn="l">
              <a:lnSpc>
                <a:spcPct val="100000"/>
              </a:lnSpc>
              <a:buNone/>
              <a:defRPr sz="1500">
                <a:solidFill>
                  <a:schemeClr val="tx1"/>
                </a:solidFill>
                <a:latin typeface="+mn-lt"/>
              </a:defRPr>
            </a:lvl1pPr>
            <a:lvl2pPr>
              <a:defRPr sz="2200">
                <a:solidFill>
                  <a:srgbClr val="000000"/>
                </a:solidFill>
              </a:defRPr>
            </a:lvl2pPr>
            <a:lvl3pPr>
              <a:defRPr sz="2200">
                <a:solidFill>
                  <a:srgbClr val="000000"/>
                </a:solidFill>
              </a:defRPr>
            </a:lvl3pPr>
            <a:lvl4pPr>
              <a:defRPr sz="2200">
                <a:solidFill>
                  <a:srgbClr val="000000"/>
                </a:solidFill>
              </a:defRPr>
            </a:lvl4pPr>
            <a:lvl5pPr>
              <a:defRPr sz="2200">
                <a:solidFill>
                  <a:srgbClr val="000000"/>
                </a:solidFill>
              </a:defRPr>
            </a:lvl5pPr>
          </a:lstStyle>
          <a:p>
            <a:pPr lvl="0"/>
            <a:r>
              <a:rPr lang="en-GB" noProof="0"/>
              <a:t>Click to edit location and date</a:t>
            </a:r>
          </a:p>
        </p:txBody>
      </p:sp>
      <p:grpSp>
        <p:nvGrpSpPr>
          <p:cNvPr id="60" name="Group 59"/>
          <p:cNvGrpSpPr/>
          <p:nvPr userDrawn="1"/>
        </p:nvGrpSpPr>
        <p:grpSpPr>
          <a:xfrm>
            <a:off x="994275" y="1309688"/>
            <a:ext cx="2975834" cy="1256727"/>
            <a:chOff x="12638090" y="1376363"/>
            <a:chExt cx="3984627" cy="1682751"/>
          </a:xfrm>
          <a:solidFill>
            <a:srgbClr val="A8A8A8"/>
          </a:solidFill>
        </p:grpSpPr>
        <p:sp>
          <p:nvSpPr>
            <p:cNvPr id="61" name="Freeform 5"/>
            <p:cNvSpPr>
              <a:spLocks/>
            </p:cNvSpPr>
            <p:nvPr/>
          </p:nvSpPr>
          <p:spPr bwMode="auto">
            <a:xfrm>
              <a:off x="12638090" y="1376363"/>
              <a:ext cx="1346201" cy="1628775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2" name="Oval 61"/>
            <p:cNvSpPr>
              <a:spLocks noChangeArrowheads="1"/>
            </p:cNvSpPr>
            <p:nvPr/>
          </p:nvSpPr>
          <p:spPr bwMode="auto">
            <a:xfrm>
              <a:off x="13134978" y="1836738"/>
              <a:ext cx="352425" cy="3556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14266866" y="1590676"/>
              <a:ext cx="134938" cy="53498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4" name="Freeform 8"/>
            <p:cNvSpPr>
              <a:spLocks noEditPoints="1"/>
            </p:cNvSpPr>
            <p:nvPr/>
          </p:nvSpPr>
          <p:spPr bwMode="auto">
            <a:xfrm>
              <a:off x="14468478" y="1693863"/>
              <a:ext cx="444500" cy="444500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5" name="Freeform 9"/>
            <p:cNvSpPr>
              <a:spLocks/>
            </p:cNvSpPr>
            <p:nvPr/>
          </p:nvSpPr>
          <p:spPr bwMode="auto">
            <a:xfrm>
              <a:off x="14928854" y="1709738"/>
              <a:ext cx="503238" cy="415925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15476541" y="17097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7" name="Freeform 11"/>
            <p:cNvSpPr>
              <a:spLocks/>
            </p:cNvSpPr>
            <p:nvPr/>
          </p:nvSpPr>
          <p:spPr bwMode="auto">
            <a:xfrm>
              <a:off x="14263691" y="2220913"/>
              <a:ext cx="420688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14779629" y="22304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9" name="Freeform 13"/>
            <p:cNvSpPr>
              <a:spLocks/>
            </p:cNvSpPr>
            <p:nvPr/>
          </p:nvSpPr>
          <p:spPr bwMode="auto">
            <a:xfrm>
              <a:off x="15009816" y="2220913"/>
              <a:ext cx="419100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0" name="Freeform 14"/>
            <p:cNvSpPr>
              <a:spLocks noEditPoints="1"/>
            </p:cNvSpPr>
            <p:nvPr/>
          </p:nvSpPr>
          <p:spPr bwMode="auto">
            <a:xfrm>
              <a:off x="15495591" y="2217738"/>
              <a:ext cx="442913" cy="441325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1" name="Freeform 15"/>
            <p:cNvSpPr>
              <a:spLocks/>
            </p:cNvSpPr>
            <p:nvPr/>
          </p:nvSpPr>
          <p:spPr bwMode="auto">
            <a:xfrm>
              <a:off x="14270041" y="2822576"/>
              <a:ext cx="147638" cy="182563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2" name="Freeform 16"/>
            <p:cNvSpPr>
              <a:spLocks noEditPoints="1"/>
            </p:cNvSpPr>
            <p:nvPr/>
          </p:nvSpPr>
          <p:spPr bwMode="auto">
            <a:xfrm>
              <a:off x="14404978" y="2867026"/>
              <a:ext cx="117475" cy="141288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14544678" y="2867026"/>
              <a:ext cx="114300" cy="141288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14684379" y="2822576"/>
              <a:ext cx="107950" cy="182563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5" name="Freeform 19"/>
            <p:cNvSpPr>
              <a:spLocks/>
            </p:cNvSpPr>
            <p:nvPr/>
          </p:nvSpPr>
          <p:spPr bwMode="auto">
            <a:xfrm>
              <a:off x="14827254" y="2867026"/>
              <a:ext cx="107950" cy="138113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6" name="Freeform 20"/>
            <p:cNvSpPr>
              <a:spLocks noEditPoints="1"/>
            </p:cNvSpPr>
            <p:nvPr/>
          </p:nvSpPr>
          <p:spPr bwMode="auto">
            <a:xfrm>
              <a:off x="14960604" y="2867026"/>
              <a:ext cx="122238" cy="141288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15114591" y="2822576"/>
              <a:ext cx="22225" cy="1825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8" name="Freeform 22"/>
            <p:cNvSpPr>
              <a:spLocks noEditPoints="1"/>
            </p:cNvSpPr>
            <p:nvPr/>
          </p:nvSpPr>
          <p:spPr bwMode="auto">
            <a:xfrm>
              <a:off x="15162216" y="2867026"/>
              <a:ext cx="123825" cy="141288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9" name="Freeform 23"/>
            <p:cNvSpPr>
              <a:spLocks noEditPoints="1"/>
            </p:cNvSpPr>
            <p:nvPr/>
          </p:nvSpPr>
          <p:spPr bwMode="auto">
            <a:xfrm>
              <a:off x="15305091" y="2870201"/>
              <a:ext cx="117475" cy="188913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0" name="Freeform 24"/>
            <p:cNvSpPr>
              <a:spLocks/>
            </p:cNvSpPr>
            <p:nvPr/>
          </p:nvSpPr>
          <p:spPr bwMode="auto">
            <a:xfrm>
              <a:off x="15444791" y="2870201"/>
              <a:ext cx="120650" cy="188913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1" name="Freeform 25"/>
            <p:cNvSpPr>
              <a:spLocks/>
            </p:cNvSpPr>
            <p:nvPr/>
          </p:nvSpPr>
          <p:spPr bwMode="auto">
            <a:xfrm>
              <a:off x="15655929" y="2816226"/>
              <a:ext cx="142875" cy="195263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2" name="Freeform 26"/>
            <p:cNvSpPr>
              <a:spLocks noEditPoints="1"/>
            </p:cNvSpPr>
            <p:nvPr/>
          </p:nvSpPr>
          <p:spPr bwMode="auto">
            <a:xfrm>
              <a:off x="15824204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3" name="Freeform 27"/>
            <p:cNvSpPr>
              <a:spLocks/>
            </p:cNvSpPr>
            <p:nvPr/>
          </p:nvSpPr>
          <p:spPr bwMode="auto">
            <a:xfrm>
              <a:off x="15976604" y="2867026"/>
              <a:ext cx="63500" cy="138113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4" name="Freeform 28"/>
            <p:cNvSpPr>
              <a:spLocks/>
            </p:cNvSpPr>
            <p:nvPr/>
          </p:nvSpPr>
          <p:spPr bwMode="auto">
            <a:xfrm>
              <a:off x="16046454" y="2870201"/>
              <a:ext cx="120650" cy="134938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5" name="Freeform 29"/>
            <p:cNvSpPr>
              <a:spLocks noEditPoints="1"/>
            </p:cNvSpPr>
            <p:nvPr/>
          </p:nvSpPr>
          <p:spPr bwMode="auto">
            <a:xfrm>
              <a:off x="16189329" y="2822576"/>
              <a:ext cx="22225" cy="182563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6" name="Freeform 30"/>
            <p:cNvSpPr>
              <a:spLocks/>
            </p:cNvSpPr>
            <p:nvPr/>
          </p:nvSpPr>
          <p:spPr bwMode="auto">
            <a:xfrm>
              <a:off x="16240129" y="2867026"/>
              <a:ext cx="112713" cy="141288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7" name="Freeform 31"/>
            <p:cNvSpPr>
              <a:spLocks noEditPoints="1"/>
            </p:cNvSpPr>
            <p:nvPr/>
          </p:nvSpPr>
          <p:spPr bwMode="auto">
            <a:xfrm>
              <a:off x="16371892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8" name="Freeform 32"/>
            <p:cNvSpPr>
              <a:spLocks/>
            </p:cNvSpPr>
            <p:nvPr/>
          </p:nvSpPr>
          <p:spPr bwMode="auto">
            <a:xfrm>
              <a:off x="16514767" y="2867026"/>
              <a:ext cx="107950" cy="141288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sp>
        <p:nvSpPr>
          <p:cNvPr id="89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995362" y="5619202"/>
            <a:ext cx="10537825" cy="275612"/>
          </a:xfrm>
        </p:spPr>
        <p:txBody>
          <a:bodyPr tIns="0" bIns="0" anchor="b"/>
          <a:lstStyle>
            <a:lvl1pPr marL="0" indent="0" algn="l">
              <a:lnSpc>
                <a:spcPct val="100000"/>
              </a:lnSpc>
              <a:buNone/>
              <a:defRPr lang="en-GB" sz="1500" b="0" kern="1200" baseline="0" noProof="0" dirty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1pPr>
            <a:lvl2pPr>
              <a:defRPr sz="2200">
                <a:solidFill>
                  <a:srgbClr val="000000"/>
                </a:solidFill>
              </a:defRPr>
            </a:lvl2pPr>
            <a:lvl3pPr>
              <a:defRPr sz="2200">
                <a:solidFill>
                  <a:srgbClr val="000000"/>
                </a:solidFill>
              </a:defRPr>
            </a:lvl3pPr>
            <a:lvl4pPr>
              <a:defRPr sz="2200">
                <a:solidFill>
                  <a:srgbClr val="000000"/>
                </a:solidFill>
              </a:defRPr>
            </a:lvl4pPr>
            <a:lvl5pPr>
              <a:defRPr sz="2200">
                <a:solidFill>
                  <a:srgbClr val="000000"/>
                </a:solidFill>
              </a:defRPr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GB" noProof="0"/>
              <a:t>Click to edit presenter name</a:t>
            </a:r>
          </a:p>
        </p:txBody>
      </p:sp>
      <p:grpSp>
        <p:nvGrpSpPr>
          <p:cNvPr id="119" name="Group 118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20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2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23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4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25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26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7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28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9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30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31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2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33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4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35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6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37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8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39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40" name="Rectangle 139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1" name="Rectangle 140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42" name="Rectangle 141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3" name="Rectangle 142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44" name="Rectangle 143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45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6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47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8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49" name="Rectangle 148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50" name="Rectangle 149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51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52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90" name="Rectangle 104"/>
          <p:cNvSpPr>
            <a:spLocks noChangeArrowheads="1"/>
          </p:cNvSpPr>
          <p:nvPr userDrawn="1"/>
        </p:nvSpPr>
        <p:spPr bwMode="gray">
          <a:xfrm flipH="1">
            <a:off x="-3101345" y="5619201"/>
            <a:ext cx="3018793" cy="30742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OF PRESENTER (ONE LINE)</a:t>
            </a:r>
          </a:p>
        </p:txBody>
      </p:sp>
      <p:sp>
        <p:nvSpPr>
          <p:cNvPr id="91" name="Rectangle 104"/>
          <p:cNvSpPr>
            <a:spLocks noChangeArrowheads="1"/>
          </p:cNvSpPr>
          <p:nvPr userDrawn="1"/>
        </p:nvSpPr>
        <p:spPr bwMode="gray">
          <a:xfrm flipH="1">
            <a:off x="-3101344" y="4680749"/>
            <a:ext cx="3018790" cy="729451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SUBTITLE HERE NOT MORE THAN 2 LINES OF TEXT</a:t>
            </a:r>
          </a:p>
        </p:txBody>
      </p:sp>
      <p:sp>
        <p:nvSpPr>
          <p:cNvPr id="92" name="Rectangle 104"/>
          <p:cNvSpPr>
            <a:spLocks noChangeArrowheads="1"/>
          </p:cNvSpPr>
          <p:nvPr userDrawn="1"/>
        </p:nvSpPr>
        <p:spPr bwMode="gray">
          <a:xfrm flipH="1">
            <a:off x="-3101343" y="3329475"/>
            <a:ext cx="3018790" cy="122773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2 LINES OF TEXT</a:t>
            </a:r>
          </a:p>
        </p:txBody>
      </p:sp>
      <p:grpSp>
        <p:nvGrpSpPr>
          <p:cNvPr id="93" name="Group 92"/>
          <p:cNvGrpSpPr/>
          <p:nvPr userDrawn="1"/>
        </p:nvGrpSpPr>
        <p:grpSpPr>
          <a:xfrm>
            <a:off x="-3101342" y="3329475"/>
            <a:ext cx="3018791" cy="1227735"/>
            <a:chOff x="-460208" y="32235"/>
            <a:chExt cx="377657" cy="1227735"/>
          </a:xfrm>
        </p:grpSpPr>
        <p:cxnSp>
          <p:nvCxnSpPr>
            <p:cNvPr id="94" name="Straight Connector 93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5" name="Straight Connector 94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96" name="Group 95"/>
          <p:cNvGrpSpPr/>
          <p:nvPr userDrawn="1"/>
        </p:nvGrpSpPr>
        <p:grpSpPr>
          <a:xfrm>
            <a:off x="-3101342" y="4680750"/>
            <a:ext cx="3018791" cy="729450"/>
            <a:chOff x="-460208" y="32235"/>
            <a:chExt cx="377657" cy="729450"/>
          </a:xfrm>
        </p:grpSpPr>
        <p:cxnSp>
          <p:nvCxnSpPr>
            <p:cNvPr id="97" name="Straight Connector 96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8" name="Straight Connector 97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99" name="Group 98"/>
          <p:cNvGrpSpPr/>
          <p:nvPr userDrawn="1"/>
        </p:nvGrpSpPr>
        <p:grpSpPr>
          <a:xfrm>
            <a:off x="-3101342" y="5619202"/>
            <a:ext cx="3018791" cy="282149"/>
            <a:chOff x="-460208" y="479536"/>
            <a:chExt cx="377657" cy="282149"/>
          </a:xfrm>
        </p:grpSpPr>
        <p:cxnSp>
          <p:nvCxnSpPr>
            <p:cNvPr id="100" name="Straight Connector 99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1" name="Straight Connector 100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02" name="Rectangle 104"/>
          <p:cNvSpPr>
            <a:spLocks noChangeArrowheads="1"/>
          </p:cNvSpPr>
          <p:nvPr userDrawn="1"/>
        </p:nvSpPr>
        <p:spPr bwMode="gray">
          <a:xfrm flipH="1">
            <a:off x="-3101345" y="5908482"/>
            <a:ext cx="3018793" cy="30742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LOCATION, DATE (ONE LINE)</a:t>
            </a:r>
          </a:p>
        </p:txBody>
      </p:sp>
      <p:grpSp>
        <p:nvGrpSpPr>
          <p:cNvPr id="153" name="Group 152"/>
          <p:cNvGrpSpPr/>
          <p:nvPr userDrawn="1"/>
        </p:nvGrpSpPr>
        <p:grpSpPr>
          <a:xfrm>
            <a:off x="-3101342" y="5908483"/>
            <a:ext cx="3018791" cy="282149"/>
            <a:chOff x="-460208" y="479536"/>
            <a:chExt cx="377657" cy="282149"/>
          </a:xfrm>
        </p:grpSpPr>
        <p:cxnSp>
          <p:nvCxnSpPr>
            <p:cNvPr id="154" name="Straight Connector 153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55" name="Straight Connector 154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4052332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y Quot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32" name="Title 1"/>
          <p:cNvSpPr txBox="1">
            <a:spLocks/>
          </p:cNvSpPr>
          <p:nvPr userDrawn="1"/>
        </p:nvSpPr>
        <p:spPr bwMode="gray">
          <a:xfrm>
            <a:off x="658813" y="1561405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en-GB" sz="19900" noProof="0">
                <a:solidFill>
                  <a:srgbClr val="D4D2D2"/>
                </a:solidFill>
              </a:rPr>
              <a:t>’</a:t>
            </a:r>
            <a:endParaRPr lang="en-GB" sz="19900">
              <a:solidFill>
                <a:srgbClr val="D4D2D2"/>
              </a:solidFill>
            </a:endParaRPr>
          </a:p>
        </p:txBody>
      </p:sp>
      <p:sp>
        <p:nvSpPr>
          <p:cNvPr id="33" name="Title 1"/>
          <p:cNvSpPr txBox="1">
            <a:spLocks/>
          </p:cNvSpPr>
          <p:nvPr userDrawn="1"/>
        </p:nvSpPr>
        <p:spPr bwMode="gray">
          <a:xfrm>
            <a:off x="1140652" y="1561405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en-GB" sz="19900" noProof="0">
                <a:solidFill>
                  <a:srgbClr val="D4D2D2"/>
                </a:solidFill>
              </a:rPr>
              <a:t>’</a:t>
            </a:r>
            <a:endParaRPr lang="en-GB" sz="19900">
              <a:solidFill>
                <a:srgbClr val="D4D2D2"/>
              </a:solidFill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05" y="2586687"/>
            <a:ext cx="4848284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Master title style</a:t>
            </a: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04" y="3937800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Click to edit Subtitle text styles</a:t>
            </a:r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6096000" y="333375"/>
            <a:ext cx="5761038" cy="619125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49" name="Rectangle 104"/>
          <p:cNvSpPr>
            <a:spLocks noChangeArrowheads="1"/>
          </p:cNvSpPr>
          <p:nvPr userDrawn="1"/>
        </p:nvSpPr>
        <p:spPr bwMode="gray">
          <a:xfrm flipH="1">
            <a:off x="-3101348" y="3937800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50" name="Rectangle 104"/>
          <p:cNvSpPr>
            <a:spLocks noChangeArrowheads="1"/>
          </p:cNvSpPr>
          <p:nvPr userDrawn="1"/>
        </p:nvSpPr>
        <p:spPr bwMode="gray">
          <a:xfrm flipH="1">
            <a:off x="-3101352" y="1892635"/>
            <a:ext cx="3018791" cy="126047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QUOTE IN MAXIMUM OF 3 LINES OF TEXT</a:t>
            </a:r>
          </a:p>
        </p:txBody>
      </p:sp>
      <p:grpSp>
        <p:nvGrpSpPr>
          <p:cNvPr id="51" name="Group 50"/>
          <p:cNvGrpSpPr/>
          <p:nvPr userDrawn="1"/>
        </p:nvGrpSpPr>
        <p:grpSpPr>
          <a:xfrm>
            <a:off x="-3101342" y="1892636"/>
            <a:ext cx="3018791" cy="1260476"/>
            <a:chOff x="-460208" y="506896"/>
            <a:chExt cx="377657" cy="1260476"/>
          </a:xfrm>
        </p:grpSpPr>
        <p:cxnSp>
          <p:nvCxnSpPr>
            <p:cNvPr id="52" name="Straight Connector 51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3" name="Straight Connector 52"/>
            <p:cNvCxnSpPr/>
            <p:nvPr userDrawn="1"/>
          </p:nvCxnSpPr>
          <p:spPr bwMode="gray">
            <a:xfrm flipH="1">
              <a:off x="-460208" y="50689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4" name="Group 53"/>
          <p:cNvGrpSpPr/>
          <p:nvPr userDrawn="1"/>
        </p:nvGrpSpPr>
        <p:grpSpPr>
          <a:xfrm>
            <a:off x="-3101342" y="3937800"/>
            <a:ext cx="3018791" cy="726649"/>
            <a:chOff x="-460208" y="479536"/>
            <a:chExt cx="377657" cy="726649"/>
          </a:xfrm>
        </p:grpSpPr>
        <p:cxnSp>
          <p:nvCxnSpPr>
            <p:cNvPr id="55" name="Straight Connector 54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6" name="Straight Connector 55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7" name="Group 56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58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59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0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1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2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3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4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5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6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7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68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69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0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1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2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3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4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5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6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77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78" name="Rectangle 77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9" name="Rectangle 78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0" name="Rectangle 79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3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4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5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6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87" name="Rectangle 86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89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0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1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92" name="Group 91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93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94" name="Rectangle 93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95" name="Picture 9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96" name="Picture 9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98" name="Picture 9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99" name="Group 98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03" name="Picture 102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04" name="Rectangle 103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100" name="Straight Arrow Connector 99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Oval 101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477977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With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0932160" y="6019800"/>
            <a:ext cx="1259840" cy="838199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58814" y="1544637"/>
            <a:ext cx="5184774" cy="4475163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5" hasCustomPrompt="1"/>
          </p:nvPr>
        </p:nvSpPr>
        <p:spPr bwMode="auto">
          <a:xfrm>
            <a:off x="6348413" y="-2"/>
            <a:ext cx="5843587" cy="6858002"/>
          </a:xfrm>
          <a:custGeom>
            <a:avLst/>
            <a:gdLst>
              <a:gd name="connsiteX0" fmla="*/ 5034304 w 5843587"/>
              <a:gd name="connsiteY0" fmla="*/ 6352964 h 6858001"/>
              <a:gd name="connsiteX1" fmla="*/ 4994816 w 5843587"/>
              <a:gd name="connsiteY1" fmla="*/ 6392626 h 6858001"/>
              <a:gd name="connsiteX2" fmla="*/ 5034304 w 5843587"/>
              <a:gd name="connsiteY2" fmla="*/ 6432288 h 6858001"/>
              <a:gd name="connsiteX3" fmla="*/ 5073792 w 5843587"/>
              <a:gd name="connsiteY3" fmla="*/ 6392626 h 6858001"/>
              <a:gd name="connsiteX4" fmla="*/ 5034304 w 5843587"/>
              <a:gd name="connsiteY4" fmla="*/ 6352964 h 6858001"/>
              <a:gd name="connsiteX5" fmla="*/ 5031821 w 5843587"/>
              <a:gd name="connsiteY5" fmla="*/ 6250330 h 6858001"/>
              <a:gd name="connsiteX6" fmla="*/ 4927244 w 5843587"/>
              <a:gd name="connsiteY6" fmla="*/ 6293859 h 6858001"/>
              <a:gd name="connsiteX7" fmla="*/ 4883137 w 5843587"/>
              <a:gd name="connsiteY7" fmla="*/ 6397330 h 6858001"/>
              <a:gd name="connsiteX8" fmla="*/ 4983446 w 5843587"/>
              <a:gd name="connsiteY8" fmla="*/ 6534339 h 6858001"/>
              <a:gd name="connsiteX9" fmla="*/ 5014036 w 5843587"/>
              <a:gd name="connsiteY9" fmla="*/ 6485815 h 6858001"/>
              <a:gd name="connsiteX10" fmla="*/ 4940050 w 5843587"/>
              <a:gd name="connsiteY10" fmla="*/ 6396616 h 6858001"/>
              <a:gd name="connsiteX11" fmla="*/ 5033244 w 5843587"/>
              <a:gd name="connsiteY11" fmla="*/ 6304563 h 6858001"/>
              <a:gd name="connsiteX12" fmla="*/ 5128573 w 5843587"/>
              <a:gd name="connsiteY12" fmla="*/ 6394475 h 6858001"/>
              <a:gd name="connsiteX13" fmla="*/ 5104385 w 5843587"/>
              <a:gd name="connsiteY13" fmla="*/ 6463693 h 6858001"/>
              <a:gd name="connsiteX14" fmla="*/ 5103673 w 5843587"/>
              <a:gd name="connsiteY14" fmla="*/ 6463693 h 6858001"/>
              <a:gd name="connsiteX15" fmla="*/ 5103673 w 5843587"/>
              <a:gd name="connsiteY15" fmla="*/ 6464407 h 6858001"/>
              <a:gd name="connsiteX16" fmla="*/ 5003365 w 5843587"/>
              <a:gd name="connsiteY16" fmla="*/ 6613547 h 6858001"/>
              <a:gd name="connsiteX17" fmla="*/ 5055298 w 5843587"/>
              <a:gd name="connsiteY17" fmla="*/ 6613547 h 6858001"/>
              <a:gd name="connsiteX18" fmla="*/ 5078774 w 5843587"/>
              <a:gd name="connsiteY18" fmla="*/ 6600703 h 6858001"/>
              <a:gd name="connsiteX19" fmla="*/ 5133553 w 5843587"/>
              <a:gd name="connsiteY19" fmla="*/ 6511504 h 6858001"/>
              <a:gd name="connsiteX20" fmla="*/ 5144224 w 5843587"/>
              <a:gd name="connsiteY20" fmla="*/ 6495091 h 6858001"/>
              <a:gd name="connsiteX21" fmla="*/ 5184774 w 5843587"/>
              <a:gd name="connsiteY21" fmla="*/ 6393048 h 6858001"/>
              <a:gd name="connsiteX22" fmla="*/ 5137821 w 5843587"/>
              <a:gd name="connsiteY22" fmla="*/ 6289578 h 6858001"/>
              <a:gd name="connsiteX23" fmla="*/ 5031821 w 5843587"/>
              <a:gd name="connsiteY23" fmla="*/ 6250330 h 6858001"/>
              <a:gd name="connsiteX24" fmla="*/ 0 w 5843587"/>
              <a:gd name="connsiteY24" fmla="*/ 0 h 6858001"/>
              <a:gd name="connsiteX25" fmla="*/ 5843587 w 5843587"/>
              <a:gd name="connsiteY25" fmla="*/ 0 h 6858001"/>
              <a:gd name="connsiteX26" fmla="*/ 5843587 w 5843587"/>
              <a:gd name="connsiteY26" fmla="*/ 6858001 h 6858001"/>
              <a:gd name="connsiteX27" fmla="*/ 0 w 5843587"/>
              <a:gd name="connsiteY27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5843587" h="6858001">
                <a:moveTo>
                  <a:pt x="5034304" y="6352964"/>
                </a:moveTo>
                <a:cubicBezTo>
                  <a:pt x="5012495" y="6352964"/>
                  <a:pt x="4994816" y="6370721"/>
                  <a:pt x="4994816" y="6392626"/>
                </a:cubicBezTo>
                <a:cubicBezTo>
                  <a:pt x="4994816" y="6414531"/>
                  <a:pt x="5012495" y="6432288"/>
                  <a:pt x="5034304" y="6432288"/>
                </a:cubicBezTo>
                <a:cubicBezTo>
                  <a:pt x="5056113" y="6432288"/>
                  <a:pt x="5073792" y="6414531"/>
                  <a:pt x="5073792" y="6392626"/>
                </a:cubicBezTo>
                <a:cubicBezTo>
                  <a:pt x="5073792" y="6370721"/>
                  <a:pt x="5056113" y="6352964"/>
                  <a:pt x="5034304" y="6352964"/>
                </a:cubicBezTo>
                <a:close/>
                <a:moveTo>
                  <a:pt x="5031821" y="6250330"/>
                </a:moveTo>
                <a:cubicBezTo>
                  <a:pt x="4992694" y="6250330"/>
                  <a:pt x="4954989" y="6266029"/>
                  <a:pt x="4927244" y="6293859"/>
                </a:cubicBezTo>
                <a:cubicBezTo>
                  <a:pt x="4898788" y="6321689"/>
                  <a:pt x="4883137" y="6358796"/>
                  <a:pt x="4883137" y="6397330"/>
                </a:cubicBezTo>
                <a:cubicBezTo>
                  <a:pt x="4883137" y="6461553"/>
                  <a:pt x="4922976" y="6515785"/>
                  <a:pt x="4983446" y="6534339"/>
                </a:cubicBezTo>
                <a:cubicBezTo>
                  <a:pt x="5014036" y="6485815"/>
                  <a:pt x="5014036" y="6485815"/>
                  <a:pt x="5014036" y="6485815"/>
                </a:cubicBezTo>
                <a:cubicBezTo>
                  <a:pt x="4971352" y="6477965"/>
                  <a:pt x="4940050" y="6441572"/>
                  <a:pt x="4940050" y="6396616"/>
                </a:cubicBezTo>
                <a:cubicBezTo>
                  <a:pt x="4940050" y="6345951"/>
                  <a:pt x="4981311" y="6304563"/>
                  <a:pt x="5033244" y="6304563"/>
                </a:cubicBezTo>
                <a:cubicBezTo>
                  <a:pt x="5080197" y="6304563"/>
                  <a:pt x="5128573" y="6338102"/>
                  <a:pt x="5128573" y="6394475"/>
                </a:cubicBezTo>
                <a:cubicBezTo>
                  <a:pt x="5128573" y="6420878"/>
                  <a:pt x="5115767" y="6443713"/>
                  <a:pt x="5104385" y="6463693"/>
                </a:cubicBezTo>
                <a:cubicBezTo>
                  <a:pt x="5103673" y="6463693"/>
                  <a:pt x="5103673" y="6463693"/>
                  <a:pt x="5103673" y="6463693"/>
                </a:cubicBezTo>
                <a:cubicBezTo>
                  <a:pt x="5103673" y="6464407"/>
                  <a:pt x="5103673" y="6464407"/>
                  <a:pt x="5103673" y="6464407"/>
                </a:cubicBezTo>
                <a:cubicBezTo>
                  <a:pt x="5003365" y="6613547"/>
                  <a:pt x="5003365" y="6613547"/>
                  <a:pt x="5003365" y="6613547"/>
                </a:cubicBezTo>
                <a:cubicBezTo>
                  <a:pt x="5055298" y="6613547"/>
                  <a:pt x="5055298" y="6613547"/>
                  <a:pt x="5055298" y="6613547"/>
                </a:cubicBezTo>
                <a:cubicBezTo>
                  <a:pt x="5064546" y="6613547"/>
                  <a:pt x="5073794" y="6608552"/>
                  <a:pt x="5078774" y="6600703"/>
                </a:cubicBezTo>
                <a:cubicBezTo>
                  <a:pt x="5133553" y="6511504"/>
                  <a:pt x="5133553" y="6511504"/>
                  <a:pt x="5133553" y="6511504"/>
                </a:cubicBezTo>
                <a:cubicBezTo>
                  <a:pt x="5137110" y="6505795"/>
                  <a:pt x="5140667" y="6500087"/>
                  <a:pt x="5144224" y="6495091"/>
                </a:cubicBezTo>
                <a:cubicBezTo>
                  <a:pt x="5164143" y="6462266"/>
                  <a:pt x="5184774" y="6428014"/>
                  <a:pt x="5184774" y="6393048"/>
                </a:cubicBezTo>
                <a:cubicBezTo>
                  <a:pt x="5184774" y="6340956"/>
                  <a:pt x="5159163" y="6308131"/>
                  <a:pt x="5137821" y="6289578"/>
                </a:cubicBezTo>
                <a:cubicBezTo>
                  <a:pt x="5110076" y="6264602"/>
                  <a:pt x="5070949" y="6250330"/>
                  <a:pt x="5031821" y="6250330"/>
                </a:cubicBezTo>
                <a:close/>
                <a:moveTo>
                  <a:pt x="0" y="0"/>
                </a:moveTo>
                <a:lnTo>
                  <a:pt x="5843587" y="0"/>
                </a:lnTo>
                <a:lnTo>
                  <a:pt x="5843587" y="6858001"/>
                </a:lnTo>
                <a:lnTo>
                  <a:pt x="0" y="6858001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515833"/>
            <a:ext cx="5184775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1" y="6370641"/>
            <a:ext cx="5169898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</a:t>
            </a:r>
            <a:r>
              <a:rPr lang="en-GB" noProof="0"/>
              <a:t>presentation</a:t>
            </a:r>
            <a:r>
              <a:rPr lang="en-US"/>
              <a:t> (Footer Text)</a:t>
            </a:r>
            <a:endParaRPr lang="nl-NL"/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35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36" name="Rectangle 35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41" name="Group 40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45" name="Picture 44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46" name="Rectangle 45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42" name="Straight Arrow Connector 41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72271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With Image Right With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58814" y="1544637"/>
            <a:ext cx="5184774" cy="4475163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 bwMode="auto">
          <a:xfrm>
            <a:off x="6348413" y="333375"/>
            <a:ext cx="5508625" cy="5686425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515833"/>
            <a:ext cx="5184775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</a:t>
            </a:r>
            <a:r>
              <a:rPr lang="en-GB" noProof="0"/>
              <a:t>presentation</a:t>
            </a:r>
            <a:r>
              <a:rPr lang="en-US"/>
              <a:t> (Footer Text)</a:t>
            </a:r>
            <a:endParaRPr lang="nl-NL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21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40" name="Group 39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44" name="Picture 43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45" name="Rectangle 44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41" name="Straight Arrow Connector 40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411151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With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348413" y="1544638"/>
            <a:ext cx="5194301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 bwMode="auto">
          <a:xfrm>
            <a:off x="0" y="-2"/>
            <a:ext cx="5843588" cy="6858002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8413" y="515833"/>
            <a:ext cx="5173661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026094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348413" y="6370641"/>
            <a:ext cx="4753927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</a:t>
            </a:r>
            <a:r>
              <a:rPr lang="en-GB" noProof="0"/>
              <a:t>presentation</a:t>
            </a:r>
            <a:r>
              <a:rPr lang="en-US"/>
              <a:t> (Footer Text)</a:t>
            </a:r>
            <a:endParaRPr lang="nl-NL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21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40" name="Group 39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44" name="Picture 43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45" name="Rectangle 44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41" name="Straight Arrow Connector 40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788292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With Image Left With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348413" y="1544638"/>
            <a:ext cx="5194301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 bwMode="auto">
          <a:xfrm>
            <a:off x="334962" y="333375"/>
            <a:ext cx="5508626" cy="5686425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8413" y="515833"/>
            <a:ext cx="5173661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351371" y="6372229"/>
            <a:ext cx="272256" cy="188119"/>
          </a:xfrm>
        </p:spPr>
        <p:txBody>
          <a:bodyPr/>
          <a:lstStyle/>
          <a:p>
            <a:fld id="{DDD2A080-DA64-4F5C-9131-47EB793B4410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9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1" y="6370641"/>
            <a:ext cx="7181850" cy="18970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21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40" name="Group 39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44" name="Picture 43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45" name="Rectangle 44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41" name="Straight Arrow Connector 40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251922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 With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10932160" y="6019800"/>
            <a:ext cx="1259840" cy="838199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9220200" y="0"/>
            <a:ext cx="2971800" cy="6858000"/>
          </a:xfrm>
          <a:custGeom>
            <a:avLst/>
            <a:gdLst>
              <a:gd name="connsiteX0" fmla="*/ 2162517 w 2971800"/>
              <a:gd name="connsiteY0" fmla="*/ 6352962 h 6857999"/>
              <a:gd name="connsiteX1" fmla="*/ 2123029 w 2971800"/>
              <a:gd name="connsiteY1" fmla="*/ 6392624 h 6857999"/>
              <a:gd name="connsiteX2" fmla="*/ 2162517 w 2971800"/>
              <a:gd name="connsiteY2" fmla="*/ 6432286 h 6857999"/>
              <a:gd name="connsiteX3" fmla="*/ 2202005 w 2971800"/>
              <a:gd name="connsiteY3" fmla="*/ 6392624 h 6857999"/>
              <a:gd name="connsiteX4" fmla="*/ 2162517 w 2971800"/>
              <a:gd name="connsiteY4" fmla="*/ 6352962 h 6857999"/>
              <a:gd name="connsiteX5" fmla="*/ 2160034 w 2971800"/>
              <a:gd name="connsiteY5" fmla="*/ 6250328 h 6857999"/>
              <a:gd name="connsiteX6" fmla="*/ 2055457 w 2971800"/>
              <a:gd name="connsiteY6" fmla="*/ 6293857 h 6857999"/>
              <a:gd name="connsiteX7" fmla="*/ 2011350 w 2971800"/>
              <a:gd name="connsiteY7" fmla="*/ 6397328 h 6857999"/>
              <a:gd name="connsiteX8" fmla="*/ 2111659 w 2971800"/>
              <a:gd name="connsiteY8" fmla="*/ 6534337 h 6857999"/>
              <a:gd name="connsiteX9" fmla="*/ 2142249 w 2971800"/>
              <a:gd name="connsiteY9" fmla="*/ 6485813 h 6857999"/>
              <a:gd name="connsiteX10" fmla="*/ 2068263 w 2971800"/>
              <a:gd name="connsiteY10" fmla="*/ 6396614 h 6857999"/>
              <a:gd name="connsiteX11" fmla="*/ 2161457 w 2971800"/>
              <a:gd name="connsiteY11" fmla="*/ 6304561 h 6857999"/>
              <a:gd name="connsiteX12" fmla="*/ 2256786 w 2971800"/>
              <a:gd name="connsiteY12" fmla="*/ 6394473 h 6857999"/>
              <a:gd name="connsiteX13" fmla="*/ 2232598 w 2971800"/>
              <a:gd name="connsiteY13" fmla="*/ 6463691 h 6857999"/>
              <a:gd name="connsiteX14" fmla="*/ 2231886 w 2971800"/>
              <a:gd name="connsiteY14" fmla="*/ 6463691 h 6857999"/>
              <a:gd name="connsiteX15" fmla="*/ 2231886 w 2971800"/>
              <a:gd name="connsiteY15" fmla="*/ 6464405 h 6857999"/>
              <a:gd name="connsiteX16" fmla="*/ 2131578 w 2971800"/>
              <a:gd name="connsiteY16" fmla="*/ 6613545 h 6857999"/>
              <a:gd name="connsiteX17" fmla="*/ 2183511 w 2971800"/>
              <a:gd name="connsiteY17" fmla="*/ 6613545 h 6857999"/>
              <a:gd name="connsiteX18" fmla="*/ 2206987 w 2971800"/>
              <a:gd name="connsiteY18" fmla="*/ 6600701 h 6857999"/>
              <a:gd name="connsiteX19" fmla="*/ 2261766 w 2971800"/>
              <a:gd name="connsiteY19" fmla="*/ 6511502 h 6857999"/>
              <a:gd name="connsiteX20" fmla="*/ 2272437 w 2971800"/>
              <a:gd name="connsiteY20" fmla="*/ 6495089 h 6857999"/>
              <a:gd name="connsiteX21" fmla="*/ 2312987 w 2971800"/>
              <a:gd name="connsiteY21" fmla="*/ 6393046 h 6857999"/>
              <a:gd name="connsiteX22" fmla="*/ 2266034 w 2971800"/>
              <a:gd name="connsiteY22" fmla="*/ 6289576 h 6857999"/>
              <a:gd name="connsiteX23" fmla="*/ 2160034 w 2971800"/>
              <a:gd name="connsiteY23" fmla="*/ 6250328 h 6857999"/>
              <a:gd name="connsiteX24" fmla="*/ 0 w 2971800"/>
              <a:gd name="connsiteY24" fmla="*/ 0 h 6857999"/>
              <a:gd name="connsiteX25" fmla="*/ 2971800 w 2971800"/>
              <a:gd name="connsiteY25" fmla="*/ 0 h 6857999"/>
              <a:gd name="connsiteX26" fmla="*/ 2971800 w 2971800"/>
              <a:gd name="connsiteY26" fmla="*/ 6857999 h 6857999"/>
              <a:gd name="connsiteX27" fmla="*/ 0 w 2971800"/>
              <a:gd name="connsiteY2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971800" h="6857999">
                <a:moveTo>
                  <a:pt x="2162517" y="6352962"/>
                </a:moveTo>
                <a:cubicBezTo>
                  <a:pt x="2140708" y="6352962"/>
                  <a:pt x="2123029" y="6370719"/>
                  <a:pt x="2123029" y="6392624"/>
                </a:cubicBezTo>
                <a:cubicBezTo>
                  <a:pt x="2123029" y="6414529"/>
                  <a:pt x="2140708" y="6432286"/>
                  <a:pt x="2162517" y="6432286"/>
                </a:cubicBezTo>
                <a:cubicBezTo>
                  <a:pt x="2184326" y="6432286"/>
                  <a:pt x="2202005" y="6414529"/>
                  <a:pt x="2202005" y="6392624"/>
                </a:cubicBezTo>
                <a:cubicBezTo>
                  <a:pt x="2202005" y="6370719"/>
                  <a:pt x="2184326" y="6352962"/>
                  <a:pt x="2162517" y="6352962"/>
                </a:cubicBezTo>
                <a:close/>
                <a:moveTo>
                  <a:pt x="2160034" y="6250328"/>
                </a:moveTo>
                <a:cubicBezTo>
                  <a:pt x="2120907" y="6250328"/>
                  <a:pt x="2083202" y="6266027"/>
                  <a:pt x="2055457" y="6293857"/>
                </a:cubicBezTo>
                <a:cubicBezTo>
                  <a:pt x="2027001" y="6321687"/>
                  <a:pt x="2011350" y="6358794"/>
                  <a:pt x="2011350" y="6397328"/>
                </a:cubicBezTo>
                <a:cubicBezTo>
                  <a:pt x="2011350" y="6461551"/>
                  <a:pt x="2051189" y="6515783"/>
                  <a:pt x="2111659" y="6534337"/>
                </a:cubicBezTo>
                <a:cubicBezTo>
                  <a:pt x="2142249" y="6485813"/>
                  <a:pt x="2142249" y="6485813"/>
                  <a:pt x="2142249" y="6485813"/>
                </a:cubicBezTo>
                <a:cubicBezTo>
                  <a:pt x="2099565" y="6477963"/>
                  <a:pt x="2068263" y="6441570"/>
                  <a:pt x="2068263" y="6396614"/>
                </a:cubicBezTo>
                <a:cubicBezTo>
                  <a:pt x="2068263" y="6345949"/>
                  <a:pt x="2109524" y="6304561"/>
                  <a:pt x="2161457" y="6304561"/>
                </a:cubicBezTo>
                <a:cubicBezTo>
                  <a:pt x="2208410" y="6304561"/>
                  <a:pt x="2256786" y="6338100"/>
                  <a:pt x="2256786" y="6394473"/>
                </a:cubicBezTo>
                <a:cubicBezTo>
                  <a:pt x="2256786" y="6420876"/>
                  <a:pt x="2243980" y="6443711"/>
                  <a:pt x="2232598" y="6463691"/>
                </a:cubicBezTo>
                <a:cubicBezTo>
                  <a:pt x="2231886" y="6463691"/>
                  <a:pt x="2231886" y="6463691"/>
                  <a:pt x="2231886" y="6463691"/>
                </a:cubicBezTo>
                <a:cubicBezTo>
                  <a:pt x="2231886" y="6464405"/>
                  <a:pt x="2231886" y="6464405"/>
                  <a:pt x="2231886" y="6464405"/>
                </a:cubicBezTo>
                <a:cubicBezTo>
                  <a:pt x="2131578" y="6613545"/>
                  <a:pt x="2131578" y="6613545"/>
                  <a:pt x="2131578" y="6613545"/>
                </a:cubicBezTo>
                <a:cubicBezTo>
                  <a:pt x="2183511" y="6613545"/>
                  <a:pt x="2183511" y="6613545"/>
                  <a:pt x="2183511" y="6613545"/>
                </a:cubicBezTo>
                <a:cubicBezTo>
                  <a:pt x="2192759" y="6613545"/>
                  <a:pt x="2202007" y="6608550"/>
                  <a:pt x="2206987" y="6600701"/>
                </a:cubicBezTo>
                <a:cubicBezTo>
                  <a:pt x="2261766" y="6511502"/>
                  <a:pt x="2261766" y="6511502"/>
                  <a:pt x="2261766" y="6511502"/>
                </a:cubicBezTo>
                <a:cubicBezTo>
                  <a:pt x="2265323" y="6505793"/>
                  <a:pt x="2268880" y="6500085"/>
                  <a:pt x="2272437" y="6495089"/>
                </a:cubicBezTo>
                <a:cubicBezTo>
                  <a:pt x="2292356" y="6462264"/>
                  <a:pt x="2312987" y="6428012"/>
                  <a:pt x="2312987" y="6393046"/>
                </a:cubicBezTo>
                <a:cubicBezTo>
                  <a:pt x="2312987" y="6340954"/>
                  <a:pt x="2287376" y="6308129"/>
                  <a:pt x="2266034" y="6289576"/>
                </a:cubicBezTo>
                <a:cubicBezTo>
                  <a:pt x="2238289" y="6264600"/>
                  <a:pt x="2199162" y="6250328"/>
                  <a:pt x="2160034" y="6250328"/>
                </a:cubicBezTo>
                <a:close/>
                <a:moveTo>
                  <a:pt x="0" y="0"/>
                </a:moveTo>
                <a:lnTo>
                  <a:pt x="2971800" y="0"/>
                </a:lnTo>
                <a:lnTo>
                  <a:pt x="2971800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D2A080-DA64-4F5C-9131-47EB793B4410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58814" y="1544638"/>
            <a:ext cx="8281985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0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1" y="6370641"/>
            <a:ext cx="7181850" cy="18970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515833"/>
            <a:ext cx="8281986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22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23" name="Rectangle 22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41" name="Group 40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45" name="Picture 44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46" name="Rectangle 45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42" name="Straight Arrow Connector 41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754864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 With Image Right With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D2A080-DA64-4F5C-9131-47EB793B4410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58814" y="1544638"/>
            <a:ext cx="8281985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9220200" y="333375"/>
            <a:ext cx="2636838" cy="5686425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10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1" y="6370641"/>
            <a:ext cx="7181850" cy="18970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presentation (Footer Text)</a:t>
            </a:r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515833"/>
            <a:ext cx="8281986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21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40" name="Group 39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44" name="Picture 43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45" name="Rectangle 44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41" name="Straight Arrow Connector 40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666221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 With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251202" y="1544638"/>
            <a:ext cx="8281986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0" y="1"/>
            <a:ext cx="2971799" cy="685800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8"/>
          </p:nvPr>
        </p:nvSpPr>
        <p:spPr>
          <a:xfrm>
            <a:off x="3251202" y="6372229"/>
            <a:ext cx="272256" cy="188119"/>
          </a:xfrm>
        </p:spPr>
        <p:txBody>
          <a:bodyPr/>
          <a:lstStyle/>
          <a:p>
            <a:fld id="{DDD2A080-DA64-4F5C-9131-47EB793B4410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3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3573522" y="6370641"/>
            <a:ext cx="7181850" cy="18970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2" y="515833"/>
            <a:ext cx="8270872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21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40" name="Group 39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44" name="Picture 43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45" name="Rectangle 44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41" name="Straight Arrow Connector 40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802191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 With Image Left With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251202" y="1544638"/>
            <a:ext cx="8281986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334962" y="333375"/>
            <a:ext cx="2636837" cy="5686425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2" y="515833"/>
            <a:ext cx="8270872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21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22" name="Rectangle 21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40" name="Group 39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44" name="Picture 43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45" name="Rectangle 44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41" name="Straight Arrow Connector 40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94005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 bwMode="auto">
          <a:xfrm>
            <a:off x="0" y="1"/>
            <a:ext cx="12192000" cy="601980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sp>
        <p:nvSpPr>
          <p:cNvPr id="7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51" name="Group 50"/>
          <p:cNvGrpSpPr/>
          <p:nvPr userDrawn="1"/>
        </p:nvGrpSpPr>
        <p:grpSpPr>
          <a:xfrm>
            <a:off x="11231550" y="6250328"/>
            <a:ext cx="301637" cy="363217"/>
            <a:chOff x="10789528" y="6237520"/>
            <a:chExt cx="312274" cy="376026"/>
          </a:xfrm>
        </p:grpSpPr>
        <p:sp>
          <p:nvSpPr>
            <p:cNvPr id="52" name="Freeform 5"/>
            <p:cNvSpPr>
              <a:spLocks/>
            </p:cNvSpPr>
            <p:nvPr userDrawn="1"/>
          </p:nvSpPr>
          <p:spPr bwMode="auto">
            <a:xfrm>
              <a:off x="10789528" y="6237520"/>
              <a:ext cx="312274" cy="376026"/>
            </a:xfrm>
            <a:custGeom>
              <a:avLst/>
              <a:gdLst>
                <a:gd name="T0" fmla="*/ 358 w 424"/>
                <a:gd name="T1" fmla="*/ 55 h 509"/>
                <a:gd name="T2" fmla="*/ 209 w 424"/>
                <a:gd name="T3" fmla="*/ 0 h 509"/>
                <a:gd name="T4" fmla="*/ 62 w 424"/>
                <a:gd name="T5" fmla="*/ 61 h 509"/>
                <a:gd name="T6" fmla="*/ 0 w 424"/>
                <a:gd name="T7" fmla="*/ 206 h 509"/>
                <a:gd name="T8" fmla="*/ 141 w 424"/>
                <a:gd name="T9" fmla="*/ 398 h 509"/>
                <a:gd name="T10" fmla="*/ 184 w 424"/>
                <a:gd name="T11" fmla="*/ 330 h 509"/>
                <a:gd name="T12" fmla="*/ 80 w 424"/>
                <a:gd name="T13" fmla="*/ 205 h 509"/>
                <a:gd name="T14" fmla="*/ 211 w 424"/>
                <a:gd name="T15" fmla="*/ 76 h 509"/>
                <a:gd name="T16" fmla="*/ 345 w 424"/>
                <a:gd name="T17" fmla="*/ 202 h 509"/>
                <a:gd name="T18" fmla="*/ 311 w 424"/>
                <a:gd name="T19" fmla="*/ 299 h 509"/>
                <a:gd name="T20" fmla="*/ 310 w 424"/>
                <a:gd name="T21" fmla="*/ 299 h 509"/>
                <a:gd name="T22" fmla="*/ 310 w 424"/>
                <a:gd name="T23" fmla="*/ 300 h 509"/>
                <a:gd name="T24" fmla="*/ 169 w 424"/>
                <a:gd name="T25" fmla="*/ 509 h 509"/>
                <a:gd name="T26" fmla="*/ 242 w 424"/>
                <a:gd name="T27" fmla="*/ 509 h 509"/>
                <a:gd name="T28" fmla="*/ 275 w 424"/>
                <a:gd name="T29" fmla="*/ 491 h 509"/>
                <a:gd name="T30" fmla="*/ 352 w 424"/>
                <a:gd name="T31" fmla="*/ 366 h 509"/>
                <a:gd name="T32" fmla="*/ 367 w 424"/>
                <a:gd name="T33" fmla="*/ 343 h 509"/>
                <a:gd name="T34" fmla="*/ 424 w 424"/>
                <a:gd name="T35" fmla="*/ 200 h 509"/>
                <a:gd name="T36" fmla="*/ 358 w 424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4" h="509">
                  <a:moveTo>
                    <a:pt x="358" y="55"/>
                  </a:moveTo>
                  <a:cubicBezTo>
                    <a:pt x="319" y="20"/>
                    <a:pt x="264" y="0"/>
                    <a:pt x="209" y="0"/>
                  </a:cubicBezTo>
                  <a:cubicBezTo>
                    <a:pt x="154" y="0"/>
                    <a:pt x="101" y="22"/>
                    <a:pt x="62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80" y="268"/>
                    <a:pt x="80" y="205"/>
                  </a:cubicBezTo>
                  <a:cubicBezTo>
                    <a:pt x="80" y="134"/>
                    <a:pt x="138" y="76"/>
                    <a:pt x="211" y="76"/>
                  </a:cubicBezTo>
                  <a:cubicBezTo>
                    <a:pt x="277" y="76"/>
                    <a:pt x="345" y="123"/>
                    <a:pt x="345" y="202"/>
                  </a:cubicBezTo>
                  <a:cubicBezTo>
                    <a:pt x="345" y="239"/>
                    <a:pt x="327" y="271"/>
                    <a:pt x="311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9" y="509"/>
                    <a:pt x="169" y="509"/>
                    <a:pt x="169" y="509"/>
                  </a:cubicBezTo>
                  <a:cubicBezTo>
                    <a:pt x="242" y="509"/>
                    <a:pt x="242" y="509"/>
                    <a:pt x="242" y="509"/>
                  </a:cubicBezTo>
                  <a:cubicBezTo>
                    <a:pt x="255" y="509"/>
                    <a:pt x="268" y="502"/>
                    <a:pt x="275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7" y="358"/>
                    <a:pt x="362" y="350"/>
                    <a:pt x="367" y="343"/>
                  </a:cubicBezTo>
                  <a:cubicBezTo>
                    <a:pt x="395" y="297"/>
                    <a:pt x="424" y="249"/>
                    <a:pt x="424" y="200"/>
                  </a:cubicBezTo>
                  <a:cubicBezTo>
                    <a:pt x="424" y="127"/>
                    <a:pt x="388" y="81"/>
                    <a:pt x="358" y="55"/>
                  </a:cubicBezTo>
                </a:path>
              </a:pathLst>
            </a:cu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3" name="Oval 6"/>
            <p:cNvSpPr>
              <a:spLocks noChangeArrowheads="1"/>
            </p:cNvSpPr>
            <p:nvPr userDrawn="1"/>
          </p:nvSpPr>
          <p:spPr bwMode="auto">
            <a:xfrm>
              <a:off x="10905145" y="6343773"/>
              <a:ext cx="81760" cy="82121"/>
            </a:xfrm>
            <a:prstGeom prst="ellipse">
              <a:avLst/>
            </a:pr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54" name="Rectangle 104"/>
          <p:cNvSpPr>
            <a:spLocks noChangeArrowheads="1"/>
          </p:cNvSpPr>
          <p:nvPr userDrawn="1"/>
        </p:nvSpPr>
        <p:spPr bwMode="gray">
          <a:xfrm>
            <a:off x="12263437" y="6019797"/>
            <a:ext cx="3681702" cy="84296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NO CONTENT BETWEEN THESE RED LINES</a:t>
            </a:r>
          </a:p>
        </p:txBody>
      </p:sp>
      <p:grpSp>
        <p:nvGrpSpPr>
          <p:cNvPr id="55" name="Group 54"/>
          <p:cNvGrpSpPr/>
          <p:nvPr userDrawn="1"/>
        </p:nvGrpSpPr>
        <p:grpSpPr>
          <a:xfrm>
            <a:off x="12266222" y="6019797"/>
            <a:ext cx="3678917" cy="834408"/>
            <a:chOff x="-460208" y="425562"/>
            <a:chExt cx="377657" cy="834408"/>
          </a:xfrm>
        </p:grpSpPr>
        <p:cxnSp>
          <p:nvCxnSpPr>
            <p:cNvPr id="56" name="Straight Connector 55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7" name="Straight Connector 56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8" name="Group 57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59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0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1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2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3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4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5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6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7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8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69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0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1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2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3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4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5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6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7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78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79" name="Rectangle 78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0" name="Rectangle 79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4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5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6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7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88" name="Rectangle 87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0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1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111" name="Rectangle 104"/>
          <p:cNvSpPr>
            <a:spLocks noChangeArrowheads="1"/>
          </p:cNvSpPr>
          <p:nvPr userDrawn="1"/>
        </p:nvSpPr>
        <p:spPr bwMode="gray">
          <a:xfrm flipH="1">
            <a:off x="-3101341" y="6019801"/>
            <a:ext cx="3018787" cy="8432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FOOTER </a:t>
            </a:r>
            <a:b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Go to tab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“insert”</a:t>
            </a: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Select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“header &amp; footer”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Insert your text and click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‘Apply to all’</a:t>
            </a: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112" name="Group 111"/>
          <p:cNvGrpSpPr/>
          <p:nvPr userDrawn="1"/>
        </p:nvGrpSpPr>
        <p:grpSpPr>
          <a:xfrm>
            <a:off x="-3101342" y="6019797"/>
            <a:ext cx="3018791" cy="834408"/>
            <a:chOff x="-460208" y="425562"/>
            <a:chExt cx="377657" cy="834408"/>
          </a:xfrm>
        </p:grpSpPr>
        <p:cxnSp>
          <p:nvCxnSpPr>
            <p:cNvPr id="113" name="Straight Connector 112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14" name="Straight Connector 113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92" name="Group 91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93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94" name="Rectangle 93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95" name="Picture 9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96" name="Picture 9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98" name="Picture 9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99" name="Group 98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03" name="Picture 102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04" name="Rectangle 103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100" name="Straight Arrow Connector 99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Oval 101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962445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334962" y="333375"/>
            <a:ext cx="11522076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22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995362" y="5901351"/>
            <a:ext cx="6142037" cy="275612"/>
          </a:xfrm>
        </p:spPr>
        <p:txBody>
          <a:bodyPr tIns="0" bIns="0" anchor="b"/>
          <a:lstStyle>
            <a:lvl1pPr marL="0" indent="0" algn="l">
              <a:lnSpc>
                <a:spcPct val="100000"/>
              </a:lnSpc>
              <a:buNone/>
              <a:defRPr sz="1500">
                <a:solidFill>
                  <a:schemeClr val="bg1"/>
                </a:solidFill>
                <a:latin typeface="+mn-lt"/>
              </a:defRPr>
            </a:lvl1pPr>
            <a:lvl2pPr>
              <a:defRPr sz="2200">
                <a:solidFill>
                  <a:srgbClr val="000000"/>
                </a:solidFill>
              </a:defRPr>
            </a:lvl2pPr>
            <a:lvl3pPr>
              <a:defRPr sz="2200">
                <a:solidFill>
                  <a:srgbClr val="000000"/>
                </a:solidFill>
              </a:defRPr>
            </a:lvl3pPr>
            <a:lvl4pPr>
              <a:defRPr sz="2200">
                <a:solidFill>
                  <a:srgbClr val="000000"/>
                </a:solidFill>
              </a:defRPr>
            </a:lvl4pPr>
            <a:lvl5pPr>
              <a:defRPr sz="2200">
                <a:solidFill>
                  <a:srgbClr val="000000"/>
                </a:solidFill>
              </a:defRPr>
            </a:lvl5pPr>
          </a:lstStyle>
          <a:p>
            <a:pPr lvl="0"/>
            <a:r>
              <a:rPr lang="en-GB" noProof="0"/>
              <a:t>Click to edit location and date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62" y="3329637"/>
            <a:ext cx="6142037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600"/>
              </a:lnSpc>
              <a:defRPr sz="5600" b="1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Master title style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62" y="4680750"/>
            <a:ext cx="6142037" cy="729450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Subtitle text styles</a:t>
            </a:r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7454900" y="333375"/>
            <a:ext cx="4402138" cy="619125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994275" y="1309688"/>
            <a:ext cx="2975834" cy="1256727"/>
            <a:chOff x="12638090" y="1376363"/>
            <a:chExt cx="3984627" cy="1682751"/>
          </a:xfrm>
          <a:solidFill>
            <a:schemeClr val="bg1"/>
          </a:solidFill>
        </p:grpSpPr>
        <p:sp>
          <p:nvSpPr>
            <p:cNvPr id="20" name="Freeform 5"/>
            <p:cNvSpPr>
              <a:spLocks/>
            </p:cNvSpPr>
            <p:nvPr/>
          </p:nvSpPr>
          <p:spPr bwMode="auto">
            <a:xfrm>
              <a:off x="12638090" y="1376363"/>
              <a:ext cx="1346201" cy="1628775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3134978" y="1836738"/>
              <a:ext cx="352425" cy="3556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14266866" y="1590676"/>
              <a:ext cx="134938" cy="5349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27" name="Freeform 8"/>
            <p:cNvSpPr>
              <a:spLocks noEditPoints="1"/>
            </p:cNvSpPr>
            <p:nvPr/>
          </p:nvSpPr>
          <p:spPr bwMode="auto">
            <a:xfrm>
              <a:off x="14468478" y="1693863"/>
              <a:ext cx="444500" cy="444500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14928854" y="1709738"/>
              <a:ext cx="503238" cy="415925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9" name="Freeform 10"/>
            <p:cNvSpPr>
              <a:spLocks/>
            </p:cNvSpPr>
            <p:nvPr/>
          </p:nvSpPr>
          <p:spPr bwMode="auto">
            <a:xfrm>
              <a:off x="15476541" y="17097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0" name="Freeform 11"/>
            <p:cNvSpPr>
              <a:spLocks/>
            </p:cNvSpPr>
            <p:nvPr/>
          </p:nvSpPr>
          <p:spPr bwMode="auto">
            <a:xfrm>
              <a:off x="14263691" y="2220913"/>
              <a:ext cx="420688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auto">
            <a:xfrm>
              <a:off x="14779629" y="22304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2" name="Freeform 13"/>
            <p:cNvSpPr>
              <a:spLocks/>
            </p:cNvSpPr>
            <p:nvPr/>
          </p:nvSpPr>
          <p:spPr bwMode="auto">
            <a:xfrm>
              <a:off x="15009816" y="2220913"/>
              <a:ext cx="419100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3" name="Freeform 14"/>
            <p:cNvSpPr>
              <a:spLocks noEditPoints="1"/>
            </p:cNvSpPr>
            <p:nvPr/>
          </p:nvSpPr>
          <p:spPr bwMode="auto">
            <a:xfrm>
              <a:off x="15495591" y="2217738"/>
              <a:ext cx="442913" cy="441325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4" name="Freeform 15"/>
            <p:cNvSpPr>
              <a:spLocks/>
            </p:cNvSpPr>
            <p:nvPr/>
          </p:nvSpPr>
          <p:spPr bwMode="auto">
            <a:xfrm>
              <a:off x="14270041" y="2822576"/>
              <a:ext cx="147638" cy="182563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5" name="Freeform 16"/>
            <p:cNvSpPr>
              <a:spLocks noEditPoints="1"/>
            </p:cNvSpPr>
            <p:nvPr/>
          </p:nvSpPr>
          <p:spPr bwMode="auto">
            <a:xfrm>
              <a:off x="14404978" y="2867026"/>
              <a:ext cx="117475" cy="141288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14544678" y="2867026"/>
              <a:ext cx="114300" cy="141288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7" name="Freeform 18"/>
            <p:cNvSpPr>
              <a:spLocks/>
            </p:cNvSpPr>
            <p:nvPr/>
          </p:nvSpPr>
          <p:spPr bwMode="auto">
            <a:xfrm>
              <a:off x="14684379" y="2822576"/>
              <a:ext cx="107950" cy="182563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8" name="Freeform 19"/>
            <p:cNvSpPr>
              <a:spLocks/>
            </p:cNvSpPr>
            <p:nvPr/>
          </p:nvSpPr>
          <p:spPr bwMode="auto">
            <a:xfrm>
              <a:off x="14827254" y="2867026"/>
              <a:ext cx="107950" cy="138113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9" name="Freeform 20"/>
            <p:cNvSpPr>
              <a:spLocks noEditPoints="1"/>
            </p:cNvSpPr>
            <p:nvPr/>
          </p:nvSpPr>
          <p:spPr bwMode="auto">
            <a:xfrm>
              <a:off x="14960604" y="2867026"/>
              <a:ext cx="122238" cy="141288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15114591" y="2822576"/>
              <a:ext cx="22225" cy="1825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1" name="Freeform 22"/>
            <p:cNvSpPr>
              <a:spLocks noEditPoints="1"/>
            </p:cNvSpPr>
            <p:nvPr/>
          </p:nvSpPr>
          <p:spPr bwMode="auto">
            <a:xfrm>
              <a:off x="15162216" y="2867026"/>
              <a:ext cx="123825" cy="141288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2" name="Freeform 23"/>
            <p:cNvSpPr>
              <a:spLocks noEditPoints="1"/>
            </p:cNvSpPr>
            <p:nvPr/>
          </p:nvSpPr>
          <p:spPr bwMode="auto">
            <a:xfrm>
              <a:off x="15305091" y="2870201"/>
              <a:ext cx="117475" cy="188913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3" name="Freeform 24"/>
            <p:cNvSpPr>
              <a:spLocks/>
            </p:cNvSpPr>
            <p:nvPr/>
          </p:nvSpPr>
          <p:spPr bwMode="auto">
            <a:xfrm>
              <a:off x="15444791" y="2870201"/>
              <a:ext cx="120650" cy="188913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4" name="Freeform 25"/>
            <p:cNvSpPr>
              <a:spLocks/>
            </p:cNvSpPr>
            <p:nvPr/>
          </p:nvSpPr>
          <p:spPr bwMode="auto">
            <a:xfrm>
              <a:off x="15655929" y="2816226"/>
              <a:ext cx="142875" cy="195263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5" name="Freeform 26"/>
            <p:cNvSpPr>
              <a:spLocks noEditPoints="1"/>
            </p:cNvSpPr>
            <p:nvPr/>
          </p:nvSpPr>
          <p:spPr bwMode="auto">
            <a:xfrm>
              <a:off x="15824204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6" name="Freeform 27"/>
            <p:cNvSpPr>
              <a:spLocks/>
            </p:cNvSpPr>
            <p:nvPr/>
          </p:nvSpPr>
          <p:spPr bwMode="auto">
            <a:xfrm>
              <a:off x="15976604" y="2867026"/>
              <a:ext cx="63500" cy="138113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7" name="Freeform 28"/>
            <p:cNvSpPr>
              <a:spLocks/>
            </p:cNvSpPr>
            <p:nvPr/>
          </p:nvSpPr>
          <p:spPr bwMode="auto">
            <a:xfrm>
              <a:off x="16046454" y="2870201"/>
              <a:ext cx="120650" cy="134938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8" name="Freeform 29"/>
            <p:cNvSpPr>
              <a:spLocks noEditPoints="1"/>
            </p:cNvSpPr>
            <p:nvPr/>
          </p:nvSpPr>
          <p:spPr bwMode="auto">
            <a:xfrm>
              <a:off x="16189329" y="2822576"/>
              <a:ext cx="22225" cy="182563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9" name="Freeform 30"/>
            <p:cNvSpPr>
              <a:spLocks/>
            </p:cNvSpPr>
            <p:nvPr/>
          </p:nvSpPr>
          <p:spPr bwMode="auto">
            <a:xfrm>
              <a:off x="16240129" y="2867026"/>
              <a:ext cx="112713" cy="141288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0" name="Freeform 31"/>
            <p:cNvSpPr>
              <a:spLocks noEditPoints="1"/>
            </p:cNvSpPr>
            <p:nvPr/>
          </p:nvSpPr>
          <p:spPr bwMode="auto">
            <a:xfrm>
              <a:off x="16371892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1" name="Freeform 32"/>
            <p:cNvSpPr>
              <a:spLocks/>
            </p:cNvSpPr>
            <p:nvPr/>
          </p:nvSpPr>
          <p:spPr bwMode="auto">
            <a:xfrm>
              <a:off x="16514767" y="2867026"/>
              <a:ext cx="107950" cy="141288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sp>
        <p:nvSpPr>
          <p:cNvPr id="91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995363" y="5619202"/>
            <a:ext cx="6142036" cy="275612"/>
          </a:xfrm>
        </p:spPr>
        <p:txBody>
          <a:bodyPr tIns="0" bIns="0" anchor="b"/>
          <a:lstStyle>
            <a:lvl1pPr marL="0" indent="0" algn="l">
              <a:lnSpc>
                <a:spcPct val="100000"/>
              </a:lnSpc>
              <a:buNone/>
              <a:defRPr lang="en-GB" sz="1500" b="0" kern="1200" baseline="0" noProof="0" dirty="0">
                <a:solidFill>
                  <a:schemeClr val="bg1"/>
                </a:solidFill>
                <a:latin typeface="+mn-lt"/>
                <a:ea typeface="+mn-ea"/>
                <a:cs typeface="ING Me" pitchFamily="2" charset="0"/>
              </a:defRPr>
            </a:lvl1pPr>
            <a:lvl2pPr>
              <a:defRPr sz="2200">
                <a:solidFill>
                  <a:srgbClr val="000000"/>
                </a:solidFill>
              </a:defRPr>
            </a:lvl2pPr>
            <a:lvl3pPr>
              <a:defRPr sz="2200">
                <a:solidFill>
                  <a:srgbClr val="000000"/>
                </a:solidFill>
              </a:defRPr>
            </a:lvl3pPr>
            <a:lvl4pPr>
              <a:defRPr sz="2200">
                <a:solidFill>
                  <a:srgbClr val="000000"/>
                </a:solidFill>
              </a:defRPr>
            </a:lvl4pPr>
            <a:lvl5pPr>
              <a:defRPr sz="2200">
                <a:solidFill>
                  <a:srgbClr val="000000"/>
                </a:solidFill>
              </a:defRPr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GB" noProof="0"/>
              <a:t>Click to edit presenter name</a:t>
            </a:r>
          </a:p>
        </p:txBody>
      </p:sp>
      <p:grpSp>
        <p:nvGrpSpPr>
          <p:cNvPr id="113" name="Group 112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14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15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6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17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8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19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20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1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22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3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24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25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27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8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29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0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31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2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33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34" name="Rectangle 133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5" name="Rectangle 134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36" name="Rectangle 135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7" name="Rectangle 136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38" name="Rectangle 137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39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0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41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2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43" name="Rectangle 142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4" name="Rectangle 143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45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6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grpSp>
        <p:nvGrpSpPr>
          <p:cNvPr id="160" name="Group 159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161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162" name="Rectangle 161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163" name="Picture 16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164" name="Picture 16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165" name="Picture 16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166" name="Picture 16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167" name="Group 166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71" name="Picture 170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72" name="Rectangle 171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168" name="Straight Arrow Connector 167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Arrow Connector 168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0" name="Oval 169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  <p:sp>
        <p:nvSpPr>
          <p:cNvPr id="147" name="Rectangle 104"/>
          <p:cNvSpPr>
            <a:spLocks noChangeArrowheads="1"/>
          </p:cNvSpPr>
          <p:nvPr userDrawn="1"/>
        </p:nvSpPr>
        <p:spPr bwMode="gray">
          <a:xfrm flipH="1">
            <a:off x="-3101345" y="5619201"/>
            <a:ext cx="3018793" cy="30742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OF PRESENTER (ONE LINE)</a:t>
            </a:r>
          </a:p>
        </p:txBody>
      </p:sp>
      <p:sp>
        <p:nvSpPr>
          <p:cNvPr id="148" name="Rectangle 104"/>
          <p:cNvSpPr>
            <a:spLocks noChangeArrowheads="1"/>
          </p:cNvSpPr>
          <p:nvPr userDrawn="1"/>
        </p:nvSpPr>
        <p:spPr bwMode="gray">
          <a:xfrm flipH="1">
            <a:off x="-3101344" y="4680749"/>
            <a:ext cx="3018790" cy="729451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SUBTITLE HERE NOT MORE THAN 2 LINES OF TEXT</a:t>
            </a:r>
          </a:p>
        </p:txBody>
      </p:sp>
      <p:sp>
        <p:nvSpPr>
          <p:cNvPr id="149" name="Rectangle 104"/>
          <p:cNvSpPr>
            <a:spLocks noChangeArrowheads="1"/>
          </p:cNvSpPr>
          <p:nvPr userDrawn="1"/>
        </p:nvSpPr>
        <p:spPr bwMode="gray">
          <a:xfrm flipH="1">
            <a:off x="-3101343" y="3329475"/>
            <a:ext cx="3018790" cy="122773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2 LINES OF TEXT</a:t>
            </a:r>
          </a:p>
        </p:txBody>
      </p:sp>
      <p:grpSp>
        <p:nvGrpSpPr>
          <p:cNvPr id="150" name="Group 149"/>
          <p:cNvGrpSpPr/>
          <p:nvPr userDrawn="1"/>
        </p:nvGrpSpPr>
        <p:grpSpPr>
          <a:xfrm>
            <a:off x="-3101342" y="3329475"/>
            <a:ext cx="3018791" cy="1227735"/>
            <a:chOff x="-460208" y="32235"/>
            <a:chExt cx="377657" cy="1227735"/>
          </a:xfrm>
        </p:grpSpPr>
        <p:cxnSp>
          <p:nvCxnSpPr>
            <p:cNvPr id="151" name="Straight Connector 150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52" name="Straight Connector 151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53" name="Group 152"/>
          <p:cNvGrpSpPr/>
          <p:nvPr userDrawn="1"/>
        </p:nvGrpSpPr>
        <p:grpSpPr>
          <a:xfrm>
            <a:off x="-3101342" y="4680750"/>
            <a:ext cx="3018791" cy="729450"/>
            <a:chOff x="-460208" y="32235"/>
            <a:chExt cx="377657" cy="729450"/>
          </a:xfrm>
        </p:grpSpPr>
        <p:cxnSp>
          <p:nvCxnSpPr>
            <p:cNvPr id="154" name="Straight Connector 153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55" name="Straight Connector 154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56" name="Group 155"/>
          <p:cNvGrpSpPr/>
          <p:nvPr userDrawn="1"/>
        </p:nvGrpSpPr>
        <p:grpSpPr>
          <a:xfrm>
            <a:off x="-3101342" y="5619202"/>
            <a:ext cx="3018791" cy="282149"/>
            <a:chOff x="-460208" y="479536"/>
            <a:chExt cx="377657" cy="282149"/>
          </a:xfrm>
        </p:grpSpPr>
        <p:cxnSp>
          <p:nvCxnSpPr>
            <p:cNvPr id="157" name="Straight Connector 156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58" name="Straight Connector 157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59" name="Rectangle 104"/>
          <p:cNvSpPr>
            <a:spLocks noChangeArrowheads="1"/>
          </p:cNvSpPr>
          <p:nvPr userDrawn="1"/>
        </p:nvSpPr>
        <p:spPr bwMode="gray">
          <a:xfrm flipH="1">
            <a:off x="-3101345" y="5908482"/>
            <a:ext cx="3018793" cy="30742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LOCATION, DATE (ONE LINE)</a:t>
            </a:r>
          </a:p>
        </p:txBody>
      </p:sp>
      <p:grpSp>
        <p:nvGrpSpPr>
          <p:cNvPr id="173" name="Group 172"/>
          <p:cNvGrpSpPr/>
          <p:nvPr userDrawn="1"/>
        </p:nvGrpSpPr>
        <p:grpSpPr>
          <a:xfrm>
            <a:off x="-3101342" y="5908483"/>
            <a:ext cx="3018791" cy="282149"/>
            <a:chOff x="-460208" y="479536"/>
            <a:chExt cx="377657" cy="282149"/>
          </a:xfrm>
        </p:grpSpPr>
        <p:cxnSp>
          <p:nvCxnSpPr>
            <p:cNvPr id="174" name="Straight Connector 173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75" name="Straight Connector 174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8017780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image Slide With Blue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grpSp>
        <p:nvGrpSpPr>
          <p:cNvPr id="52" name="Group 51"/>
          <p:cNvGrpSpPr/>
          <p:nvPr userDrawn="1"/>
        </p:nvGrpSpPr>
        <p:grpSpPr>
          <a:xfrm>
            <a:off x="11231550" y="6250328"/>
            <a:ext cx="301637" cy="363217"/>
            <a:chOff x="10789528" y="6237520"/>
            <a:chExt cx="312274" cy="376026"/>
          </a:xfrm>
        </p:grpSpPr>
        <p:sp>
          <p:nvSpPr>
            <p:cNvPr id="53" name="Freeform 5"/>
            <p:cNvSpPr>
              <a:spLocks/>
            </p:cNvSpPr>
            <p:nvPr userDrawn="1"/>
          </p:nvSpPr>
          <p:spPr bwMode="auto">
            <a:xfrm>
              <a:off x="10789528" y="6237520"/>
              <a:ext cx="312274" cy="376026"/>
            </a:xfrm>
            <a:custGeom>
              <a:avLst/>
              <a:gdLst>
                <a:gd name="T0" fmla="*/ 358 w 424"/>
                <a:gd name="T1" fmla="*/ 55 h 509"/>
                <a:gd name="T2" fmla="*/ 209 w 424"/>
                <a:gd name="T3" fmla="*/ 0 h 509"/>
                <a:gd name="T4" fmla="*/ 62 w 424"/>
                <a:gd name="T5" fmla="*/ 61 h 509"/>
                <a:gd name="T6" fmla="*/ 0 w 424"/>
                <a:gd name="T7" fmla="*/ 206 h 509"/>
                <a:gd name="T8" fmla="*/ 141 w 424"/>
                <a:gd name="T9" fmla="*/ 398 h 509"/>
                <a:gd name="T10" fmla="*/ 184 w 424"/>
                <a:gd name="T11" fmla="*/ 330 h 509"/>
                <a:gd name="T12" fmla="*/ 80 w 424"/>
                <a:gd name="T13" fmla="*/ 205 h 509"/>
                <a:gd name="T14" fmla="*/ 211 w 424"/>
                <a:gd name="T15" fmla="*/ 76 h 509"/>
                <a:gd name="T16" fmla="*/ 345 w 424"/>
                <a:gd name="T17" fmla="*/ 202 h 509"/>
                <a:gd name="T18" fmla="*/ 311 w 424"/>
                <a:gd name="T19" fmla="*/ 299 h 509"/>
                <a:gd name="T20" fmla="*/ 310 w 424"/>
                <a:gd name="T21" fmla="*/ 299 h 509"/>
                <a:gd name="T22" fmla="*/ 310 w 424"/>
                <a:gd name="T23" fmla="*/ 300 h 509"/>
                <a:gd name="T24" fmla="*/ 169 w 424"/>
                <a:gd name="T25" fmla="*/ 509 h 509"/>
                <a:gd name="T26" fmla="*/ 242 w 424"/>
                <a:gd name="T27" fmla="*/ 509 h 509"/>
                <a:gd name="T28" fmla="*/ 275 w 424"/>
                <a:gd name="T29" fmla="*/ 491 h 509"/>
                <a:gd name="T30" fmla="*/ 352 w 424"/>
                <a:gd name="T31" fmla="*/ 366 h 509"/>
                <a:gd name="T32" fmla="*/ 367 w 424"/>
                <a:gd name="T33" fmla="*/ 343 h 509"/>
                <a:gd name="T34" fmla="*/ 424 w 424"/>
                <a:gd name="T35" fmla="*/ 200 h 509"/>
                <a:gd name="T36" fmla="*/ 358 w 424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4" h="509">
                  <a:moveTo>
                    <a:pt x="358" y="55"/>
                  </a:moveTo>
                  <a:cubicBezTo>
                    <a:pt x="319" y="20"/>
                    <a:pt x="264" y="0"/>
                    <a:pt x="209" y="0"/>
                  </a:cubicBezTo>
                  <a:cubicBezTo>
                    <a:pt x="154" y="0"/>
                    <a:pt x="101" y="22"/>
                    <a:pt x="62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80" y="268"/>
                    <a:pt x="80" y="205"/>
                  </a:cubicBezTo>
                  <a:cubicBezTo>
                    <a:pt x="80" y="134"/>
                    <a:pt x="138" y="76"/>
                    <a:pt x="211" y="76"/>
                  </a:cubicBezTo>
                  <a:cubicBezTo>
                    <a:pt x="277" y="76"/>
                    <a:pt x="345" y="123"/>
                    <a:pt x="345" y="202"/>
                  </a:cubicBezTo>
                  <a:cubicBezTo>
                    <a:pt x="345" y="239"/>
                    <a:pt x="327" y="271"/>
                    <a:pt x="311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9" y="509"/>
                    <a:pt x="169" y="509"/>
                    <a:pt x="169" y="509"/>
                  </a:cubicBezTo>
                  <a:cubicBezTo>
                    <a:pt x="242" y="509"/>
                    <a:pt x="242" y="509"/>
                    <a:pt x="242" y="509"/>
                  </a:cubicBezTo>
                  <a:cubicBezTo>
                    <a:pt x="255" y="509"/>
                    <a:pt x="268" y="502"/>
                    <a:pt x="275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7" y="358"/>
                    <a:pt x="362" y="350"/>
                    <a:pt x="367" y="343"/>
                  </a:cubicBezTo>
                  <a:cubicBezTo>
                    <a:pt x="395" y="297"/>
                    <a:pt x="424" y="249"/>
                    <a:pt x="424" y="200"/>
                  </a:cubicBezTo>
                  <a:cubicBezTo>
                    <a:pt x="424" y="127"/>
                    <a:pt x="388" y="81"/>
                    <a:pt x="358" y="55"/>
                  </a:cubicBezTo>
                </a:path>
              </a:pathLst>
            </a:cu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4" name="Oval 6"/>
            <p:cNvSpPr>
              <a:spLocks noChangeArrowheads="1"/>
            </p:cNvSpPr>
            <p:nvPr userDrawn="1"/>
          </p:nvSpPr>
          <p:spPr bwMode="auto">
            <a:xfrm>
              <a:off x="10905145" y="6343773"/>
              <a:ext cx="81760" cy="82121"/>
            </a:xfrm>
            <a:prstGeom prst="ellipse">
              <a:avLst/>
            </a:pr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55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6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sp>
        <p:nvSpPr>
          <p:cNvPr id="57" name="Rectangle 104"/>
          <p:cNvSpPr>
            <a:spLocks noChangeArrowheads="1"/>
          </p:cNvSpPr>
          <p:nvPr userDrawn="1"/>
        </p:nvSpPr>
        <p:spPr bwMode="gray">
          <a:xfrm flipH="1">
            <a:off x="-3101342" y="503263"/>
            <a:ext cx="3018787" cy="756707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2 LINES OF TEXT</a:t>
            </a:r>
          </a:p>
        </p:txBody>
      </p:sp>
      <p:grpSp>
        <p:nvGrpSpPr>
          <p:cNvPr id="58" name="Group 57"/>
          <p:cNvGrpSpPr/>
          <p:nvPr userDrawn="1"/>
        </p:nvGrpSpPr>
        <p:grpSpPr>
          <a:xfrm>
            <a:off x="-3101340" y="515833"/>
            <a:ext cx="3018790" cy="744137"/>
            <a:chOff x="-460208" y="515833"/>
            <a:chExt cx="377657" cy="744137"/>
          </a:xfrm>
        </p:grpSpPr>
        <p:cxnSp>
          <p:nvCxnSpPr>
            <p:cNvPr id="59" name="Straight Connector 58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60" name="Straight Connector 59"/>
            <p:cNvCxnSpPr/>
            <p:nvPr userDrawn="1"/>
          </p:nvCxnSpPr>
          <p:spPr bwMode="gray">
            <a:xfrm flipH="1">
              <a:off x="-460208" y="515833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65" name="Rectangle 64"/>
          <p:cNvSpPr/>
          <p:nvPr userDrawn="1"/>
        </p:nvSpPr>
        <p:spPr bwMode="gray">
          <a:xfrm>
            <a:off x="-3101340" y="1544635"/>
            <a:ext cx="3018790" cy="437965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08000" rIns="180000" bIns="108000" rtlCol="0" anchor="t" anchorCtr="0">
            <a:noAutofit/>
          </a:bodyPr>
          <a:lstStyle/>
          <a:p>
            <a:pPr algn="l"/>
            <a:r>
              <a:rPr lang="en-US" sz="1200" b="1">
                <a:solidFill>
                  <a:schemeClr val="tx1"/>
                </a:solidFill>
                <a:latin typeface="+mj-lt"/>
              </a:rPr>
              <a:t>INSERT IMAGE VIA</a:t>
            </a:r>
          </a:p>
          <a:p>
            <a:pPr algn="l"/>
            <a:r>
              <a:rPr lang="en-US" sz="1100" b="0">
                <a:solidFill>
                  <a:schemeClr val="tx1"/>
                </a:solidFill>
              </a:rPr>
              <a:t>Go to TAB </a:t>
            </a:r>
            <a:r>
              <a:rPr lang="en-US" sz="1100" b="1">
                <a:solidFill>
                  <a:schemeClr val="tx1"/>
                </a:solidFill>
              </a:rPr>
              <a:t>“Design” </a:t>
            </a:r>
            <a:r>
              <a:rPr lang="en-US" sz="1100" b="0">
                <a:solidFill>
                  <a:schemeClr val="tx1"/>
                </a:solidFill>
              </a:rPr>
              <a:t>&gt;</a:t>
            </a:r>
          </a:p>
          <a:p>
            <a:pPr algn="l"/>
            <a:r>
              <a:rPr lang="en-US" sz="1100" b="0">
                <a:solidFill>
                  <a:schemeClr val="tx1"/>
                </a:solidFill>
              </a:rPr>
              <a:t>Click </a:t>
            </a:r>
            <a:r>
              <a:rPr lang="en-US" sz="1100" b="1">
                <a:solidFill>
                  <a:schemeClr val="tx1"/>
                </a:solidFill>
              </a:rPr>
              <a:t>Format Background </a:t>
            </a:r>
            <a:r>
              <a:rPr lang="en-US" sz="1100" b="0">
                <a:solidFill>
                  <a:schemeClr val="tx1"/>
                </a:solidFill>
              </a:rPr>
              <a:t>&gt; </a:t>
            </a:r>
            <a:br>
              <a:rPr lang="en-US" sz="1100" b="0">
                <a:solidFill>
                  <a:schemeClr val="tx1"/>
                </a:solidFill>
              </a:rPr>
            </a:br>
            <a:r>
              <a:rPr lang="en-US" sz="1100" b="0">
                <a:solidFill>
                  <a:schemeClr val="tx1"/>
                </a:solidFill>
              </a:rPr>
              <a:t>Now click </a:t>
            </a:r>
            <a:r>
              <a:rPr lang="en-US" sz="1100" b="1">
                <a:solidFill>
                  <a:schemeClr val="tx1"/>
                </a:solidFill>
              </a:rPr>
              <a:t>Picture</a:t>
            </a:r>
            <a:r>
              <a:rPr lang="en-US" sz="1100" b="1" baseline="0">
                <a:solidFill>
                  <a:schemeClr val="tx1"/>
                </a:solidFill>
              </a:rPr>
              <a:t> or texture fill </a:t>
            </a:r>
            <a:r>
              <a:rPr lang="en-US" sz="1100" b="0" baseline="0">
                <a:solidFill>
                  <a:schemeClr val="tx1"/>
                </a:solidFill>
              </a:rPr>
              <a:t>&gt;</a:t>
            </a:r>
          </a:p>
          <a:p>
            <a:pPr algn="l"/>
            <a:r>
              <a:rPr lang="en-US" sz="1100" b="0" i="0" baseline="0">
                <a:solidFill>
                  <a:schemeClr val="tx1"/>
                </a:solidFill>
              </a:rPr>
              <a:t>Click </a:t>
            </a:r>
            <a:r>
              <a:rPr lang="en-US" sz="1100" b="1" i="0" baseline="0">
                <a:solidFill>
                  <a:schemeClr val="tx1"/>
                </a:solidFill>
              </a:rPr>
              <a:t>“File” </a:t>
            </a:r>
            <a:r>
              <a:rPr lang="en-US" sz="1100" b="0" i="0" baseline="0">
                <a:solidFill>
                  <a:schemeClr val="tx1"/>
                </a:solidFill>
              </a:rPr>
              <a:t>to browse to </a:t>
            </a:r>
            <a:r>
              <a:rPr lang="en-US" sz="1100" b="0" baseline="0">
                <a:solidFill>
                  <a:schemeClr val="tx1"/>
                </a:solidFill>
              </a:rPr>
              <a:t>your image</a:t>
            </a:r>
          </a:p>
          <a:p>
            <a:pPr algn="l"/>
            <a:r>
              <a:rPr lang="en-US" sz="1100" b="0" baseline="0">
                <a:solidFill>
                  <a:schemeClr val="tx1"/>
                </a:solidFill>
              </a:rPr>
              <a:t>Make sure </a:t>
            </a:r>
            <a:r>
              <a:rPr lang="en-US" sz="1100" b="1" i="0" baseline="0">
                <a:solidFill>
                  <a:schemeClr val="tx1"/>
                </a:solidFill>
              </a:rPr>
              <a:t>“Tile picture as texture”  </a:t>
            </a:r>
            <a:r>
              <a:rPr lang="en-US" sz="1100" b="0" baseline="0">
                <a:solidFill>
                  <a:schemeClr val="tx1"/>
                </a:solidFill>
              </a:rPr>
              <a:t>is ticked</a:t>
            </a:r>
            <a:endParaRPr lang="en-US" sz="1100" b="0">
              <a:solidFill>
                <a:schemeClr val="tx1"/>
              </a:solidFill>
            </a:endParaRPr>
          </a:p>
        </p:txBody>
      </p:sp>
      <p:cxnSp>
        <p:nvCxnSpPr>
          <p:cNvPr id="69" name="Straight Connector 68"/>
          <p:cNvCxnSpPr/>
          <p:nvPr userDrawn="1"/>
        </p:nvCxnSpPr>
        <p:spPr bwMode="gray">
          <a:xfrm flipH="1">
            <a:off x="-3101345" y="1544638"/>
            <a:ext cx="3018791" cy="0"/>
          </a:xfrm>
          <a:prstGeom prst="line">
            <a:avLst/>
          </a:prstGeom>
          <a:noFill/>
          <a:ln w="6350" cap="flat" cmpd="sng" algn="ctr">
            <a:solidFill>
              <a:srgbClr val="FF0000"/>
            </a:solidFill>
            <a:prstDash val="dash"/>
            <a:miter lim="800000"/>
          </a:ln>
          <a:effectLst/>
        </p:spPr>
      </p:cxnSp>
      <p:sp>
        <p:nvSpPr>
          <p:cNvPr id="110" name="Rectangle 104"/>
          <p:cNvSpPr>
            <a:spLocks noChangeArrowheads="1"/>
          </p:cNvSpPr>
          <p:nvPr userDrawn="1"/>
        </p:nvSpPr>
        <p:spPr bwMode="gray">
          <a:xfrm>
            <a:off x="12263437" y="6019797"/>
            <a:ext cx="3681702" cy="84296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NO CONTENT BETWEEN THESE RED LINES</a:t>
            </a:r>
          </a:p>
        </p:txBody>
      </p:sp>
      <p:grpSp>
        <p:nvGrpSpPr>
          <p:cNvPr id="111" name="Group 110"/>
          <p:cNvGrpSpPr/>
          <p:nvPr userDrawn="1"/>
        </p:nvGrpSpPr>
        <p:grpSpPr>
          <a:xfrm>
            <a:off x="12266222" y="6019797"/>
            <a:ext cx="3678917" cy="834408"/>
            <a:chOff x="-460208" y="425562"/>
            <a:chExt cx="377657" cy="834408"/>
          </a:xfrm>
        </p:grpSpPr>
        <p:cxnSp>
          <p:nvCxnSpPr>
            <p:cNvPr id="112" name="Straight Connector 111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13" name="Straight Connector 112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14" name="Group 113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15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16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18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9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20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21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2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23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4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25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26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7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28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9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30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1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32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3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34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35" name="Rectangle 134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6" name="Rectangle 135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37" name="Rectangle 136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8" name="Rectangle 137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39" name="Rectangle 138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40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1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42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3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44" name="Rectangle 143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5" name="Rectangle 144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46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7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66" name="Rectangle 104"/>
          <p:cNvSpPr>
            <a:spLocks noChangeArrowheads="1"/>
          </p:cNvSpPr>
          <p:nvPr userDrawn="1"/>
        </p:nvSpPr>
        <p:spPr bwMode="gray">
          <a:xfrm flipH="1">
            <a:off x="-3101341" y="6019801"/>
            <a:ext cx="3018787" cy="8432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FOOTER </a:t>
            </a:r>
            <a:b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Go to tab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“insert”</a:t>
            </a: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Select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“header &amp; footer”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Insert your text and click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‘Apply to all’</a:t>
            </a: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67" name="Group 66"/>
          <p:cNvGrpSpPr/>
          <p:nvPr userDrawn="1"/>
        </p:nvGrpSpPr>
        <p:grpSpPr>
          <a:xfrm>
            <a:off x="-3101342" y="6019797"/>
            <a:ext cx="3018791" cy="834408"/>
            <a:chOff x="-460208" y="425562"/>
            <a:chExt cx="377657" cy="834408"/>
          </a:xfrm>
        </p:grpSpPr>
        <p:cxnSp>
          <p:nvCxnSpPr>
            <p:cNvPr id="68" name="Straight Connector 67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70" name="Straight Connector 69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9752785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image Slide With White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edit Master title style</a:t>
            </a:r>
          </a:p>
        </p:txBody>
      </p:sp>
      <p:grpSp>
        <p:nvGrpSpPr>
          <p:cNvPr id="46" name="Group 45"/>
          <p:cNvGrpSpPr/>
          <p:nvPr userDrawn="1"/>
        </p:nvGrpSpPr>
        <p:grpSpPr>
          <a:xfrm>
            <a:off x="11231550" y="6250328"/>
            <a:ext cx="301637" cy="363217"/>
            <a:chOff x="10789528" y="6237520"/>
            <a:chExt cx="312274" cy="376026"/>
          </a:xfrm>
          <a:solidFill>
            <a:schemeClr val="bg1"/>
          </a:solidFill>
        </p:grpSpPr>
        <p:sp>
          <p:nvSpPr>
            <p:cNvPr id="47" name="Freeform 5"/>
            <p:cNvSpPr>
              <a:spLocks/>
            </p:cNvSpPr>
            <p:nvPr userDrawn="1"/>
          </p:nvSpPr>
          <p:spPr bwMode="auto">
            <a:xfrm>
              <a:off x="10789528" y="6237520"/>
              <a:ext cx="312274" cy="376026"/>
            </a:xfrm>
            <a:custGeom>
              <a:avLst/>
              <a:gdLst>
                <a:gd name="T0" fmla="*/ 358 w 424"/>
                <a:gd name="T1" fmla="*/ 55 h 509"/>
                <a:gd name="T2" fmla="*/ 209 w 424"/>
                <a:gd name="T3" fmla="*/ 0 h 509"/>
                <a:gd name="T4" fmla="*/ 62 w 424"/>
                <a:gd name="T5" fmla="*/ 61 h 509"/>
                <a:gd name="T6" fmla="*/ 0 w 424"/>
                <a:gd name="T7" fmla="*/ 206 h 509"/>
                <a:gd name="T8" fmla="*/ 141 w 424"/>
                <a:gd name="T9" fmla="*/ 398 h 509"/>
                <a:gd name="T10" fmla="*/ 184 w 424"/>
                <a:gd name="T11" fmla="*/ 330 h 509"/>
                <a:gd name="T12" fmla="*/ 80 w 424"/>
                <a:gd name="T13" fmla="*/ 205 h 509"/>
                <a:gd name="T14" fmla="*/ 211 w 424"/>
                <a:gd name="T15" fmla="*/ 76 h 509"/>
                <a:gd name="T16" fmla="*/ 345 w 424"/>
                <a:gd name="T17" fmla="*/ 202 h 509"/>
                <a:gd name="T18" fmla="*/ 311 w 424"/>
                <a:gd name="T19" fmla="*/ 299 h 509"/>
                <a:gd name="T20" fmla="*/ 310 w 424"/>
                <a:gd name="T21" fmla="*/ 299 h 509"/>
                <a:gd name="T22" fmla="*/ 310 w 424"/>
                <a:gd name="T23" fmla="*/ 300 h 509"/>
                <a:gd name="T24" fmla="*/ 169 w 424"/>
                <a:gd name="T25" fmla="*/ 509 h 509"/>
                <a:gd name="T26" fmla="*/ 242 w 424"/>
                <a:gd name="T27" fmla="*/ 509 h 509"/>
                <a:gd name="T28" fmla="*/ 275 w 424"/>
                <a:gd name="T29" fmla="*/ 491 h 509"/>
                <a:gd name="T30" fmla="*/ 352 w 424"/>
                <a:gd name="T31" fmla="*/ 366 h 509"/>
                <a:gd name="T32" fmla="*/ 367 w 424"/>
                <a:gd name="T33" fmla="*/ 343 h 509"/>
                <a:gd name="T34" fmla="*/ 424 w 424"/>
                <a:gd name="T35" fmla="*/ 200 h 509"/>
                <a:gd name="T36" fmla="*/ 358 w 424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4" h="509">
                  <a:moveTo>
                    <a:pt x="358" y="55"/>
                  </a:moveTo>
                  <a:cubicBezTo>
                    <a:pt x="319" y="20"/>
                    <a:pt x="264" y="0"/>
                    <a:pt x="209" y="0"/>
                  </a:cubicBezTo>
                  <a:cubicBezTo>
                    <a:pt x="154" y="0"/>
                    <a:pt x="101" y="22"/>
                    <a:pt x="62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80" y="268"/>
                    <a:pt x="80" y="205"/>
                  </a:cubicBezTo>
                  <a:cubicBezTo>
                    <a:pt x="80" y="134"/>
                    <a:pt x="138" y="76"/>
                    <a:pt x="211" y="76"/>
                  </a:cubicBezTo>
                  <a:cubicBezTo>
                    <a:pt x="277" y="76"/>
                    <a:pt x="345" y="123"/>
                    <a:pt x="345" y="202"/>
                  </a:cubicBezTo>
                  <a:cubicBezTo>
                    <a:pt x="345" y="239"/>
                    <a:pt x="327" y="271"/>
                    <a:pt x="311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9" y="509"/>
                    <a:pt x="169" y="509"/>
                    <a:pt x="169" y="509"/>
                  </a:cubicBezTo>
                  <a:cubicBezTo>
                    <a:pt x="242" y="509"/>
                    <a:pt x="242" y="509"/>
                    <a:pt x="242" y="509"/>
                  </a:cubicBezTo>
                  <a:cubicBezTo>
                    <a:pt x="255" y="509"/>
                    <a:pt x="268" y="502"/>
                    <a:pt x="275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7" y="358"/>
                    <a:pt x="362" y="350"/>
                    <a:pt x="367" y="343"/>
                  </a:cubicBezTo>
                  <a:cubicBezTo>
                    <a:pt x="395" y="297"/>
                    <a:pt x="424" y="249"/>
                    <a:pt x="424" y="200"/>
                  </a:cubicBezTo>
                  <a:cubicBezTo>
                    <a:pt x="424" y="127"/>
                    <a:pt x="388" y="81"/>
                    <a:pt x="358" y="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" name="Oval 6"/>
            <p:cNvSpPr>
              <a:spLocks noChangeArrowheads="1"/>
            </p:cNvSpPr>
            <p:nvPr userDrawn="1"/>
          </p:nvSpPr>
          <p:spPr bwMode="auto">
            <a:xfrm>
              <a:off x="10905145" y="6343773"/>
              <a:ext cx="81760" cy="82121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4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sp>
        <p:nvSpPr>
          <p:cNvPr id="51" name="Rectangle 104"/>
          <p:cNvSpPr>
            <a:spLocks noChangeArrowheads="1"/>
          </p:cNvSpPr>
          <p:nvPr userDrawn="1"/>
        </p:nvSpPr>
        <p:spPr bwMode="gray">
          <a:xfrm flipH="1">
            <a:off x="-3101342" y="503263"/>
            <a:ext cx="3018787" cy="756707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2 LINES OF TEXT</a:t>
            </a:r>
          </a:p>
        </p:txBody>
      </p:sp>
      <p:grpSp>
        <p:nvGrpSpPr>
          <p:cNvPr id="52" name="Group 51"/>
          <p:cNvGrpSpPr/>
          <p:nvPr userDrawn="1"/>
        </p:nvGrpSpPr>
        <p:grpSpPr>
          <a:xfrm>
            <a:off x="-3101340" y="515833"/>
            <a:ext cx="3018790" cy="744137"/>
            <a:chOff x="-460208" y="515833"/>
            <a:chExt cx="377657" cy="744137"/>
          </a:xfrm>
        </p:grpSpPr>
        <p:cxnSp>
          <p:nvCxnSpPr>
            <p:cNvPr id="53" name="Straight Connector 52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4" name="Straight Connector 53"/>
            <p:cNvCxnSpPr/>
            <p:nvPr userDrawn="1"/>
          </p:nvCxnSpPr>
          <p:spPr bwMode="gray">
            <a:xfrm flipH="1">
              <a:off x="-460208" y="515833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97" name="Rectangle 104"/>
          <p:cNvSpPr>
            <a:spLocks noChangeArrowheads="1"/>
          </p:cNvSpPr>
          <p:nvPr userDrawn="1"/>
        </p:nvSpPr>
        <p:spPr bwMode="gray">
          <a:xfrm>
            <a:off x="12263437" y="6019797"/>
            <a:ext cx="3681702" cy="84296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NO CONTENT BETWEEN THESE RED LINES</a:t>
            </a:r>
          </a:p>
        </p:txBody>
      </p:sp>
      <p:grpSp>
        <p:nvGrpSpPr>
          <p:cNvPr id="98" name="Group 97"/>
          <p:cNvGrpSpPr/>
          <p:nvPr userDrawn="1"/>
        </p:nvGrpSpPr>
        <p:grpSpPr>
          <a:xfrm>
            <a:off x="12266222" y="6019797"/>
            <a:ext cx="3678917" cy="834408"/>
            <a:chOff x="-460208" y="425562"/>
            <a:chExt cx="377657" cy="834408"/>
          </a:xfrm>
        </p:grpSpPr>
        <p:cxnSp>
          <p:nvCxnSpPr>
            <p:cNvPr id="99" name="Straight Connector 98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0" name="Straight Connector 99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01" name="Group 100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02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03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4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05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6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07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08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9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10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1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12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13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4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15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6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17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8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19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0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21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22" name="Rectangle 121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3" name="Rectangle 122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24" name="Rectangle 123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5" name="Rectangle 124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26" name="Rectangle 125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27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8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29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0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31" name="Rectangle 130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2" name="Rectangle 131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33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4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59" name="Rectangle 104"/>
          <p:cNvSpPr>
            <a:spLocks noChangeArrowheads="1"/>
          </p:cNvSpPr>
          <p:nvPr userDrawn="1"/>
        </p:nvSpPr>
        <p:spPr bwMode="gray">
          <a:xfrm flipH="1">
            <a:off x="-3101341" y="6019801"/>
            <a:ext cx="3018787" cy="8432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FOOTER </a:t>
            </a:r>
            <a:b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Go to tab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“insert”</a:t>
            </a: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Select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“header &amp; footer”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Insert your text and click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‘Apply to all’</a:t>
            </a: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60" name="Group 59"/>
          <p:cNvGrpSpPr/>
          <p:nvPr userDrawn="1"/>
        </p:nvGrpSpPr>
        <p:grpSpPr>
          <a:xfrm>
            <a:off x="-3101342" y="6019797"/>
            <a:ext cx="3018791" cy="834408"/>
            <a:chOff x="-460208" y="425562"/>
            <a:chExt cx="377657" cy="834408"/>
          </a:xfrm>
        </p:grpSpPr>
        <p:cxnSp>
          <p:nvCxnSpPr>
            <p:cNvPr id="61" name="Straight Connector 60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62" name="Straight Connector 61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9250690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</p:spTree>
    <p:extLst>
      <p:ext uri="{BB962C8B-B14F-4D97-AF65-F5344CB8AC3E}">
        <p14:creationId xmlns:p14="http://schemas.microsoft.com/office/powerpoint/2010/main" val="2006601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</a:t>
            </a:r>
            <a:r>
              <a:rPr lang="en-GB" noProof="0"/>
              <a:t>presentation</a:t>
            </a:r>
            <a:r>
              <a:rPr lang="en-US"/>
              <a:t> (Footer Text)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119075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58814" y="1544638"/>
            <a:ext cx="10863260" cy="4475162"/>
          </a:xfrm>
        </p:spPr>
        <p:txBody>
          <a:bodyPr/>
          <a:lstStyle>
            <a:lvl1pPr>
              <a:lnSpc>
                <a:spcPct val="80000"/>
              </a:lnSpc>
              <a:defRPr sz="13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noProof="0"/>
              <a:t>Edit Disclaimer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73764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 with title and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534250"/>
            <a:ext cx="12192000" cy="4485547"/>
          </a:xfrm>
          <a:prstGeom prst="rect">
            <a:avLst/>
          </a:prstGeom>
          <a:solidFill>
            <a:srgbClr val="00000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8" name="Media Placeholder 7"/>
          <p:cNvSpPr>
            <a:spLocks noGrp="1"/>
          </p:cNvSpPr>
          <p:nvPr>
            <p:ph type="media" sz="quarter" idx="16" hasCustomPrompt="1"/>
          </p:nvPr>
        </p:nvSpPr>
        <p:spPr>
          <a:xfrm>
            <a:off x="0" y="1534250"/>
            <a:ext cx="12192000" cy="4485551"/>
          </a:xfrm>
          <a:solidFill>
            <a:schemeClr val="tx1"/>
          </a:solidFill>
        </p:spPr>
        <p:txBody>
          <a:bodyPr rIns="648000" anchor="ctr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Click on icon </a:t>
            </a:r>
            <a:r>
              <a:rPr lang="nl-NL" err="1"/>
              <a:t>left</a:t>
            </a:r>
            <a:r>
              <a:rPr lang="nl-NL"/>
              <a:t> </a:t>
            </a:r>
            <a:br>
              <a:rPr lang="nl-NL"/>
            </a:b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insert</a:t>
            </a:r>
            <a:r>
              <a:rPr lang="nl-NL"/>
              <a:t> media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  <p:sp>
        <p:nvSpPr>
          <p:cNvPr id="7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51" name="Group 50"/>
          <p:cNvGrpSpPr/>
          <p:nvPr userDrawn="1"/>
        </p:nvGrpSpPr>
        <p:grpSpPr>
          <a:xfrm>
            <a:off x="11231550" y="6250328"/>
            <a:ext cx="301637" cy="363217"/>
            <a:chOff x="10789528" y="6237520"/>
            <a:chExt cx="312274" cy="376026"/>
          </a:xfrm>
        </p:grpSpPr>
        <p:sp>
          <p:nvSpPr>
            <p:cNvPr id="52" name="Freeform 5"/>
            <p:cNvSpPr>
              <a:spLocks/>
            </p:cNvSpPr>
            <p:nvPr userDrawn="1"/>
          </p:nvSpPr>
          <p:spPr bwMode="auto">
            <a:xfrm>
              <a:off x="10789528" y="6237520"/>
              <a:ext cx="312274" cy="376026"/>
            </a:xfrm>
            <a:custGeom>
              <a:avLst/>
              <a:gdLst>
                <a:gd name="T0" fmla="*/ 358 w 424"/>
                <a:gd name="T1" fmla="*/ 55 h 509"/>
                <a:gd name="T2" fmla="*/ 209 w 424"/>
                <a:gd name="T3" fmla="*/ 0 h 509"/>
                <a:gd name="T4" fmla="*/ 62 w 424"/>
                <a:gd name="T5" fmla="*/ 61 h 509"/>
                <a:gd name="T6" fmla="*/ 0 w 424"/>
                <a:gd name="T7" fmla="*/ 206 h 509"/>
                <a:gd name="T8" fmla="*/ 141 w 424"/>
                <a:gd name="T9" fmla="*/ 398 h 509"/>
                <a:gd name="T10" fmla="*/ 184 w 424"/>
                <a:gd name="T11" fmla="*/ 330 h 509"/>
                <a:gd name="T12" fmla="*/ 80 w 424"/>
                <a:gd name="T13" fmla="*/ 205 h 509"/>
                <a:gd name="T14" fmla="*/ 211 w 424"/>
                <a:gd name="T15" fmla="*/ 76 h 509"/>
                <a:gd name="T16" fmla="*/ 345 w 424"/>
                <a:gd name="T17" fmla="*/ 202 h 509"/>
                <a:gd name="T18" fmla="*/ 311 w 424"/>
                <a:gd name="T19" fmla="*/ 299 h 509"/>
                <a:gd name="T20" fmla="*/ 310 w 424"/>
                <a:gd name="T21" fmla="*/ 299 h 509"/>
                <a:gd name="T22" fmla="*/ 310 w 424"/>
                <a:gd name="T23" fmla="*/ 300 h 509"/>
                <a:gd name="T24" fmla="*/ 169 w 424"/>
                <a:gd name="T25" fmla="*/ 509 h 509"/>
                <a:gd name="T26" fmla="*/ 242 w 424"/>
                <a:gd name="T27" fmla="*/ 509 h 509"/>
                <a:gd name="T28" fmla="*/ 275 w 424"/>
                <a:gd name="T29" fmla="*/ 491 h 509"/>
                <a:gd name="T30" fmla="*/ 352 w 424"/>
                <a:gd name="T31" fmla="*/ 366 h 509"/>
                <a:gd name="T32" fmla="*/ 367 w 424"/>
                <a:gd name="T33" fmla="*/ 343 h 509"/>
                <a:gd name="T34" fmla="*/ 424 w 424"/>
                <a:gd name="T35" fmla="*/ 200 h 509"/>
                <a:gd name="T36" fmla="*/ 358 w 424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4" h="509">
                  <a:moveTo>
                    <a:pt x="358" y="55"/>
                  </a:moveTo>
                  <a:cubicBezTo>
                    <a:pt x="319" y="20"/>
                    <a:pt x="264" y="0"/>
                    <a:pt x="209" y="0"/>
                  </a:cubicBezTo>
                  <a:cubicBezTo>
                    <a:pt x="154" y="0"/>
                    <a:pt x="101" y="22"/>
                    <a:pt x="62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80" y="268"/>
                    <a:pt x="80" y="205"/>
                  </a:cubicBezTo>
                  <a:cubicBezTo>
                    <a:pt x="80" y="134"/>
                    <a:pt x="138" y="76"/>
                    <a:pt x="211" y="76"/>
                  </a:cubicBezTo>
                  <a:cubicBezTo>
                    <a:pt x="277" y="76"/>
                    <a:pt x="345" y="123"/>
                    <a:pt x="345" y="202"/>
                  </a:cubicBezTo>
                  <a:cubicBezTo>
                    <a:pt x="345" y="239"/>
                    <a:pt x="327" y="271"/>
                    <a:pt x="311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9" y="509"/>
                    <a:pt x="169" y="509"/>
                    <a:pt x="169" y="509"/>
                  </a:cubicBezTo>
                  <a:cubicBezTo>
                    <a:pt x="242" y="509"/>
                    <a:pt x="242" y="509"/>
                    <a:pt x="242" y="509"/>
                  </a:cubicBezTo>
                  <a:cubicBezTo>
                    <a:pt x="255" y="509"/>
                    <a:pt x="268" y="502"/>
                    <a:pt x="275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7" y="358"/>
                    <a:pt x="362" y="350"/>
                    <a:pt x="367" y="343"/>
                  </a:cubicBezTo>
                  <a:cubicBezTo>
                    <a:pt x="395" y="297"/>
                    <a:pt x="424" y="249"/>
                    <a:pt x="424" y="200"/>
                  </a:cubicBezTo>
                  <a:cubicBezTo>
                    <a:pt x="424" y="127"/>
                    <a:pt x="388" y="81"/>
                    <a:pt x="358" y="55"/>
                  </a:cubicBezTo>
                </a:path>
              </a:pathLst>
            </a:cu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3" name="Oval 6"/>
            <p:cNvSpPr>
              <a:spLocks noChangeArrowheads="1"/>
            </p:cNvSpPr>
            <p:nvPr userDrawn="1"/>
          </p:nvSpPr>
          <p:spPr bwMode="auto">
            <a:xfrm>
              <a:off x="10905145" y="6343773"/>
              <a:ext cx="81760" cy="82121"/>
            </a:xfrm>
            <a:prstGeom prst="ellipse">
              <a:avLst/>
            </a:pr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54" name="Rectangle 104"/>
          <p:cNvSpPr>
            <a:spLocks noChangeArrowheads="1"/>
          </p:cNvSpPr>
          <p:nvPr userDrawn="1"/>
        </p:nvSpPr>
        <p:spPr bwMode="gray">
          <a:xfrm>
            <a:off x="12263437" y="6019797"/>
            <a:ext cx="3681702" cy="84296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NO CONTENT BETWEEN THESE RED LINES</a:t>
            </a:r>
          </a:p>
        </p:txBody>
      </p:sp>
      <p:grpSp>
        <p:nvGrpSpPr>
          <p:cNvPr id="55" name="Group 54"/>
          <p:cNvGrpSpPr/>
          <p:nvPr userDrawn="1"/>
        </p:nvGrpSpPr>
        <p:grpSpPr>
          <a:xfrm>
            <a:off x="12266222" y="6019797"/>
            <a:ext cx="3678917" cy="834408"/>
            <a:chOff x="-460208" y="425562"/>
            <a:chExt cx="377657" cy="834408"/>
          </a:xfrm>
        </p:grpSpPr>
        <p:cxnSp>
          <p:nvCxnSpPr>
            <p:cNvPr id="56" name="Straight Connector 55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7" name="Straight Connector 56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8" name="Group 57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59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0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1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2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3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4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5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6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7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8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69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0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1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2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3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4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5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6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7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78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79" name="Rectangle 78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0" name="Rectangle 79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4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5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6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7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88" name="Rectangle 87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0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1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111" name="Rectangle 104"/>
          <p:cNvSpPr>
            <a:spLocks noChangeArrowheads="1"/>
          </p:cNvSpPr>
          <p:nvPr userDrawn="1"/>
        </p:nvSpPr>
        <p:spPr bwMode="gray">
          <a:xfrm flipH="1">
            <a:off x="-3101341" y="6019801"/>
            <a:ext cx="3018787" cy="8432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FOOTER </a:t>
            </a:r>
            <a:b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Go to tab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“insert”</a:t>
            </a: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Select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“header &amp; footer”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Insert your text and click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‘Apply to all’</a:t>
            </a: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112" name="Group 111"/>
          <p:cNvGrpSpPr/>
          <p:nvPr userDrawn="1"/>
        </p:nvGrpSpPr>
        <p:grpSpPr>
          <a:xfrm>
            <a:off x="-3101342" y="6019797"/>
            <a:ext cx="3018791" cy="834408"/>
            <a:chOff x="-460208" y="425562"/>
            <a:chExt cx="377657" cy="834408"/>
          </a:xfrm>
        </p:grpSpPr>
        <p:cxnSp>
          <p:nvCxnSpPr>
            <p:cNvPr id="113" name="Straight Connector 112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14" name="Straight Connector 113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92" name="Title 1"/>
          <p:cNvSpPr>
            <a:spLocks noGrp="1"/>
          </p:cNvSpPr>
          <p:nvPr>
            <p:ph type="title"/>
          </p:nvPr>
        </p:nvSpPr>
        <p:spPr>
          <a:xfrm>
            <a:off x="658813" y="515833"/>
            <a:ext cx="10863261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08861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Video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/>
          <p:cNvSpPr/>
          <p:nvPr userDrawn="1"/>
        </p:nvSpPr>
        <p:spPr>
          <a:xfrm>
            <a:off x="0" y="-17600"/>
            <a:ext cx="12192000" cy="6037397"/>
          </a:xfrm>
          <a:prstGeom prst="rect">
            <a:avLst/>
          </a:prstGeom>
          <a:solidFill>
            <a:srgbClr val="00000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8" name="Media Placeholder 7"/>
          <p:cNvSpPr>
            <a:spLocks noGrp="1"/>
          </p:cNvSpPr>
          <p:nvPr>
            <p:ph type="media" sz="quarter" idx="16" hasCustomPrompt="1"/>
          </p:nvPr>
        </p:nvSpPr>
        <p:spPr>
          <a:xfrm>
            <a:off x="0" y="-8800"/>
            <a:ext cx="12192000" cy="6028601"/>
          </a:xfrm>
          <a:solidFill>
            <a:schemeClr val="tx1"/>
          </a:solidFill>
        </p:spPr>
        <p:txBody>
          <a:bodyPr rIns="648000" anchor="ctr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Click on icon left </a:t>
            </a:r>
            <a:br>
              <a:rPr lang="nl-NL"/>
            </a:br>
            <a:r>
              <a:rPr lang="nl-NL"/>
              <a:t>to insert media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</a:t>
            </a:r>
            <a:r>
              <a:rPr lang="en-GB" noProof="0"/>
              <a:t>presentation</a:t>
            </a:r>
            <a:r>
              <a:rPr lang="en-US"/>
              <a:t> (Footer Text)</a:t>
            </a:r>
            <a:endParaRPr lang="nl-NL"/>
          </a:p>
        </p:txBody>
      </p:sp>
      <p:sp>
        <p:nvSpPr>
          <p:cNvPr id="7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51" name="Group 50"/>
          <p:cNvGrpSpPr/>
          <p:nvPr userDrawn="1"/>
        </p:nvGrpSpPr>
        <p:grpSpPr>
          <a:xfrm>
            <a:off x="11231550" y="6250328"/>
            <a:ext cx="301637" cy="363217"/>
            <a:chOff x="10789528" y="6237520"/>
            <a:chExt cx="312274" cy="376026"/>
          </a:xfrm>
        </p:grpSpPr>
        <p:sp>
          <p:nvSpPr>
            <p:cNvPr id="52" name="Freeform 5"/>
            <p:cNvSpPr>
              <a:spLocks/>
            </p:cNvSpPr>
            <p:nvPr userDrawn="1"/>
          </p:nvSpPr>
          <p:spPr bwMode="auto">
            <a:xfrm>
              <a:off x="10789528" y="6237520"/>
              <a:ext cx="312274" cy="376026"/>
            </a:xfrm>
            <a:custGeom>
              <a:avLst/>
              <a:gdLst>
                <a:gd name="T0" fmla="*/ 358 w 424"/>
                <a:gd name="T1" fmla="*/ 55 h 509"/>
                <a:gd name="T2" fmla="*/ 209 w 424"/>
                <a:gd name="T3" fmla="*/ 0 h 509"/>
                <a:gd name="T4" fmla="*/ 62 w 424"/>
                <a:gd name="T5" fmla="*/ 61 h 509"/>
                <a:gd name="T6" fmla="*/ 0 w 424"/>
                <a:gd name="T7" fmla="*/ 206 h 509"/>
                <a:gd name="T8" fmla="*/ 141 w 424"/>
                <a:gd name="T9" fmla="*/ 398 h 509"/>
                <a:gd name="T10" fmla="*/ 184 w 424"/>
                <a:gd name="T11" fmla="*/ 330 h 509"/>
                <a:gd name="T12" fmla="*/ 80 w 424"/>
                <a:gd name="T13" fmla="*/ 205 h 509"/>
                <a:gd name="T14" fmla="*/ 211 w 424"/>
                <a:gd name="T15" fmla="*/ 76 h 509"/>
                <a:gd name="T16" fmla="*/ 345 w 424"/>
                <a:gd name="T17" fmla="*/ 202 h 509"/>
                <a:gd name="T18" fmla="*/ 311 w 424"/>
                <a:gd name="T19" fmla="*/ 299 h 509"/>
                <a:gd name="T20" fmla="*/ 310 w 424"/>
                <a:gd name="T21" fmla="*/ 299 h 509"/>
                <a:gd name="T22" fmla="*/ 310 w 424"/>
                <a:gd name="T23" fmla="*/ 300 h 509"/>
                <a:gd name="T24" fmla="*/ 169 w 424"/>
                <a:gd name="T25" fmla="*/ 509 h 509"/>
                <a:gd name="T26" fmla="*/ 242 w 424"/>
                <a:gd name="T27" fmla="*/ 509 h 509"/>
                <a:gd name="T28" fmla="*/ 275 w 424"/>
                <a:gd name="T29" fmla="*/ 491 h 509"/>
                <a:gd name="T30" fmla="*/ 352 w 424"/>
                <a:gd name="T31" fmla="*/ 366 h 509"/>
                <a:gd name="T32" fmla="*/ 367 w 424"/>
                <a:gd name="T33" fmla="*/ 343 h 509"/>
                <a:gd name="T34" fmla="*/ 424 w 424"/>
                <a:gd name="T35" fmla="*/ 200 h 509"/>
                <a:gd name="T36" fmla="*/ 358 w 424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4" h="509">
                  <a:moveTo>
                    <a:pt x="358" y="55"/>
                  </a:moveTo>
                  <a:cubicBezTo>
                    <a:pt x="319" y="20"/>
                    <a:pt x="264" y="0"/>
                    <a:pt x="209" y="0"/>
                  </a:cubicBezTo>
                  <a:cubicBezTo>
                    <a:pt x="154" y="0"/>
                    <a:pt x="101" y="22"/>
                    <a:pt x="62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80" y="268"/>
                    <a:pt x="80" y="205"/>
                  </a:cubicBezTo>
                  <a:cubicBezTo>
                    <a:pt x="80" y="134"/>
                    <a:pt x="138" y="76"/>
                    <a:pt x="211" y="76"/>
                  </a:cubicBezTo>
                  <a:cubicBezTo>
                    <a:pt x="277" y="76"/>
                    <a:pt x="345" y="123"/>
                    <a:pt x="345" y="202"/>
                  </a:cubicBezTo>
                  <a:cubicBezTo>
                    <a:pt x="345" y="239"/>
                    <a:pt x="327" y="271"/>
                    <a:pt x="311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9" y="509"/>
                    <a:pt x="169" y="509"/>
                    <a:pt x="169" y="509"/>
                  </a:cubicBezTo>
                  <a:cubicBezTo>
                    <a:pt x="242" y="509"/>
                    <a:pt x="242" y="509"/>
                    <a:pt x="242" y="509"/>
                  </a:cubicBezTo>
                  <a:cubicBezTo>
                    <a:pt x="255" y="509"/>
                    <a:pt x="268" y="502"/>
                    <a:pt x="275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7" y="358"/>
                    <a:pt x="362" y="350"/>
                    <a:pt x="367" y="343"/>
                  </a:cubicBezTo>
                  <a:cubicBezTo>
                    <a:pt x="395" y="297"/>
                    <a:pt x="424" y="249"/>
                    <a:pt x="424" y="200"/>
                  </a:cubicBezTo>
                  <a:cubicBezTo>
                    <a:pt x="424" y="127"/>
                    <a:pt x="388" y="81"/>
                    <a:pt x="358" y="55"/>
                  </a:cubicBezTo>
                </a:path>
              </a:pathLst>
            </a:cu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3" name="Oval 6"/>
            <p:cNvSpPr>
              <a:spLocks noChangeArrowheads="1"/>
            </p:cNvSpPr>
            <p:nvPr userDrawn="1"/>
          </p:nvSpPr>
          <p:spPr bwMode="auto">
            <a:xfrm>
              <a:off x="10905145" y="6343773"/>
              <a:ext cx="81760" cy="82121"/>
            </a:xfrm>
            <a:prstGeom prst="ellipse">
              <a:avLst/>
            </a:pr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54" name="Rectangle 104"/>
          <p:cNvSpPr>
            <a:spLocks noChangeArrowheads="1"/>
          </p:cNvSpPr>
          <p:nvPr userDrawn="1"/>
        </p:nvSpPr>
        <p:spPr bwMode="gray">
          <a:xfrm>
            <a:off x="12263437" y="6019797"/>
            <a:ext cx="3681702" cy="84296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NO CONTENT BETWEEN THESE RED LINES</a:t>
            </a:r>
          </a:p>
        </p:txBody>
      </p:sp>
      <p:grpSp>
        <p:nvGrpSpPr>
          <p:cNvPr id="55" name="Group 54"/>
          <p:cNvGrpSpPr/>
          <p:nvPr userDrawn="1"/>
        </p:nvGrpSpPr>
        <p:grpSpPr>
          <a:xfrm>
            <a:off x="12266222" y="6019797"/>
            <a:ext cx="3678917" cy="834408"/>
            <a:chOff x="-460208" y="425562"/>
            <a:chExt cx="377657" cy="834408"/>
          </a:xfrm>
        </p:grpSpPr>
        <p:cxnSp>
          <p:nvCxnSpPr>
            <p:cNvPr id="56" name="Straight Connector 55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7" name="Straight Connector 56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8" name="Group 57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59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0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1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2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3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4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5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6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7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8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69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0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1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2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3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4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5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6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7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78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79" name="Rectangle 78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0" name="Rectangle 79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4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5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6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7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88" name="Rectangle 87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0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1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111" name="Rectangle 104"/>
          <p:cNvSpPr>
            <a:spLocks noChangeArrowheads="1"/>
          </p:cNvSpPr>
          <p:nvPr userDrawn="1"/>
        </p:nvSpPr>
        <p:spPr bwMode="gray">
          <a:xfrm flipH="1">
            <a:off x="-3101341" y="6019801"/>
            <a:ext cx="3018787" cy="8432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FOOTER </a:t>
            </a:r>
            <a:b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Go to tab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“insert”</a:t>
            </a: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Select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“header &amp; footer”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Insert your text and click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‘Apply to all’</a:t>
            </a: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112" name="Group 111"/>
          <p:cNvGrpSpPr/>
          <p:nvPr userDrawn="1"/>
        </p:nvGrpSpPr>
        <p:grpSpPr>
          <a:xfrm>
            <a:off x="-3101342" y="6019797"/>
            <a:ext cx="3018791" cy="834408"/>
            <a:chOff x="-460208" y="425562"/>
            <a:chExt cx="377657" cy="834408"/>
          </a:xfrm>
        </p:grpSpPr>
        <p:cxnSp>
          <p:nvCxnSpPr>
            <p:cNvPr id="113" name="Straight Connector 112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14" name="Straight Connector 113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152855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 with blu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 userDrawn="1"/>
        </p:nvSpPr>
        <p:spPr>
          <a:xfrm>
            <a:off x="0" y="-8800"/>
            <a:ext cx="12192000" cy="6866800"/>
          </a:xfrm>
          <a:prstGeom prst="rect">
            <a:avLst/>
          </a:prstGeom>
          <a:solidFill>
            <a:srgbClr val="00000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10680700" y="6032500"/>
            <a:ext cx="1511300" cy="821707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92" name="Media Placeholder 91"/>
          <p:cNvSpPr>
            <a:spLocks noGrp="1"/>
          </p:cNvSpPr>
          <p:nvPr>
            <p:ph type="media" sz="quarter" idx="16" hasCustomPrompt="1"/>
          </p:nvPr>
        </p:nvSpPr>
        <p:spPr bwMode="auto">
          <a:xfrm>
            <a:off x="0" y="-8800"/>
            <a:ext cx="12192000" cy="6863007"/>
          </a:xfrm>
          <a:custGeom>
            <a:avLst/>
            <a:gdLst>
              <a:gd name="connsiteX0" fmla="*/ 11382717 w 12192000"/>
              <a:gd name="connsiteY0" fmla="*/ 6361762 h 6863007"/>
              <a:gd name="connsiteX1" fmla="*/ 11343229 w 12192000"/>
              <a:gd name="connsiteY1" fmla="*/ 6401424 h 6863007"/>
              <a:gd name="connsiteX2" fmla="*/ 11382717 w 12192000"/>
              <a:gd name="connsiteY2" fmla="*/ 6441086 h 6863007"/>
              <a:gd name="connsiteX3" fmla="*/ 11422205 w 12192000"/>
              <a:gd name="connsiteY3" fmla="*/ 6401424 h 6863007"/>
              <a:gd name="connsiteX4" fmla="*/ 11382717 w 12192000"/>
              <a:gd name="connsiteY4" fmla="*/ 6361762 h 6863007"/>
              <a:gd name="connsiteX5" fmla="*/ 11380234 w 12192000"/>
              <a:gd name="connsiteY5" fmla="*/ 6259128 h 6863007"/>
              <a:gd name="connsiteX6" fmla="*/ 11275657 w 12192000"/>
              <a:gd name="connsiteY6" fmla="*/ 6302657 h 6863007"/>
              <a:gd name="connsiteX7" fmla="*/ 11231550 w 12192000"/>
              <a:gd name="connsiteY7" fmla="*/ 6406128 h 6863007"/>
              <a:gd name="connsiteX8" fmla="*/ 11331859 w 12192000"/>
              <a:gd name="connsiteY8" fmla="*/ 6543137 h 6863007"/>
              <a:gd name="connsiteX9" fmla="*/ 11362449 w 12192000"/>
              <a:gd name="connsiteY9" fmla="*/ 6494613 h 6863007"/>
              <a:gd name="connsiteX10" fmla="*/ 11288463 w 12192000"/>
              <a:gd name="connsiteY10" fmla="*/ 6405414 h 6863007"/>
              <a:gd name="connsiteX11" fmla="*/ 11381657 w 12192000"/>
              <a:gd name="connsiteY11" fmla="*/ 6313361 h 6863007"/>
              <a:gd name="connsiteX12" fmla="*/ 11476986 w 12192000"/>
              <a:gd name="connsiteY12" fmla="*/ 6403273 h 6863007"/>
              <a:gd name="connsiteX13" fmla="*/ 11452798 w 12192000"/>
              <a:gd name="connsiteY13" fmla="*/ 6472491 h 6863007"/>
              <a:gd name="connsiteX14" fmla="*/ 11452086 w 12192000"/>
              <a:gd name="connsiteY14" fmla="*/ 6472491 h 6863007"/>
              <a:gd name="connsiteX15" fmla="*/ 11452086 w 12192000"/>
              <a:gd name="connsiteY15" fmla="*/ 6473205 h 6863007"/>
              <a:gd name="connsiteX16" fmla="*/ 11351778 w 12192000"/>
              <a:gd name="connsiteY16" fmla="*/ 6622345 h 6863007"/>
              <a:gd name="connsiteX17" fmla="*/ 11403711 w 12192000"/>
              <a:gd name="connsiteY17" fmla="*/ 6622345 h 6863007"/>
              <a:gd name="connsiteX18" fmla="*/ 11427187 w 12192000"/>
              <a:gd name="connsiteY18" fmla="*/ 6609501 h 6863007"/>
              <a:gd name="connsiteX19" fmla="*/ 11481966 w 12192000"/>
              <a:gd name="connsiteY19" fmla="*/ 6520302 h 6863007"/>
              <a:gd name="connsiteX20" fmla="*/ 11492637 w 12192000"/>
              <a:gd name="connsiteY20" fmla="*/ 6503889 h 6863007"/>
              <a:gd name="connsiteX21" fmla="*/ 11533187 w 12192000"/>
              <a:gd name="connsiteY21" fmla="*/ 6401846 h 6863007"/>
              <a:gd name="connsiteX22" fmla="*/ 11486234 w 12192000"/>
              <a:gd name="connsiteY22" fmla="*/ 6298376 h 6863007"/>
              <a:gd name="connsiteX23" fmla="*/ 11380234 w 12192000"/>
              <a:gd name="connsiteY23" fmla="*/ 6259128 h 6863007"/>
              <a:gd name="connsiteX24" fmla="*/ 0 w 12192000"/>
              <a:gd name="connsiteY24" fmla="*/ 0 h 6863007"/>
              <a:gd name="connsiteX25" fmla="*/ 12192000 w 12192000"/>
              <a:gd name="connsiteY25" fmla="*/ 0 h 6863007"/>
              <a:gd name="connsiteX26" fmla="*/ 12192000 w 12192000"/>
              <a:gd name="connsiteY26" fmla="*/ 6863007 h 6863007"/>
              <a:gd name="connsiteX27" fmla="*/ 0 w 12192000"/>
              <a:gd name="connsiteY27" fmla="*/ 6863007 h 6863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192000" h="6863007">
                <a:moveTo>
                  <a:pt x="11382717" y="6361762"/>
                </a:moveTo>
                <a:cubicBezTo>
                  <a:pt x="11360908" y="6361762"/>
                  <a:pt x="11343229" y="6379519"/>
                  <a:pt x="11343229" y="6401424"/>
                </a:cubicBezTo>
                <a:cubicBezTo>
                  <a:pt x="11343229" y="6423329"/>
                  <a:pt x="11360908" y="6441086"/>
                  <a:pt x="11382717" y="6441086"/>
                </a:cubicBezTo>
                <a:cubicBezTo>
                  <a:pt x="11404526" y="6441086"/>
                  <a:pt x="11422205" y="6423329"/>
                  <a:pt x="11422205" y="6401424"/>
                </a:cubicBezTo>
                <a:cubicBezTo>
                  <a:pt x="11422205" y="6379519"/>
                  <a:pt x="11404526" y="6361762"/>
                  <a:pt x="11382717" y="6361762"/>
                </a:cubicBezTo>
                <a:close/>
                <a:moveTo>
                  <a:pt x="11380234" y="6259128"/>
                </a:moveTo>
                <a:cubicBezTo>
                  <a:pt x="11341107" y="6259128"/>
                  <a:pt x="11303402" y="6274827"/>
                  <a:pt x="11275657" y="6302657"/>
                </a:cubicBezTo>
                <a:cubicBezTo>
                  <a:pt x="11247201" y="6330487"/>
                  <a:pt x="11231550" y="6367594"/>
                  <a:pt x="11231550" y="6406128"/>
                </a:cubicBezTo>
                <a:cubicBezTo>
                  <a:pt x="11231550" y="6470351"/>
                  <a:pt x="11271389" y="6524583"/>
                  <a:pt x="11331859" y="6543137"/>
                </a:cubicBezTo>
                <a:cubicBezTo>
                  <a:pt x="11362449" y="6494613"/>
                  <a:pt x="11362449" y="6494613"/>
                  <a:pt x="11362449" y="6494613"/>
                </a:cubicBezTo>
                <a:cubicBezTo>
                  <a:pt x="11319765" y="6486763"/>
                  <a:pt x="11288463" y="6450370"/>
                  <a:pt x="11288463" y="6405414"/>
                </a:cubicBezTo>
                <a:cubicBezTo>
                  <a:pt x="11288463" y="6354749"/>
                  <a:pt x="11329724" y="6313361"/>
                  <a:pt x="11381657" y="6313361"/>
                </a:cubicBezTo>
                <a:cubicBezTo>
                  <a:pt x="11428610" y="6313361"/>
                  <a:pt x="11476986" y="6346900"/>
                  <a:pt x="11476986" y="6403273"/>
                </a:cubicBezTo>
                <a:cubicBezTo>
                  <a:pt x="11476986" y="6429676"/>
                  <a:pt x="11464180" y="6452511"/>
                  <a:pt x="11452798" y="6472491"/>
                </a:cubicBezTo>
                <a:cubicBezTo>
                  <a:pt x="11452086" y="6472491"/>
                  <a:pt x="11452086" y="6472491"/>
                  <a:pt x="11452086" y="6472491"/>
                </a:cubicBezTo>
                <a:cubicBezTo>
                  <a:pt x="11452086" y="6473205"/>
                  <a:pt x="11452086" y="6473205"/>
                  <a:pt x="11452086" y="6473205"/>
                </a:cubicBezTo>
                <a:cubicBezTo>
                  <a:pt x="11351778" y="6622345"/>
                  <a:pt x="11351778" y="6622345"/>
                  <a:pt x="11351778" y="6622345"/>
                </a:cubicBezTo>
                <a:cubicBezTo>
                  <a:pt x="11403711" y="6622345"/>
                  <a:pt x="11403711" y="6622345"/>
                  <a:pt x="11403711" y="6622345"/>
                </a:cubicBezTo>
                <a:cubicBezTo>
                  <a:pt x="11412959" y="6622345"/>
                  <a:pt x="11422207" y="6617350"/>
                  <a:pt x="11427187" y="6609501"/>
                </a:cubicBezTo>
                <a:cubicBezTo>
                  <a:pt x="11481966" y="6520302"/>
                  <a:pt x="11481966" y="6520302"/>
                  <a:pt x="11481966" y="6520302"/>
                </a:cubicBezTo>
                <a:cubicBezTo>
                  <a:pt x="11485523" y="6514593"/>
                  <a:pt x="11489080" y="6508885"/>
                  <a:pt x="11492637" y="6503889"/>
                </a:cubicBezTo>
                <a:cubicBezTo>
                  <a:pt x="11512556" y="6471064"/>
                  <a:pt x="11533187" y="6436812"/>
                  <a:pt x="11533187" y="6401846"/>
                </a:cubicBezTo>
                <a:cubicBezTo>
                  <a:pt x="11533187" y="6349754"/>
                  <a:pt x="11507576" y="6316929"/>
                  <a:pt x="11486234" y="6298376"/>
                </a:cubicBezTo>
                <a:cubicBezTo>
                  <a:pt x="11458489" y="6273400"/>
                  <a:pt x="11419362" y="6259128"/>
                  <a:pt x="11380234" y="6259128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63007"/>
                </a:lnTo>
                <a:lnTo>
                  <a:pt x="0" y="6863007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rIns="648000" anchor="ctr">
            <a:noAutofit/>
          </a:bodyPr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Click on icon left </a:t>
            </a:r>
            <a:br>
              <a:rPr lang="nl-NL"/>
            </a:br>
            <a:r>
              <a:rPr lang="nl-NL"/>
              <a:t>to insert media</a:t>
            </a:r>
          </a:p>
        </p:txBody>
      </p:sp>
      <p:sp>
        <p:nvSpPr>
          <p:cNvPr id="7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58" name="Group 57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59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0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1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2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3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4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5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6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7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8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69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0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1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2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3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4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5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6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7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78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79" name="Rectangle 78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0" name="Rectangle 79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4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5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6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7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88" name="Rectangle 87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0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1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4477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 with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 userDrawn="1"/>
        </p:nvSpPr>
        <p:spPr>
          <a:xfrm>
            <a:off x="0" y="-8800"/>
            <a:ext cx="12192000" cy="6866800"/>
          </a:xfrm>
          <a:prstGeom prst="rect">
            <a:avLst/>
          </a:prstGeom>
          <a:solidFill>
            <a:srgbClr val="00000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 userDrawn="1"/>
        </p:nvSpPr>
        <p:spPr>
          <a:xfrm>
            <a:off x="10680700" y="6032500"/>
            <a:ext cx="1511300" cy="821707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7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58" name="Group 57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59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0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1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2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3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4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5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6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7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8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69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0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1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2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3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4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5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6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7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78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79" name="Rectangle 78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0" name="Rectangle 79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4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5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6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7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88" name="Rectangle 87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0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1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92" name="Media Placeholder 91"/>
          <p:cNvSpPr>
            <a:spLocks noGrp="1"/>
          </p:cNvSpPr>
          <p:nvPr>
            <p:ph type="media" sz="quarter" idx="16" hasCustomPrompt="1"/>
          </p:nvPr>
        </p:nvSpPr>
        <p:spPr bwMode="auto">
          <a:xfrm>
            <a:off x="0" y="-8800"/>
            <a:ext cx="12192000" cy="6863007"/>
          </a:xfrm>
          <a:custGeom>
            <a:avLst/>
            <a:gdLst>
              <a:gd name="connsiteX0" fmla="*/ 11382717 w 12192000"/>
              <a:gd name="connsiteY0" fmla="*/ 6361762 h 6863007"/>
              <a:gd name="connsiteX1" fmla="*/ 11343229 w 12192000"/>
              <a:gd name="connsiteY1" fmla="*/ 6401424 h 6863007"/>
              <a:gd name="connsiteX2" fmla="*/ 11382717 w 12192000"/>
              <a:gd name="connsiteY2" fmla="*/ 6441086 h 6863007"/>
              <a:gd name="connsiteX3" fmla="*/ 11422205 w 12192000"/>
              <a:gd name="connsiteY3" fmla="*/ 6401424 h 6863007"/>
              <a:gd name="connsiteX4" fmla="*/ 11382717 w 12192000"/>
              <a:gd name="connsiteY4" fmla="*/ 6361762 h 6863007"/>
              <a:gd name="connsiteX5" fmla="*/ 11380234 w 12192000"/>
              <a:gd name="connsiteY5" fmla="*/ 6259128 h 6863007"/>
              <a:gd name="connsiteX6" fmla="*/ 11275657 w 12192000"/>
              <a:gd name="connsiteY6" fmla="*/ 6302657 h 6863007"/>
              <a:gd name="connsiteX7" fmla="*/ 11231550 w 12192000"/>
              <a:gd name="connsiteY7" fmla="*/ 6406128 h 6863007"/>
              <a:gd name="connsiteX8" fmla="*/ 11331859 w 12192000"/>
              <a:gd name="connsiteY8" fmla="*/ 6543137 h 6863007"/>
              <a:gd name="connsiteX9" fmla="*/ 11362449 w 12192000"/>
              <a:gd name="connsiteY9" fmla="*/ 6494613 h 6863007"/>
              <a:gd name="connsiteX10" fmla="*/ 11288463 w 12192000"/>
              <a:gd name="connsiteY10" fmla="*/ 6405414 h 6863007"/>
              <a:gd name="connsiteX11" fmla="*/ 11381657 w 12192000"/>
              <a:gd name="connsiteY11" fmla="*/ 6313361 h 6863007"/>
              <a:gd name="connsiteX12" fmla="*/ 11476986 w 12192000"/>
              <a:gd name="connsiteY12" fmla="*/ 6403273 h 6863007"/>
              <a:gd name="connsiteX13" fmla="*/ 11452798 w 12192000"/>
              <a:gd name="connsiteY13" fmla="*/ 6472491 h 6863007"/>
              <a:gd name="connsiteX14" fmla="*/ 11452086 w 12192000"/>
              <a:gd name="connsiteY14" fmla="*/ 6472491 h 6863007"/>
              <a:gd name="connsiteX15" fmla="*/ 11452086 w 12192000"/>
              <a:gd name="connsiteY15" fmla="*/ 6473205 h 6863007"/>
              <a:gd name="connsiteX16" fmla="*/ 11351778 w 12192000"/>
              <a:gd name="connsiteY16" fmla="*/ 6622345 h 6863007"/>
              <a:gd name="connsiteX17" fmla="*/ 11403711 w 12192000"/>
              <a:gd name="connsiteY17" fmla="*/ 6622345 h 6863007"/>
              <a:gd name="connsiteX18" fmla="*/ 11427187 w 12192000"/>
              <a:gd name="connsiteY18" fmla="*/ 6609501 h 6863007"/>
              <a:gd name="connsiteX19" fmla="*/ 11481966 w 12192000"/>
              <a:gd name="connsiteY19" fmla="*/ 6520302 h 6863007"/>
              <a:gd name="connsiteX20" fmla="*/ 11492637 w 12192000"/>
              <a:gd name="connsiteY20" fmla="*/ 6503889 h 6863007"/>
              <a:gd name="connsiteX21" fmla="*/ 11533187 w 12192000"/>
              <a:gd name="connsiteY21" fmla="*/ 6401846 h 6863007"/>
              <a:gd name="connsiteX22" fmla="*/ 11486234 w 12192000"/>
              <a:gd name="connsiteY22" fmla="*/ 6298376 h 6863007"/>
              <a:gd name="connsiteX23" fmla="*/ 11380234 w 12192000"/>
              <a:gd name="connsiteY23" fmla="*/ 6259128 h 6863007"/>
              <a:gd name="connsiteX24" fmla="*/ 0 w 12192000"/>
              <a:gd name="connsiteY24" fmla="*/ 0 h 6863007"/>
              <a:gd name="connsiteX25" fmla="*/ 12192000 w 12192000"/>
              <a:gd name="connsiteY25" fmla="*/ 0 h 6863007"/>
              <a:gd name="connsiteX26" fmla="*/ 12192000 w 12192000"/>
              <a:gd name="connsiteY26" fmla="*/ 6863007 h 6863007"/>
              <a:gd name="connsiteX27" fmla="*/ 0 w 12192000"/>
              <a:gd name="connsiteY27" fmla="*/ 6863007 h 6863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192000" h="6863007">
                <a:moveTo>
                  <a:pt x="11382717" y="6361762"/>
                </a:moveTo>
                <a:cubicBezTo>
                  <a:pt x="11360908" y="6361762"/>
                  <a:pt x="11343229" y="6379519"/>
                  <a:pt x="11343229" y="6401424"/>
                </a:cubicBezTo>
                <a:cubicBezTo>
                  <a:pt x="11343229" y="6423329"/>
                  <a:pt x="11360908" y="6441086"/>
                  <a:pt x="11382717" y="6441086"/>
                </a:cubicBezTo>
                <a:cubicBezTo>
                  <a:pt x="11404526" y="6441086"/>
                  <a:pt x="11422205" y="6423329"/>
                  <a:pt x="11422205" y="6401424"/>
                </a:cubicBezTo>
                <a:cubicBezTo>
                  <a:pt x="11422205" y="6379519"/>
                  <a:pt x="11404526" y="6361762"/>
                  <a:pt x="11382717" y="6361762"/>
                </a:cubicBezTo>
                <a:close/>
                <a:moveTo>
                  <a:pt x="11380234" y="6259128"/>
                </a:moveTo>
                <a:cubicBezTo>
                  <a:pt x="11341107" y="6259128"/>
                  <a:pt x="11303402" y="6274827"/>
                  <a:pt x="11275657" y="6302657"/>
                </a:cubicBezTo>
                <a:cubicBezTo>
                  <a:pt x="11247201" y="6330487"/>
                  <a:pt x="11231550" y="6367594"/>
                  <a:pt x="11231550" y="6406128"/>
                </a:cubicBezTo>
                <a:cubicBezTo>
                  <a:pt x="11231550" y="6470351"/>
                  <a:pt x="11271389" y="6524583"/>
                  <a:pt x="11331859" y="6543137"/>
                </a:cubicBezTo>
                <a:cubicBezTo>
                  <a:pt x="11362449" y="6494613"/>
                  <a:pt x="11362449" y="6494613"/>
                  <a:pt x="11362449" y="6494613"/>
                </a:cubicBezTo>
                <a:cubicBezTo>
                  <a:pt x="11319765" y="6486763"/>
                  <a:pt x="11288463" y="6450370"/>
                  <a:pt x="11288463" y="6405414"/>
                </a:cubicBezTo>
                <a:cubicBezTo>
                  <a:pt x="11288463" y="6354749"/>
                  <a:pt x="11329724" y="6313361"/>
                  <a:pt x="11381657" y="6313361"/>
                </a:cubicBezTo>
                <a:cubicBezTo>
                  <a:pt x="11428610" y="6313361"/>
                  <a:pt x="11476986" y="6346900"/>
                  <a:pt x="11476986" y="6403273"/>
                </a:cubicBezTo>
                <a:cubicBezTo>
                  <a:pt x="11476986" y="6429676"/>
                  <a:pt x="11464180" y="6452511"/>
                  <a:pt x="11452798" y="6472491"/>
                </a:cubicBezTo>
                <a:cubicBezTo>
                  <a:pt x="11452086" y="6472491"/>
                  <a:pt x="11452086" y="6472491"/>
                  <a:pt x="11452086" y="6472491"/>
                </a:cubicBezTo>
                <a:cubicBezTo>
                  <a:pt x="11452086" y="6473205"/>
                  <a:pt x="11452086" y="6473205"/>
                  <a:pt x="11452086" y="6473205"/>
                </a:cubicBezTo>
                <a:cubicBezTo>
                  <a:pt x="11351778" y="6622345"/>
                  <a:pt x="11351778" y="6622345"/>
                  <a:pt x="11351778" y="6622345"/>
                </a:cubicBezTo>
                <a:cubicBezTo>
                  <a:pt x="11403711" y="6622345"/>
                  <a:pt x="11403711" y="6622345"/>
                  <a:pt x="11403711" y="6622345"/>
                </a:cubicBezTo>
                <a:cubicBezTo>
                  <a:pt x="11412959" y="6622345"/>
                  <a:pt x="11422207" y="6617350"/>
                  <a:pt x="11427187" y="6609501"/>
                </a:cubicBezTo>
                <a:cubicBezTo>
                  <a:pt x="11481966" y="6520302"/>
                  <a:pt x="11481966" y="6520302"/>
                  <a:pt x="11481966" y="6520302"/>
                </a:cubicBezTo>
                <a:cubicBezTo>
                  <a:pt x="11485523" y="6514593"/>
                  <a:pt x="11489080" y="6508885"/>
                  <a:pt x="11492637" y="6503889"/>
                </a:cubicBezTo>
                <a:cubicBezTo>
                  <a:pt x="11512556" y="6471064"/>
                  <a:pt x="11533187" y="6436812"/>
                  <a:pt x="11533187" y="6401846"/>
                </a:cubicBezTo>
                <a:cubicBezTo>
                  <a:pt x="11533187" y="6349754"/>
                  <a:pt x="11507576" y="6316929"/>
                  <a:pt x="11486234" y="6298376"/>
                </a:cubicBezTo>
                <a:cubicBezTo>
                  <a:pt x="11458489" y="6273400"/>
                  <a:pt x="11419362" y="6259128"/>
                  <a:pt x="11380234" y="6259128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63007"/>
                </a:lnTo>
                <a:lnTo>
                  <a:pt x="0" y="6863007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rIns="648000" anchor="ctr">
            <a:noAutofit/>
          </a:bodyPr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Click on icon left </a:t>
            </a:r>
            <a:br>
              <a:rPr lang="nl-NL"/>
            </a:br>
            <a:r>
              <a:rPr lang="nl-NL"/>
              <a:t>to insert media</a:t>
            </a:r>
          </a:p>
        </p:txBody>
      </p:sp>
    </p:spTree>
    <p:extLst>
      <p:ext uri="{BB962C8B-B14F-4D97-AF65-F5344CB8AC3E}">
        <p14:creationId xmlns:p14="http://schemas.microsoft.com/office/powerpoint/2010/main" val="21634606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estion blu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6096000" y="333375"/>
            <a:ext cx="5761038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04" y="3937800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Name or Subtitle</a:t>
            </a: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6924883" y="2485894"/>
            <a:ext cx="4169881" cy="1760986"/>
            <a:chOff x="6924883" y="2485894"/>
            <a:chExt cx="4169881" cy="1760986"/>
          </a:xfrm>
        </p:grpSpPr>
        <p:sp>
          <p:nvSpPr>
            <p:cNvPr id="34" name="Freeform 5"/>
            <p:cNvSpPr>
              <a:spLocks/>
            </p:cNvSpPr>
            <p:nvPr/>
          </p:nvSpPr>
          <p:spPr bwMode="auto">
            <a:xfrm>
              <a:off x="6924883" y="2485894"/>
              <a:ext cx="1408789" cy="1704501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7444872" y="2967673"/>
              <a:ext cx="368810" cy="37213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8629384" y="2710171"/>
              <a:ext cx="141212" cy="55986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7" name="Freeform 8"/>
            <p:cNvSpPr>
              <a:spLocks noEditPoints="1"/>
            </p:cNvSpPr>
            <p:nvPr/>
          </p:nvSpPr>
          <p:spPr bwMode="auto">
            <a:xfrm>
              <a:off x="8840370" y="2818155"/>
              <a:ext cx="465166" cy="465166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9322150" y="2834768"/>
              <a:ext cx="526635" cy="435262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9" name="Freeform 10"/>
            <p:cNvSpPr>
              <a:spLocks/>
            </p:cNvSpPr>
            <p:nvPr/>
          </p:nvSpPr>
          <p:spPr bwMode="auto">
            <a:xfrm>
              <a:off x="9895300" y="2834768"/>
              <a:ext cx="139550" cy="435262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0" name="Freeform 11"/>
            <p:cNvSpPr>
              <a:spLocks/>
            </p:cNvSpPr>
            <p:nvPr/>
          </p:nvSpPr>
          <p:spPr bwMode="auto">
            <a:xfrm>
              <a:off x="8626062" y="3369709"/>
              <a:ext cx="440247" cy="44523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auto">
            <a:xfrm>
              <a:off x="9165987" y="3379677"/>
              <a:ext cx="139550" cy="435262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2" name="Freeform 13"/>
            <p:cNvSpPr>
              <a:spLocks/>
            </p:cNvSpPr>
            <p:nvPr/>
          </p:nvSpPr>
          <p:spPr bwMode="auto">
            <a:xfrm>
              <a:off x="9406876" y="3369709"/>
              <a:ext cx="438585" cy="44523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3" name="Freeform 14"/>
            <p:cNvSpPr>
              <a:spLocks noEditPoints="1"/>
            </p:cNvSpPr>
            <p:nvPr/>
          </p:nvSpPr>
          <p:spPr bwMode="auto">
            <a:xfrm>
              <a:off x="9915235" y="3366386"/>
              <a:ext cx="463505" cy="461843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4" name="Freeform 15"/>
            <p:cNvSpPr>
              <a:spLocks/>
            </p:cNvSpPr>
            <p:nvPr/>
          </p:nvSpPr>
          <p:spPr bwMode="auto">
            <a:xfrm>
              <a:off x="8632707" y="3999345"/>
              <a:ext cx="154502" cy="191051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5" name="Freeform 16"/>
            <p:cNvSpPr>
              <a:spLocks noEditPoints="1"/>
            </p:cNvSpPr>
            <p:nvPr/>
          </p:nvSpPr>
          <p:spPr bwMode="auto">
            <a:xfrm>
              <a:off x="8773917" y="4045861"/>
              <a:ext cx="122937" cy="147857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8920112" y="4045861"/>
              <a:ext cx="119614" cy="147857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7" name="Freeform 18"/>
            <p:cNvSpPr>
              <a:spLocks/>
            </p:cNvSpPr>
            <p:nvPr/>
          </p:nvSpPr>
          <p:spPr bwMode="auto">
            <a:xfrm>
              <a:off x="9066308" y="3999345"/>
              <a:ext cx="112969" cy="191051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8" name="Freeform 19"/>
            <p:cNvSpPr>
              <a:spLocks/>
            </p:cNvSpPr>
            <p:nvPr/>
          </p:nvSpPr>
          <p:spPr bwMode="auto">
            <a:xfrm>
              <a:off x="9215826" y="4045861"/>
              <a:ext cx="112969" cy="144534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9" name="Freeform 20"/>
            <p:cNvSpPr>
              <a:spLocks noEditPoints="1"/>
            </p:cNvSpPr>
            <p:nvPr/>
          </p:nvSpPr>
          <p:spPr bwMode="auto">
            <a:xfrm>
              <a:off x="9355376" y="4045861"/>
              <a:ext cx="127921" cy="147857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9516522" y="3999345"/>
              <a:ext cx="23258" cy="191051"/>
            </a:xfrm>
            <a:prstGeom prst="rect">
              <a:avLst/>
            </a:pr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1" name="Freeform 22"/>
            <p:cNvSpPr>
              <a:spLocks noEditPoints="1"/>
            </p:cNvSpPr>
            <p:nvPr/>
          </p:nvSpPr>
          <p:spPr bwMode="auto">
            <a:xfrm>
              <a:off x="9566361" y="4045861"/>
              <a:ext cx="129582" cy="147857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2" name="Freeform 23"/>
            <p:cNvSpPr>
              <a:spLocks noEditPoints="1"/>
            </p:cNvSpPr>
            <p:nvPr/>
          </p:nvSpPr>
          <p:spPr bwMode="auto">
            <a:xfrm>
              <a:off x="9715879" y="4049184"/>
              <a:ext cx="122937" cy="197696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3" name="Freeform 24"/>
            <p:cNvSpPr>
              <a:spLocks/>
            </p:cNvSpPr>
            <p:nvPr/>
          </p:nvSpPr>
          <p:spPr bwMode="auto">
            <a:xfrm>
              <a:off x="9862074" y="4049184"/>
              <a:ext cx="126259" cy="197696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4" name="Freeform 25"/>
            <p:cNvSpPr>
              <a:spLocks/>
            </p:cNvSpPr>
            <p:nvPr/>
          </p:nvSpPr>
          <p:spPr bwMode="auto">
            <a:xfrm>
              <a:off x="10083028" y="3992700"/>
              <a:ext cx="149518" cy="204341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5" name="Freeform 26"/>
            <p:cNvSpPr>
              <a:spLocks noEditPoints="1"/>
            </p:cNvSpPr>
            <p:nvPr/>
          </p:nvSpPr>
          <p:spPr bwMode="auto">
            <a:xfrm>
              <a:off x="10259126" y="4045861"/>
              <a:ext cx="126259" cy="147857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6" name="Freeform 27"/>
            <p:cNvSpPr>
              <a:spLocks/>
            </p:cNvSpPr>
            <p:nvPr/>
          </p:nvSpPr>
          <p:spPr bwMode="auto">
            <a:xfrm>
              <a:off x="10418612" y="4045861"/>
              <a:ext cx="66452" cy="144534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7" name="Freeform 28"/>
            <p:cNvSpPr>
              <a:spLocks/>
            </p:cNvSpPr>
            <p:nvPr/>
          </p:nvSpPr>
          <p:spPr bwMode="auto">
            <a:xfrm>
              <a:off x="10491709" y="4049184"/>
              <a:ext cx="126259" cy="141212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8" name="Freeform 29"/>
            <p:cNvSpPr>
              <a:spLocks noEditPoints="1"/>
            </p:cNvSpPr>
            <p:nvPr/>
          </p:nvSpPr>
          <p:spPr bwMode="auto">
            <a:xfrm>
              <a:off x="10641227" y="3999345"/>
              <a:ext cx="23258" cy="191051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9" name="Freeform 30"/>
            <p:cNvSpPr>
              <a:spLocks/>
            </p:cNvSpPr>
            <p:nvPr/>
          </p:nvSpPr>
          <p:spPr bwMode="auto">
            <a:xfrm>
              <a:off x="10694389" y="4045861"/>
              <a:ext cx="117953" cy="147857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0" name="Freeform 31"/>
            <p:cNvSpPr>
              <a:spLocks noEditPoints="1"/>
            </p:cNvSpPr>
            <p:nvPr/>
          </p:nvSpPr>
          <p:spPr bwMode="auto">
            <a:xfrm>
              <a:off x="10832278" y="4045861"/>
              <a:ext cx="126259" cy="147857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1" name="Freeform 32"/>
            <p:cNvSpPr>
              <a:spLocks/>
            </p:cNvSpPr>
            <p:nvPr/>
          </p:nvSpPr>
          <p:spPr bwMode="auto">
            <a:xfrm>
              <a:off x="10981795" y="4045861"/>
              <a:ext cx="112969" cy="147857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grpSp>
        <p:nvGrpSpPr>
          <p:cNvPr id="109" name="Group 108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10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11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2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13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4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15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16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18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9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20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21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2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23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4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25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27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8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29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30" name="Rectangle 129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32" name="Rectangle 131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3" name="Rectangle 132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34" name="Rectangle 133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35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6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37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8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39" name="Rectangle 138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0" name="Rectangle 139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41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2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91" name="Title 1"/>
          <p:cNvSpPr txBox="1">
            <a:spLocks/>
          </p:cNvSpPr>
          <p:nvPr userDrawn="1"/>
        </p:nvSpPr>
        <p:spPr bwMode="gray">
          <a:xfrm>
            <a:off x="619172" y="1316161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nl-NL" sz="19900" noProof="0">
                <a:solidFill>
                  <a:schemeClr val="accent4"/>
                </a:solidFill>
              </a:rPr>
              <a:t>?</a:t>
            </a:r>
            <a:endParaRPr lang="en-GB" sz="19900">
              <a:solidFill>
                <a:schemeClr val="accent4"/>
              </a:solidFill>
            </a:endParaRPr>
          </a:p>
        </p:txBody>
      </p:sp>
      <p:sp>
        <p:nvSpPr>
          <p:cNvPr id="9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05" y="2586687"/>
            <a:ext cx="4848284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Questions</a:t>
            </a:r>
          </a:p>
        </p:txBody>
      </p:sp>
      <p:sp>
        <p:nvSpPr>
          <p:cNvPr id="93" name="Rectangle 104"/>
          <p:cNvSpPr>
            <a:spLocks noChangeArrowheads="1"/>
          </p:cNvSpPr>
          <p:nvPr userDrawn="1"/>
        </p:nvSpPr>
        <p:spPr bwMode="gray">
          <a:xfrm flipH="1">
            <a:off x="-3101348" y="3937800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94" name="Rectangle 104"/>
          <p:cNvSpPr>
            <a:spLocks noChangeArrowheads="1"/>
          </p:cNvSpPr>
          <p:nvPr userDrawn="1"/>
        </p:nvSpPr>
        <p:spPr bwMode="gray">
          <a:xfrm flipH="1">
            <a:off x="-3101356" y="3119578"/>
            <a:ext cx="3018791" cy="5308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QUOTE IN MAXIMUM OF 1 LINE OF TEXT</a:t>
            </a:r>
          </a:p>
        </p:txBody>
      </p:sp>
      <p:grpSp>
        <p:nvGrpSpPr>
          <p:cNvPr id="95" name="Group 94"/>
          <p:cNvGrpSpPr/>
          <p:nvPr userDrawn="1"/>
        </p:nvGrpSpPr>
        <p:grpSpPr>
          <a:xfrm>
            <a:off x="-3101342" y="3119579"/>
            <a:ext cx="3018791" cy="522270"/>
            <a:chOff x="-460208" y="1245102"/>
            <a:chExt cx="377657" cy="522270"/>
          </a:xfrm>
        </p:grpSpPr>
        <p:cxnSp>
          <p:nvCxnSpPr>
            <p:cNvPr id="96" name="Straight Connector 95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8" name="Straight Connector 97"/>
            <p:cNvCxnSpPr/>
            <p:nvPr userDrawn="1"/>
          </p:nvCxnSpPr>
          <p:spPr bwMode="gray">
            <a:xfrm flipH="1">
              <a:off x="-460208" y="124510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03" name="Group 102"/>
          <p:cNvGrpSpPr/>
          <p:nvPr userDrawn="1"/>
        </p:nvGrpSpPr>
        <p:grpSpPr>
          <a:xfrm>
            <a:off x="-3101342" y="3937800"/>
            <a:ext cx="3018791" cy="726649"/>
            <a:chOff x="-460208" y="479536"/>
            <a:chExt cx="377657" cy="726649"/>
          </a:xfrm>
        </p:grpSpPr>
        <p:cxnSp>
          <p:nvCxnSpPr>
            <p:cNvPr id="104" name="Straight Connector 103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5" name="Straight Connector 104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44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0008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y 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334962" y="333375"/>
            <a:ext cx="11522076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>
              <a:solidFill>
                <a:schemeClr val="tx1"/>
              </a:solidFill>
            </a:endParaRPr>
          </a:p>
        </p:txBody>
      </p:sp>
      <p:sp>
        <p:nvSpPr>
          <p:cNvPr id="22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995362" y="5901351"/>
            <a:ext cx="6142037" cy="275612"/>
          </a:xfrm>
        </p:spPr>
        <p:txBody>
          <a:bodyPr tIns="0" bIns="0" anchor="b"/>
          <a:lstStyle>
            <a:lvl1pPr marL="0" indent="0" algn="l">
              <a:lnSpc>
                <a:spcPct val="100000"/>
              </a:lnSpc>
              <a:buNone/>
              <a:defRPr sz="1500">
                <a:solidFill>
                  <a:schemeClr val="tx1"/>
                </a:solidFill>
                <a:latin typeface="+mn-lt"/>
              </a:defRPr>
            </a:lvl1pPr>
            <a:lvl2pPr>
              <a:defRPr sz="2200">
                <a:solidFill>
                  <a:srgbClr val="000000"/>
                </a:solidFill>
              </a:defRPr>
            </a:lvl2pPr>
            <a:lvl3pPr>
              <a:defRPr sz="2200">
                <a:solidFill>
                  <a:srgbClr val="000000"/>
                </a:solidFill>
              </a:defRPr>
            </a:lvl3pPr>
            <a:lvl4pPr>
              <a:defRPr sz="2200">
                <a:solidFill>
                  <a:srgbClr val="000000"/>
                </a:solidFill>
              </a:defRPr>
            </a:lvl4pPr>
            <a:lvl5pPr>
              <a:defRPr sz="2200">
                <a:solidFill>
                  <a:srgbClr val="000000"/>
                </a:solidFill>
              </a:defRPr>
            </a:lvl5pPr>
          </a:lstStyle>
          <a:p>
            <a:pPr lvl="0"/>
            <a:r>
              <a:rPr lang="en-GB" noProof="0"/>
              <a:t>Click to edit location and date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62" y="3329637"/>
            <a:ext cx="6142037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600"/>
              </a:lnSpc>
              <a:defRPr sz="5600" b="1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Master title style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62" y="4680750"/>
            <a:ext cx="6142037" cy="729450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sz="2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Click to edit Subtitle text styles</a:t>
            </a:r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7454900" y="333375"/>
            <a:ext cx="4402138" cy="619125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994275" y="1309688"/>
            <a:ext cx="2975834" cy="1256727"/>
            <a:chOff x="12638090" y="1376363"/>
            <a:chExt cx="3984627" cy="1682751"/>
          </a:xfrm>
          <a:solidFill>
            <a:srgbClr val="A8A8A8"/>
          </a:solidFill>
        </p:grpSpPr>
        <p:sp>
          <p:nvSpPr>
            <p:cNvPr id="20" name="Freeform 5"/>
            <p:cNvSpPr>
              <a:spLocks/>
            </p:cNvSpPr>
            <p:nvPr/>
          </p:nvSpPr>
          <p:spPr bwMode="auto">
            <a:xfrm>
              <a:off x="12638090" y="1376363"/>
              <a:ext cx="1346201" cy="1628775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3134978" y="1836738"/>
              <a:ext cx="352425" cy="3556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14266866" y="1590676"/>
              <a:ext cx="134938" cy="53498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27" name="Freeform 8"/>
            <p:cNvSpPr>
              <a:spLocks noEditPoints="1"/>
            </p:cNvSpPr>
            <p:nvPr/>
          </p:nvSpPr>
          <p:spPr bwMode="auto">
            <a:xfrm>
              <a:off x="14468478" y="1693863"/>
              <a:ext cx="444500" cy="444500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14928854" y="1709738"/>
              <a:ext cx="503238" cy="415925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9" name="Freeform 10"/>
            <p:cNvSpPr>
              <a:spLocks/>
            </p:cNvSpPr>
            <p:nvPr/>
          </p:nvSpPr>
          <p:spPr bwMode="auto">
            <a:xfrm>
              <a:off x="15476541" y="17097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0" name="Freeform 11"/>
            <p:cNvSpPr>
              <a:spLocks/>
            </p:cNvSpPr>
            <p:nvPr/>
          </p:nvSpPr>
          <p:spPr bwMode="auto">
            <a:xfrm>
              <a:off x="14263691" y="2220913"/>
              <a:ext cx="420688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auto">
            <a:xfrm>
              <a:off x="14779629" y="22304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2" name="Freeform 13"/>
            <p:cNvSpPr>
              <a:spLocks/>
            </p:cNvSpPr>
            <p:nvPr/>
          </p:nvSpPr>
          <p:spPr bwMode="auto">
            <a:xfrm>
              <a:off x="15009816" y="2220913"/>
              <a:ext cx="419100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3" name="Freeform 14"/>
            <p:cNvSpPr>
              <a:spLocks noEditPoints="1"/>
            </p:cNvSpPr>
            <p:nvPr/>
          </p:nvSpPr>
          <p:spPr bwMode="auto">
            <a:xfrm>
              <a:off x="15495591" y="2217738"/>
              <a:ext cx="442913" cy="441325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4" name="Freeform 15"/>
            <p:cNvSpPr>
              <a:spLocks/>
            </p:cNvSpPr>
            <p:nvPr/>
          </p:nvSpPr>
          <p:spPr bwMode="auto">
            <a:xfrm>
              <a:off x="14270041" y="2822576"/>
              <a:ext cx="147638" cy="182563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5" name="Freeform 16"/>
            <p:cNvSpPr>
              <a:spLocks noEditPoints="1"/>
            </p:cNvSpPr>
            <p:nvPr/>
          </p:nvSpPr>
          <p:spPr bwMode="auto">
            <a:xfrm>
              <a:off x="14404978" y="2867026"/>
              <a:ext cx="117475" cy="141288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14544678" y="2867026"/>
              <a:ext cx="114300" cy="141288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7" name="Freeform 18"/>
            <p:cNvSpPr>
              <a:spLocks/>
            </p:cNvSpPr>
            <p:nvPr/>
          </p:nvSpPr>
          <p:spPr bwMode="auto">
            <a:xfrm>
              <a:off x="14684379" y="2822576"/>
              <a:ext cx="107950" cy="182563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8" name="Freeform 19"/>
            <p:cNvSpPr>
              <a:spLocks/>
            </p:cNvSpPr>
            <p:nvPr/>
          </p:nvSpPr>
          <p:spPr bwMode="auto">
            <a:xfrm>
              <a:off x="14827254" y="2867026"/>
              <a:ext cx="107950" cy="138113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9" name="Freeform 20"/>
            <p:cNvSpPr>
              <a:spLocks noEditPoints="1"/>
            </p:cNvSpPr>
            <p:nvPr/>
          </p:nvSpPr>
          <p:spPr bwMode="auto">
            <a:xfrm>
              <a:off x="14960604" y="2867026"/>
              <a:ext cx="122238" cy="141288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15114591" y="2822576"/>
              <a:ext cx="22225" cy="1825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1" name="Freeform 22"/>
            <p:cNvSpPr>
              <a:spLocks noEditPoints="1"/>
            </p:cNvSpPr>
            <p:nvPr/>
          </p:nvSpPr>
          <p:spPr bwMode="auto">
            <a:xfrm>
              <a:off x="15162216" y="2867026"/>
              <a:ext cx="123825" cy="141288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2" name="Freeform 23"/>
            <p:cNvSpPr>
              <a:spLocks noEditPoints="1"/>
            </p:cNvSpPr>
            <p:nvPr/>
          </p:nvSpPr>
          <p:spPr bwMode="auto">
            <a:xfrm>
              <a:off x="15305091" y="2870201"/>
              <a:ext cx="117475" cy="188913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3" name="Freeform 24"/>
            <p:cNvSpPr>
              <a:spLocks/>
            </p:cNvSpPr>
            <p:nvPr/>
          </p:nvSpPr>
          <p:spPr bwMode="auto">
            <a:xfrm>
              <a:off x="15444791" y="2870201"/>
              <a:ext cx="120650" cy="188913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4" name="Freeform 25"/>
            <p:cNvSpPr>
              <a:spLocks/>
            </p:cNvSpPr>
            <p:nvPr/>
          </p:nvSpPr>
          <p:spPr bwMode="auto">
            <a:xfrm>
              <a:off x="15655929" y="2816226"/>
              <a:ext cx="142875" cy="195263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5" name="Freeform 26"/>
            <p:cNvSpPr>
              <a:spLocks noEditPoints="1"/>
            </p:cNvSpPr>
            <p:nvPr/>
          </p:nvSpPr>
          <p:spPr bwMode="auto">
            <a:xfrm>
              <a:off x="15824204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6" name="Freeform 27"/>
            <p:cNvSpPr>
              <a:spLocks/>
            </p:cNvSpPr>
            <p:nvPr/>
          </p:nvSpPr>
          <p:spPr bwMode="auto">
            <a:xfrm>
              <a:off x="15976604" y="2867026"/>
              <a:ext cx="63500" cy="138113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7" name="Freeform 28"/>
            <p:cNvSpPr>
              <a:spLocks/>
            </p:cNvSpPr>
            <p:nvPr/>
          </p:nvSpPr>
          <p:spPr bwMode="auto">
            <a:xfrm>
              <a:off x="16046454" y="2870201"/>
              <a:ext cx="120650" cy="134938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8" name="Freeform 29"/>
            <p:cNvSpPr>
              <a:spLocks noEditPoints="1"/>
            </p:cNvSpPr>
            <p:nvPr/>
          </p:nvSpPr>
          <p:spPr bwMode="auto">
            <a:xfrm>
              <a:off x="16189329" y="2822576"/>
              <a:ext cx="22225" cy="182563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9" name="Freeform 30"/>
            <p:cNvSpPr>
              <a:spLocks/>
            </p:cNvSpPr>
            <p:nvPr/>
          </p:nvSpPr>
          <p:spPr bwMode="auto">
            <a:xfrm>
              <a:off x="16240129" y="2867026"/>
              <a:ext cx="112713" cy="141288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0" name="Freeform 31"/>
            <p:cNvSpPr>
              <a:spLocks noEditPoints="1"/>
            </p:cNvSpPr>
            <p:nvPr/>
          </p:nvSpPr>
          <p:spPr bwMode="auto">
            <a:xfrm>
              <a:off x="16371892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1" name="Freeform 32"/>
            <p:cNvSpPr>
              <a:spLocks/>
            </p:cNvSpPr>
            <p:nvPr/>
          </p:nvSpPr>
          <p:spPr bwMode="auto">
            <a:xfrm>
              <a:off x="16514767" y="2867026"/>
              <a:ext cx="107950" cy="141288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sp>
        <p:nvSpPr>
          <p:cNvPr id="62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995363" y="5619202"/>
            <a:ext cx="6142036" cy="275612"/>
          </a:xfrm>
        </p:spPr>
        <p:txBody>
          <a:bodyPr tIns="0" bIns="0" anchor="b"/>
          <a:lstStyle>
            <a:lvl1pPr marL="0" indent="0" algn="l">
              <a:lnSpc>
                <a:spcPct val="100000"/>
              </a:lnSpc>
              <a:buNone/>
              <a:defRPr lang="en-GB" sz="1500" b="0" kern="1200" baseline="0" noProof="0" dirty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1pPr>
            <a:lvl2pPr>
              <a:defRPr sz="2200">
                <a:solidFill>
                  <a:srgbClr val="000000"/>
                </a:solidFill>
              </a:defRPr>
            </a:lvl2pPr>
            <a:lvl3pPr>
              <a:defRPr sz="2200">
                <a:solidFill>
                  <a:srgbClr val="000000"/>
                </a:solidFill>
              </a:defRPr>
            </a:lvl3pPr>
            <a:lvl4pPr>
              <a:defRPr sz="2200">
                <a:solidFill>
                  <a:srgbClr val="000000"/>
                </a:solidFill>
              </a:defRPr>
            </a:lvl4pPr>
            <a:lvl5pPr>
              <a:defRPr sz="2200">
                <a:solidFill>
                  <a:srgbClr val="000000"/>
                </a:solidFill>
              </a:defRPr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GB" noProof="0"/>
              <a:t>Click to edit presenter name</a:t>
            </a:r>
          </a:p>
        </p:txBody>
      </p:sp>
      <p:grpSp>
        <p:nvGrpSpPr>
          <p:cNvPr id="113" name="Group 112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14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15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6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17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8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19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20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1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22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3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24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25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27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8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29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0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31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2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33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34" name="Rectangle 133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5" name="Rectangle 134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36" name="Rectangle 135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7" name="Rectangle 136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38" name="Rectangle 137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39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0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41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2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43" name="Rectangle 142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4" name="Rectangle 143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45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6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160" name="Rectangle 104"/>
          <p:cNvSpPr>
            <a:spLocks noChangeArrowheads="1"/>
          </p:cNvSpPr>
          <p:nvPr userDrawn="1"/>
        </p:nvSpPr>
        <p:spPr bwMode="gray">
          <a:xfrm flipH="1">
            <a:off x="-3101345" y="5619201"/>
            <a:ext cx="3018793" cy="30742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OF PRESENTER (ONE LINE)</a:t>
            </a:r>
          </a:p>
        </p:txBody>
      </p:sp>
      <p:sp>
        <p:nvSpPr>
          <p:cNvPr id="161" name="Rectangle 104"/>
          <p:cNvSpPr>
            <a:spLocks noChangeArrowheads="1"/>
          </p:cNvSpPr>
          <p:nvPr userDrawn="1"/>
        </p:nvSpPr>
        <p:spPr bwMode="gray">
          <a:xfrm flipH="1">
            <a:off x="-3101344" y="4680749"/>
            <a:ext cx="3018790" cy="729451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SUBTITLE HERE NOT MORE THAN 2 LINES OF TEXT</a:t>
            </a:r>
          </a:p>
        </p:txBody>
      </p:sp>
      <p:sp>
        <p:nvSpPr>
          <p:cNvPr id="162" name="Rectangle 104"/>
          <p:cNvSpPr>
            <a:spLocks noChangeArrowheads="1"/>
          </p:cNvSpPr>
          <p:nvPr userDrawn="1"/>
        </p:nvSpPr>
        <p:spPr bwMode="gray">
          <a:xfrm flipH="1">
            <a:off x="-3101343" y="3329475"/>
            <a:ext cx="3018790" cy="122773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2 LINES OF TEXT</a:t>
            </a:r>
          </a:p>
        </p:txBody>
      </p:sp>
      <p:grpSp>
        <p:nvGrpSpPr>
          <p:cNvPr id="163" name="Group 162"/>
          <p:cNvGrpSpPr/>
          <p:nvPr userDrawn="1"/>
        </p:nvGrpSpPr>
        <p:grpSpPr>
          <a:xfrm>
            <a:off x="-3101342" y="3329475"/>
            <a:ext cx="3018791" cy="1227735"/>
            <a:chOff x="-460208" y="32235"/>
            <a:chExt cx="377657" cy="1227735"/>
          </a:xfrm>
        </p:grpSpPr>
        <p:cxnSp>
          <p:nvCxnSpPr>
            <p:cNvPr id="164" name="Straight Connector 163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65" name="Straight Connector 164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66" name="Group 165"/>
          <p:cNvGrpSpPr/>
          <p:nvPr userDrawn="1"/>
        </p:nvGrpSpPr>
        <p:grpSpPr>
          <a:xfrm>
            <a:off x="-3101342" y="4680750"/>
            <a:ext cx="3018791" cy="729450"/>
            <a:chOff x="-460208" y="32235"/>
            <a:chExt cx="377657" cy="729450"/>
          </a:xfrm>
        </p:grpSpPr>
        <p:cxnSp>
          <p:nvCxnSpPr>
            <p:cNvPr id="167" name="Straight Connector 166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68" name="Straight Connector 167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69" name="Group 168"/>
          <p:cNvGrpSpPr/>
          <p:nvPr userDrawn="1"/>
        </p:nvGrpSpPr>
        <p:grpSpPr>
          <a:xfrm>
            <a:off x="-3101342" y="5619202"/>
            <a:ext cx="3018791" cy="282149"/>
            <a:chOff x="-460208" y="479536"/>
            <a:chExt cx="377657" cy="282149"/>
          </a:xfrm>
        </p:grpSpPr>
        <p:cxnSp>
          <p:nvCxnSpPr>
            <p:cNvPr id="170" name="Straight Connector 169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71" name="Straight Connector 170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72" name="Rectangle 104"/>
          <p:cNvSpPr>
            <a:spLocks noChangeArrowheads="1"/>
          </p:cNvSpPr>
          <p:nvPr userDrawn="1"/>
        </p:nvSpPr>
        <p:spPr bwMode="gray">
          <a:xfrm flipH="1">
            <a:off x="-3101345" y="5908482"/>
            <a:ext cx="3018793" cy="30742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LOCATION, DATE (ONE LINE)</a:t>
            </a:r>
          </a:p>
        </p:txBody>
      </p:sp>
      <p:grpSp>
        <p:nvGrpSpPr>
          <p:cNvPr id="173" name="Group 172"/>
          <p:cNvGrpSpPr/>
          <p:nvPr userDrawn="1"/>
        </p:nvGrpSpPr>
        <p:grpSpPr>
          <a:xfrm>
            <a:off x="-3101342" y="5908483"/>
            <a:ext cx="3018791" cy="282149"/>
            <a:chOff x="-460208" y="479536"/>
            <a:chExt cx="377657" cy="282149"/>
          </a:xfrm>
        </p:grpSpPr>
        <p:cxnSp>
          <p:nvCxnSpPr>
            <p:cNvPr id="174" name="Straight Connector 173"/>
            <p:cNvCxnSpPr/>
            <p:nvPr userDrawn="1"/>
          </p:nvCxnSpPr>
          <p:spPr bwMode="gray">
            <a:xfrm flipH="1">
              <a:off x="-460208" y="7616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75" name="Straight Connector 174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01" name="Group 100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102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103" name="Rectangle 102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104" name="Picture 10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105" name="Picture 10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106" name="Picture 10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107" name="Picture 10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108" name="Group 107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12" name="Picture 111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76" name="Rectangle 175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109" name="Straight Arrow Connector 108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Oval 110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09050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estion grey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6096000" y="333375"/>
            <a:ext cx="5761038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04" y="3937800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Click to edit Name or Subtitle </a:t>
            </a:r>
          </a:p>
        </p:txBody>
      </p:sp>
      <p:grpSp>
        <p:nvGrpSpPr>
          <p:cNvPr id="62" name="Group 61"/>
          <p:cNvGrpSpPr/>
          <p:nvPr userDrawn="1"/>
        </p:nvGrpSpPr>
        <p:grpSpPr>
          <a:xfrm>
            <a:off x="6924883" y="2485894"/>
            <a:ext cx="4169881" cy="1760986"/>
            <a:chOff x="12638090" y="1376363"/>
            <a:chExt cx="3984627" cy="1682751"/>
          </a:xfrm>
          <a:solidFill>
            <a:schemeClr val="bg1"/>
          </a:solidFill>
        </p:grpSpPr>
        <p:sp>
          <p:nvSpPr>
            <p:cNvPr id="63" name="Freeform 5"/>
            <p:cNvSpPr>
              <a:spLocks/>
            </p:cNvSpPr>
            <p:nvPr/>
          </p:nvSpPr>
          <p:spPr bwMode="auto">
            <a:xfrm>
              <a:off x="12638090" y="1376363"/>
              <a:ext cx="1346201" cy="1628775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4" name="Oval 63"/>
            <p:cNvSpPr>
              <a:spLocks noChangeArrowheads="1"/>
            </p:cNvSpPr>
            <p:nvPr/>
          </p:nvSpPr>
          <p:spPr bwMode="auto">
            <a:xfrm>
              <a:off x="13134978" y="1836738"/>
              <a:ext cx="352425" cy="3556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14266866" y="1590676"/>
              <a:ext cx="134938" cy="5349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6" name="Freeform 8"/>
            <p:cNvSpPr>
              <a:spLocks noEditPoints="1"/>
            </p:cNvSpPr>
            <p:nvPr/>
          </p:nvSpPr>
          <p:spPr bwMode="auto">
            <a:xfrm>
              <a:off x="14468478" y="1693863"/>
              <a:ext cx="444500" cy="444500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7" name="Freeform 9"/>
            <p:cNvSpPr>
              <a:spLocks/>
            </p:cNvSpPr>
            <p:nvPr/>
          </p:nvSpPr>
          <p:spPr bwMode="auto">
            <a:xfrm>
              <a:off x="14928854" y="1709738"/>
              <a:ext cx="503238" cy="415925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8" name="Freeform 10"/>
            <p:cNvSpPr>
              <a:spLocks/>
            </p:cNvSpPr>
            <p:nvPr/>
          </p:nvSpPr>
          <p:spPr bwMode="auto">
            <a:xfrm>
              <a:off x="15476541" y="17097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9" name="Freeform 11"/>
            <p:cNvSpPr>
              <a:spLocks/>
            </p:cNvSpPr>
            <p:nvPr/>
          </p:nvSpPr>
          <p:spPr bwMode="auto">
            <a:xfrm>
              <a:off x="14263691" y="2220913"/>
              <a:ext cx="420688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0" name="Freeform 12"/>
            <p:cNvSpPr>
              <a:spLocks/>
            </p:cNvSpPr>
            <p:nvPr/>
          </p:nvSpPr>
          <p:spPr bwMode="auto">
            <a:xfrm>
              <a:off x="14779629" y="22304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1" name="Freeform 13"/>
            <p:cNvSpPr>
              <a:spLocks/>
            </p:cNvSpPr>
            <p:nvPr/>
          </p:nvSpPr>
          <p:spPr bwMode="auto">
            <a:xfrm>
              <a:off x="15009816" y="2220913"/>
              <a:ext cx="419100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2" name="Freeform 14"/>
            <p:cNvSpPr>
              <a:spLocks noEditPoints="1"/>
            </p:cNvSpPr>
            <p:nvPr/>
          </p:nvSpPr>
          <p:spPr bwMode="auto">
            <a:xfrm>
              <a:off x="15495591" y="2217738"/>
              <a:ext cx="442913" cy="441325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3" name="Freeform 15"/>
            <p:cNvSpPr>
              <a:spLocks/>
            </p:cNvSpPr>
            <p:nvPr/>
          </p:nvSpPr>
          <p:spPr bwMode="auto">
            <a:xfrm>
              <a:off x="14270041" y="2822576"/>
              <a:ext cx="147638" cy="182563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4" name="Freeform 16"/>
            <p:cNvSpPr>
              <a:spLocks noEditPoints="1"/>
            </p:cNvSpPr>
            <p:nvPr/>
          </p:nvSpPr>
          <p:spPr bwMode="auto">
            <a:xfrm>
              <a:off x="14404978" y="2867026"/>
              <a:ext cx="117475" cy="141288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5" name="Freeform 17"/>
            <p:cNvSpPr>
              <a:spLocks/>
            </p:cNvSpPr>
            <p:nvPr/>
          </p:nvSpPr>
          <p:spPr bwMode="auto">
            <a:xfrm>
              <a:off x="14544678" y="2867026"/>
              <a:ext cx="114300" cy="141288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6" name="Freeform 18"/>
            <p:cNvSpPr>
              <a:spLocks/>
            </p:cNvSpPr>
            <p:nvPr/>
          </p:nvSpPr>
          <p:spPr bwMode="auto">
            <a:xfrm>
              <a:off x="14684379" y="2822576"/>
              <a:ext cx="107950" cy="182563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7" name="Freeform 19"/>
            <p:cNvSpPr>
              <a:spLocks/>
            </p:cNvSpPr>
            <p:nvPr/>
          </p:nvSpPr>
          <p:spPr bwMode="auto">
            <a:xfrm>
              <a:off x="14827254" y="2867026"/>
              <a:ext cx="107950" cy="138113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8" name="Freeform 20"/>
            <p:cNvSpPr>
              <a:spLocks noEditPoints="1"/>
            </p:cNvSpPr>
            <p:nvPr/>
          </p:nvSpPr>
          <p:spPr bwMode="auto">
            <a:xfrm>
              <a:off x="14960604" y="2867026"/>
              <a:ext cx="122238" cy="141288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9" name="Rectangle 78"/>
            <p:cNvSpPr>
              <a:spLocks noChangeArrowheads="1"/>
            </p:cNvSpPr>
            <p:nvPr/>
          </p:nvSpPr>
          <p:spPr bwMode="auto">
            <a:xfrm>
              <a:off x="15114591" y="2822576"/>
              <a:ext cx="22225" cy="1825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0" name="Freeform 22"/>
            <p:cNvSpPr>
              <a:spLocks noEditPoints="1"/>
            </p:cNvSpPr>
            <p:nvPr/>
          </p:nvSpPr>
          <p:spPr bwMode="auto">
            <a:xfrm>
              <a:off x="15162216" y="2867026"/>
              <a:ext cx="123825" cy="141288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1" name="Freeform 23"/>
            <p:cNvSpPr>
              <a:spLocks noEditPoints="1"/>
            </p:cNvSpPr>
            <p:nvPr/>
          </p:nvSpPr>
          <p:spPr bwMode="auto">
            <a:xfrm>
              <a:off x="15305091" y="2870201"/>
              <a:ext cx="117475" cy="188913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2" name="Freeform 24"/>
            <p:cNvSpPr>
              <a:spLocks/>
            </p:cNvSpPr>
            <p:nvPr/>
          </p:nvSpPr>
          <p:spPr bwMode="auto">
            <a:xfrm>
              <a:off x="15444791" y="2870201"/>
              <a:ext cx="120650" cy="188913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3" name="Freeform 25"/>
            <p:cNvSpPr>
              <a:spLocks/>
            </p:cNvSpPr>
            <p:nvPr/>
          </p:nvSpPr>
          <p:spPr bwMode="auto">
            <a:xfrm>
              <a:off x="15655929" y="2816226"/>
              <a:ext cx="142875" cy="195263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4" name="Freeform 26"/>
            <p:cNvSpPr>
              <a:spLocks noEditPoints="1"/>
            </p:cNvSpPr>
            <p:nvPr/>
          </p:nvSpPr>
          <p:spPr bwMode="auto">
            <a:xfrm>
              <a:off x="15824204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5" name="Freeform 27"/>
            <p:cNvSpPr>
              <a:spLocks/>
            </p:cNvSpPr>
            <p:nvPr/>
          </p:nvSpPr>
          <p:spPr bwMode="auto">
            <a:xfrm>
              <a:off x="15976604" y="2867026"/>
              <a:ext cx="63500" cy="138113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6" name="Freeform 28"/>
            <p:cNvSpPr>
              <a:spLocks/>
            </p:cNvSpPr>
            <p:nvPr/>
          </p:nvSpPr>
          <p:spPr bwMode="auto">
            <a:xfrm>
              <a:off x="16046454" y="2870201"/>
              <a:ext cx="120650" cy="134938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7" name="Freeform 29"/>
            <p:cNvSpPr>
              <a:spLocks noEditPoints="1"/>
            </p:cNvSpPr>
            <p:nvPr/>
          </p:nvSpPr>
          <p:spPr bwMode="auto">
            <a:xfrm>
              <a:off x="16189329" y="2822576"/>
              <a:ext cx="22225" cy="182563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8" name="Freeform 30"/>
            <p:cNvSpPr>
              <a:spLocks/>
            </p:cNvSpPr>
            <p:nvPr/>
          </p:nvSpPr>
          <p:spPr bwMode="auto">
            <a:xfrm>
              <a:off x="16240129" y="2867026"/>
              <a:ext cx="112713" cy="141288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9" name="Freeform 31"/>
            <p:cNvSpPr>
              <a:spLocks noEditPoints="1"/>
            </p:cNvSpPr>
            <p:nvPr/>
          </p:nvSpPr>
          <p:spPr bwMode="auto">
            <a:xfrm>
              <a:off x="16371892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90" name="Freeform 32"/>
            <p:cNvSpPr>
              <a:spLocks/>
            </p:cNvSpPr>
            <p:nvPr/>
          </p:nvSpPr>
          <p:spPr bwMode="auto">
            <a:xfrm>
              <a:off x="16514767" y="2867026"/>
              <a:ext cx="107950" cy="141288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grpSp>
        <p:nvGrpSpPr>
          <p:cNvPr id="110" name="Group 109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11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12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3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14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5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16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17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8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19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0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21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22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3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24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5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26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7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28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9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30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31" name="Rectangle 130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2" name="Rectangle 131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33" name="Rectangle 132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4" name="Rectangle 133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35" name="Rectangle 134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36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7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38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9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40" name="Rectangle 139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1" name="Rectangle 140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42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43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93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05" y="2586687"/>
            <a:ext cx="4848284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accent1"/>
                </a:solidFill>
              </a:defRPr>
            </a:lvl1pPr>
          </a:lstStyle>
          <a:p>
            <a:r>
              <a:rPr lang="en-GB" noProof="0"/>
              <a:t>Questions</a:t>
            </a:r>
          </a:p>
        </p:txBody>
      </p:sp>
      <p:sp>
        <p:nvSpPr>
          <p:cNvPr id="94" name="Rectangle 104"/>
          <p:cNvSpPr>
            <a:spLocks noChangeArrowheads="1"/>
          </p:cNvSpPr>
          <p:nvPr userDrawn="1"/>
        </p:nvSpPr>
        <p:spPr bwMode="gray">
          <a:xfrm flipH="1">
            <a:off x="-3101348" y="3937800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95" name="Rectangle 104"/>
          <p:cNvSpPr>
            <a:spLocks noChangeArrowheads="1"/>
          </p:cNvSpPr>
          <p:nvPr userDrawn="1"/>
        </p:nvSpPr>
        <p:spPr bwMode="gray">
          <a:xfrm flipH="1">
            <a:off x="-3101356" y="3119578"/>
            <a:ext cx="3018791" cy="5308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QUOTE IN MAXIMUM OF 1 LINE OF TEXT</a:t>
            </a:r>
          </a:p>
        </p:txBody>
      </p:sp>
      <p:grpSp>
        <p:nvGrpSpPr>
          <p:cNvPr id="96" name="Group 95"/>
          <p:cNvGrpSpPr/>
          <p:nvPr userDrawn="1"/>
        </p:nvGrpSpPr>
        <p:grpSpPr>
          <a:xfrm>
            <a:off x="-3101342" y="3119579"/>
            <a:ext cx="3018791" cy="522270"/>
            <a:chOff x="-460208" y="1245102"/>
            <a:chExt cx="377657" cy="522270"/>
          </a:xfrm>
        </p:grpSpPr>
        <p:cxnSp>
          <p:nvCxnSpPr>
            <p:cNvPr id="97" name="Straight Connector 96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8" name="Straight Connector 97"/>
            <p:cNvCxnSpPr/>
            <p:nvPr userDrawn="1"/>
          </p:nvCxnSpPr>
          <p:spPr bwMode="gray">
            <a:xfrm flipH="1">
              <a:off x="-460208" y="124510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99" name="Group 98"/>
          <p:cNvGrpSpPr/>
          <p:nvPr userDrawn="1"/>
        </p:nvGrpSpPr>
        <p:grpSpPr>
          <a:xfrm>
            <a:off x="-3101342" y="3937800"/>
            <a:ext cx="3018791" cy="726649"/>
            <a:chOff x="-460208" y="479536"/>
            <a:chExt cx="377657" cy="726649"/>
          </a:xfrm>
        </p:grpSpPr>
        <p:cxnSp>
          <p:nvCxnSpPr>
            <p:cNvPr id="100" name="Straight Connector 99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1" name="Straight Connector 100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45" name="Title 1"/>
          <p:cNvSpPr txBox="1">
            <a:spLocks/>
          </p:cNvSpPr>
          <p:nvPr userDrawn="1"/>
        </p:nvSpPr>
        <p:spPr bwMode="gray">
          <a:xfrm>
            <a:off x="619172" y="1316161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nl-NL" sz="19900" noProof="0">
                <a:solidFill>
                  <a:srgbClr val="D4D2D2"/>
                </a:solidFill>
              </a:rPr>
              <a:t>?</a:t>
            </a:r>
            <a:endParaRPr lang="en-GB" sz="19900">
              <a:solidFill>
                <a:srgbClr val="D4D2D2"/>
              </a:solidFill>
            </a:endParaRPr>
          </a:p>
        </p:txBody>
      </p:sp>
      <p:sp>
        <p:nvSpPr>
          <p:cNvPr id="14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6743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estion blu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6096000" y="333375"/>
            <a:ext cx="5761038" cy="619125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grpSp>
        <p:nvGrpSpPr>
          <p:cNvPr id="61" name="Group 60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62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3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4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5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6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7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8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9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70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1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72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3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4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5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6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7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8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9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0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81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4" name="Rectangle 83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5" name="Rectangle 84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6" name="Rectangle 85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7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8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9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0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91" name="Rectangle 90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2" name="Rectangle 91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3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4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96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04" y="3937800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Name or Subtitle</a:t>
            </a:r>
          </a:p>
        </p:txBody>
      </p:sp>
      <p:sp>
        <p:nvSpPr>
          <p:cNvPr id="97" name="Title 1"/>
          <p:cNvSpPr txBox="1">
            <a:spLocks/>
          </p:cNvSpPr>
          <p:nvPr userDrawn="1"/>
        </p:nvSpPr>
        <p:spPr bwMode="gray">
          <a:xfrm>
            <a:off x="619172" y="1316161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nl-NL" sz="19900" noProof="0">
                <a:solidFill>
                  <a:schemeClr val="accent4"/>
                </a:solidFill>
              </a:rPr>
              <a:t>?</a:t>
            </a:r>
            <a:endParaRPr lang="en-GB" sz="19900">
              <a:solidFill>
                <a:schemeClr val="accent4"/>
              </a:solidFill>
            </a:endParaRPr>
          </a:p>
        </p:txBody>
      </p:sp>
      <p:sp>
        <p:nvSpPr>
          <p:cNvPr id="98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05" y="2586687"/>
            <a:ext cx="4848284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Questions</a:t>
            </a:r>
          </a:p>
        </p:txBody>
      </p:sp>
      <p:sp>
        <p:nvSpPr>
          <p:cNvPr id="99" name="Rectangle 104"/>
          <p:cNvSpPr>
            <a:spLocks noChangeArrowheads="1"/>
          </p:cNvSpPr>
          <p:nvPr userDrawn="1"/>
        </p:nvSpPr>
        <p:spPr bwMode="gray">
          <a:xfrm flipH="1">
            <a:off x="-3101348" y="3937800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100" name="Rectangle 104"/>
          <p:cNvSpPr>
            <a:spLocks noChangeArrowheads="1"/>
          </p:cNvSpPr>
          <p:nvPr userDrawn="1"/>
        </p:nvSpPr>
        <p:spPr bwMode="gray">
          <a:xfrm flipH="1">
            <a:off x="-3101356" y="3119578"/>
            <a:ext cx="3018791" cy="5308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QUOTE IN MAXIMUM OF 1 LINE OF TEXT</a:t>
            </a:r>
          </a:p>
        </p:txBody>
      </p:sp>
      <p:grpSp>
        <p:nvGrpSpPr>
          <p:cNvPr id="101" name="Group 100"/>
          <p:cNvGrpSpPr/>
          <p:nvPr userDrawn="1"/>
        </p:nvGrpSpPr>
        <p:grpSpPr>
          <a:xfrm>
            <a:off x="-3101342" y="3119579"/>
            <a:ext cx="3018791" cy="522270"/>
            <a:chOff x="-460208" y="1245102"/>
            <a:chExt cx="377657" cy="522270"/>
          </a:xfrm>
        </p:grpSpPr>
        <p:cxnSp>
          <p:nvCxnSpPr>
            <p:cNvPr id="102" name="Straight Connector 101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3" name="Straight Connector 102"/>
            <p:cNvCxnSpPr/>
            <p:nvPr userDrawn="1"/>
          </p:nvCxnSpPr>
          <p:spPr bwMode="gray">
            <a:xfrm flipH="1">
              <a:off x="-460208" y="124510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04" name="Group 103"/>
          <p:cNvGrpSpPr/>
          <p:nvPr userDrawn="1"/>
        </p:nvGrpSpPr>
        <p:grpSpPr>
          <a:xfrm>
            <a:off x="-3101342" y="3937800"/>
            <a:ext cx="3018791" cy="726649"/>
            <a:chOff x="-460208" y="479536"/>
            <a:chExt cx="377657" cy="726649"/>
          </a:xfrm>
        </p:grpSpPr>
        <p:cxnSp>
          <p:nvCxnSpPr>
            <p:cNvPr id="105" name="Straight Connector 104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6" name="Straight Connector 105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0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108" name="Group 107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122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123" name="Rectangle 122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124" name="Picture 12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125" name="Picture 12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126" name="Picture 12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127" name="Picture 12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128" name="Group 127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32" name="Picture 131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33" name="Rectangle 132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 err="1"/>
              </a:p>
            </p:txBody>
          </p:sp>
        </p:grpSp>
        <p:cxnSp>
          <p:nvCxnSpPr>
            <p:cNvPr id="129" name="Straight Arrow Connector 128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Oval 130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 err="1"/>
            </a:p>
          </p:txBody>
        </p:sp>
      </p:grpSp>
    </p:spTree>
    <p:extLst>
      <p:ext uri="{BB962C8B-B14F-4D97-AF65-F5344CB8AC3E}">
        <p14:creationId xmlns:p14="http://schemas.microsoft.com/office/powerpoint/2010/main" val="42395326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estion grey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6096000" y="333375"/>
            <a:ext cx="5761038" cy="619125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grpSp>
        <p:nvGrpSpPr>
          <p:cNvPr id="57" name="Group 56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58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59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0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1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2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3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4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5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6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7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68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69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0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1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2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3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4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5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6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77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78" name="Rectangle 77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9" name="Rectangle 78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0" name="Rectangle 79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3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4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5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6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87" name="Rectangle 86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89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0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92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04" y="3937800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Click to edit Name or Subtitle </a:t>
            </a:r>
          </a:p>
        </p:txBody>
      </p:sp>
      <p:sp>
        <p:nvSpPr>
          <p:cNvPr id="93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05" y="2586687"/>
            <a:ext cx="4848284" cy="1227573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accent1"/>
                </a:solidFill>
              </a:defRPr>
            </a:lvl1pPr>
          </a:lstStyle>
          <a:p>
            <a:r>
              <a:rPr lang="en-GB" noProof="0"/>
              <a:t>Questions</a:t>
            </a:r>
          </a:p>
        </p:txBody>
      </p:sp>
      <p:sp>
        <p:nvSpPr>
          <p:cNvPr id="94" name="Rectangle 104"/>
          <p:cNvSpPr>
            <a:spLocks noChangeArrowheads="1"/>
          </p:cNvSpPr>
          <p:nvPr userDrawn="1"/>
        </p:nvSpPr>
        <p:spPr bwMode="gray">
          <a:xfrm flipH="1">
            <a:off x="-3101348" y="3937800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95" name="Rectangle 104"/>
          <p:cNvSpPr>
            <a:spLocks noChangeArrowheads="1"/>
          </p:cNvSpPr>
          <p:nvPr userDrawn="1"/>
        </p:nvSpPr>
        <p:spPr bwMode="gray">
          <a:xfrm flipH="1">
            <a:off x="-3101356" y="3119578"/>
            <a:ext cx="3018791" cy="5308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QUOTE IN MAXIMUM OF 1 LINE OF TEXT</a:t>
            </a:r>
          </a:p>
        </p:txBody>
      </p:sp>
      <p:grpSp>
        <p:nvGrpSpPr>
          <p:cNvPr id="96" name="Group 95"/>
          <p:cNvGrpSpPr/>
          <p:nvPr userDrawn="1"/>
        </p:nvGrpSpPr>
        <p:grpSpPr>
          <a:xfrm>
            <a:off x="-3101342" y="3119579"/>
            <a:ext cx="3018791" cy="522270"/>
            <a:chOff x="-460208" y="1245102"/>
            <a:chExt cx="377657" cy="522270"/>
          </a:xfrm>
        </p:grpSpPr>
        <p:cxnSp>
          <p:nvCxnSpPr>
            <p:cNvPr id="97" name="Straight Connector 96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8" name="Straight Connector 97"/>
            <p:cNvCxnSpPr/>
            <p:nvPr userDrawn="1"/>
          </p:nvCxnSpPr>
          <p:spPr bwMode="gray">
            <a:xfrm flipH="1">
              <a:off x="-460208" y="124510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99" name="Group 98"/>
          <p:cNvGrpSpPr/>
          <p:nvPr userDrawn="1"/>
        </p:nvGrpSpPr>
        <p:grpSpPr>
          <a:xfrm>
            <a:off x="-3101342" y="3937800"/>
            <a:ext cx="3018791" cy="726649"/>
            <a:chOff x="-460208" y="479536"/>
            <a:chExt cx="377657" cy="726649"/>
          </a:xfrm>
        </p:grpSpPr>
        <p:cxnSp>
          <p:nvCxnSpPr>
            <p:cNvPr id="100" name="Straight Connector 99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01" name="Straight Connector 100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02" name="Title 1"/>
          <p:cNvSpPr txBox="1">
            <a:spLocks/>
          </p:cNvSpPr>
          <p:nvPr userDrawn="1"/>
        </p:nvSpPr>
        <p:spPr bwMode="gray">
          <a:xfrm>
            <a:off x="619172" y="1316161"/>
            <a:ext cx="1789113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100"/>
              </a:lnSpc>
              <a:spcBef>
                <a:spcPct val="0"/>
              </a:spcBef>
              <a:buNone/>
              <a:defRPr sz="5100" b="1" kern="1200" cap="all" baseline="0">
                <a:solidFill>
                  <a:schemeClr val="bg1"/>
                </a:solidFill>
                <a:latin typeface="+mj-lt"/>
                <a:ea typeface="+mj-ea"/>
                <a:cs typeface="ING Me" pitchFamily="2" charset="0"/>
              </a:defRPr>
            </a:lvl1pPr>
          </a:lstStyle>
          <a:p>
            <a:pPr>
              <a:lnSpc>
                <a:spcPct val="80000"/>
              </a:lnSpc>
            </a:pPr>
            <a:r>
              <a:rPr lang="nl-NL" sz="19900" noProof="0">
                <a:solidFill>
                  <a:srgbClr val="D4D2D2"/>
                </a:solidFill>
              </a:rPr>
              <a:t>?</a:t>
            </a:r>
            <a:endParaRPr lang="en-GB" sz="19900">
              <a:solidFill>
                <a:srgbClr val="D4D2D2"/>
              </a:solidFill>
            </a:endParaRPr>
          </a:p>
        </p:txBody>
      </p:sp>
      <p:sp>
        <p:nvSpPr>
          <p:cNvPr id="10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118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119" name="Rectangle 118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120" name="Picture 11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121" name="Picture 12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122" name="Picture 12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123" name="Picture 12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124" name="Group 123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28" name="Picture 127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29" name="Rectangle 128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 err="1"/>
              </a:p>
            </p:txBody>
          </p:sp>
        </p:grpSp>
        <p:cxnSp>
          <p:nvCxnSpPr>
            <p:cNvPr id="125" name="Straight Arrow Connector 124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Oval 126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 err="1"/>
            </a:p>
          </p:txBody>
        </p:sp>
      </p:grpSp>
    </p:spTree>
    <p:extLst>
      <p:ext uri="{BB962C8B-B14F-4D97-AF65-F5344CB8AC3E}">
        <p14:creationId xmlns:p14="http://schemas.microsoft.com/office/powerpoint/2010/main" val="10497113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6096000" y="333375"/>
            <a:ext cx="5761038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grpSp>
        <p:nvGrpSpPr>
          <p:cNvPr id="2" name="Group 1"/>
          <p:cNvGrpSpPr/>
          <p:nvPr userDrawn="1"/>
        </p:nvGrpSpPr>
        <p:grpSpPr>
          <a:xfrm>
            <a:off x="6924883" y="2485894"/>
            <a:ext cx="4169881" cy="1760986"/>
            <a:chOff x="6924883" y="2485894"/>
            <a:chExt cx="4169881" cy="1760986"/>
          </a:xfrm>
        </p:grpSpPr>
        <p:sp>
          <p:nvSpPr>
            <p:cNvPr id="32" name="Freeform 5"/>
            <p:cNvSpPr>
              <a:spLocks/>
            </p:cNvSpPr>
            <p:nvPr/>
          </p:nvSpPr>
          <p:spPr bwMode="auto">
            <a:xfrm>
              <a:off x="6924883" y="2485894"/>
              <a:ext cx="1408789" cy="1704501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7444872" y="2967673"/>
              <a:ext cx="368810" cy="37213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8629384" y="2710171"/>
              <a:ext cx="141212" cy="55986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5" name="Freeform 8"/>
            <p:cNvSpPr>
              <a:spLocks noEditPoints="1"/>
            </p:cNvSpPr>
            <p:nvPr/>
          </p:nvSpPr>
          <p:spPr bwMode="auto">
            <a:xfrm>
              <a:off x="8840370" y="2818155"/>
              <a:ext cx="465166" cy="465166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6" name="Freeform 9"/>
            <p:cNvSpPr>
              <a:spLocks/>
            </p:cNvSpPr>
            <p:nvPr/>
          </p:nvSpPr>
          <p:spPr bwMode="auto">
            <a:xfrm>
              <a:off x="9322150" y="2834768"/>
              <a:ext cx="526635" cy="435262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7" name="Freeform 10"/>
            <p:cNvSpPr>
              <a:spLocks/>
            </p:cNvSpPr>
            <p:nvPr/>
          </p:nvSpPr>
          <p:spPr bwMode="auto">
            <a:xfrm>
              <a:off x="9895300" y="2834768"/>
              <a:ext cx="139550" cy="435262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8" name="Freeform 11"/>
            <p:cNvSpPr>
              <a:spLocks/>
            </p:cNvSpPr>
            <p:nvPr/>
          </p:nvSpPr>
          <p:spPr bwMode="auto">
            <a:xfrm>
              <a:off x="8626062" y="3369709"/>
              <a:ext cx="440247" cy="44523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39" name="Freeform 12"/>
            <p:cNvSpPr>
              <a:spLocks/>
            </p:cNvSpPr>
            <p:nvPr/>
          </p:nvSpPr>
          <p:spPr bwMode="auto">
            <a:xfrm>
              <a:off x="9165987" y="3379677"/>
              <a:ext cx="139550" cy="435262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0" name="Freeform 13"/>
            <p:cNvSpPr>
              <a:spLocks/>
            </p:cNvSpPr>
            <p:nvPr/>
          </p:nvSpPr>
          <p:spPr bwMode="auto">
            <a:xfrm>
              <a:off x="9406876" y="3369709"/>
              <a:ext cx="438585" cy="44523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1" name="Freeform 14"/>
            <p:cNvSpPr>
              <a:spLocks noEditPoints="1"/>
            </p:cNvSpPr>
            <p:nvPr/>
          </p:nvSpPr>
          <p:spPr bwMode="auto">
            <a:xfrm>
              <a:off x="9915235" y="3366386"/>
              <a:ext cx="463505" cy="461843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2" name="Freeform 15"/>
            <p:cNvSpPr>
              <a:spLocks/>
            </p:cNvSpPr>
            <p:nvPr/>
          </p:nvSpPr>
          <p:spPr bwMode="auto">
            <a:xfrm>
              <a:off x="8632707" y="3999345"/>
              <a:ext cx="154502" cy="191051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3" name="Freeform 16"/>
            <p:cNvSpPr>
              <a:spLocks noEditPoints="1"/>
            </p:cNvSpPr>
            <p:nvPr/>
          </p:nvSpPr>
          <p:spPr bwMode="auto">
            <a:xfrm>
              <a:off x="8773917" y="4045861"/>
              <a:ext cx="122937" cy="147857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4" name="Freeform 17"/>
            <p:cNvSpPr>
              <a:spLocks/>
            </p:cNvSpPr>
            <p:nvPr/>
          </p:nvSpPr>
          <p:spPr bwMode="auto">
            <a:xfrm>
              <a:off x="8920112" y="4045861"/>
              <a:ext cx="119614" cy="147857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5" name="Freeform 18"/>
            <p:cNvSpPr>
              <a:spLocks/>
            </p:cNvSpPr>
            <p:nvPr/>
          </p:nvSpPr>
          <p:spPr bwMode="auto">
            <a:xfrm>
              <a:off x="9066308" y="3999345"/>
              <a:ext cx="112969" cy="191051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6" name="Freeform 19"/>
            <p:cNvSpPr>
              <a:spLocks/>
            </p:cNvSpPr>
            <p:nvPr/>
          </p:nvSpPr>
          <p:spPr bwMode="auto">
            <a:xfrm>
              <a:off x="9215826" y="4045861"/>
              <a:ext cx="112969" cy="144534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7" name="Freeform 20"/>
            <p:cNvSpPr>
              <a:spLocks noEditPoints="1"/>
            </p:cNvSpPr>
            <p:nvPr/>
          </p:nvSpPr>
          <p:spPr bwMode="auto">
            <a:xfrm>
              <a:off x="9355376" y="4045861"/>
              <a:ext cx="127921" cy="147857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9516522" y="3999345"/>
              <a:ext cx="23258" cy="191051"/>
            </a:xfrm>
            <a:prstGeom prst="rect">
              <a:avLst/>
            </a:pr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49" name="Freeform 22"/>
            <p:cNvSpPr>
              <a:spLocks noEditPoints="1"/>
            </p:cNvSpPr>
            <p:nvPr/>
          </p:nvSpPr>
          <p:spPr bwMode="auto">
            <a:xfrm>
              <a:off x="9566361" y="4045861"/>
              <a:ext cx="129582" cy="147857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0" name="Freeform 23"/>
            <p:cNvSpPr>
              <a:spLocks noEditPoints="1"/>
            </p:cNvSpPr>
            <p:nvPr/>
          </p:nvSpPr>
          <p:spPr bwMode="auto">
            <a:xfrm>
              <a:off x="9715879" y="4049184"/>
              <a:ext cx="122937" cy="197696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1" name="Freeform 24"/>
            <p:cNvSpPr>
              <a:spLocks/>
            </p:cNvSpPr>
            <p:nvPr/>
          </p:nvSpPr>
          <p:spPr bwMode="auto">
            <a:xfrm>
              <a:off x="9862074" y="4049184"/>
              <a:ext cx="126259" cy="197696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2" name="Freeform 25"/>
            <p:cNvSpPr>
              <a:spLocks/>
            </p:cNvSpPr>
            <p:nvPr/>
          </p:nvSpPr>
          <p:spPr bwMode="auto">
            <a:xfrm>
              <a:off x="10083028" y="3992700"/>
              <a:ext cx="149518" cy="204341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3" name="Freeform 26"/>
            <p:cNvSpPr>
              <a:spLocks noEditPoints="1"/>
            </p:cNvSpPr>
            <p:nvPr/>
          </p:nvSpPr>
          <p:spPr bwMode="auto">
            <a:xfrm>
              <a:off x="10259126" y="4045861"/>
              <a:ext cx="126259" cy="147857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4" name="Freeform 27"/>
            <p:cNvSpPr>
              <a:spLocks/>
            </p:cNvSpPr>
            <p:nvPr/>
          </p:nvSpPr>
          <p:spPr bwMode="auto">
            <a:xfrm>
              <a:off x="10418612" y="4045861"/>
              <a:ext cx="66452" cy="144534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5" name="Freeform 28"/>
            <p:cNvSpPr>
              <a:spLocks/>
            </p:cNvSpPr>
            <p:nvPr/>
          </p:nvSpPr>
          <p:spPr bwMode="auto">
            <a:xfrm>
              <a:off x="10491709" y="4049184"/>
              <a:ext cx="126259" cy="141212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6" name="Freeform 29"/>
            <p:cNvSpPr>
              <a:spLocks noEditPoints="1"/>
            </p:cNvSpPr>
            <p:nvPr/>
          </p:nvSpPr>
          <p:spPr bwMode="auto">
            <a:xfrm>
              <a:off x="10641227" y="3999345"/>
              <a:ext cx="23258" cy="191051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7" name="Freeform 30"/>
            <p:cNvSpPr>
              <a:spLocks/>
            </p:cNvSpPr>
            <p:nvPr/>
          </p:nvSpPr>
          <p:spPr bwMode="auto">
            <a:xfrm>
              <a:off x="10694389" y="4045861"/>
              <a:ext cx="117953" cy="147857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8" name="Freeform 31"/>
            <p:cNvSpPr>
              <a:spLocks noEditPoints="1"/>
            </p:cNvSpPr>
            <p:nvPr/>
          </p:nvSpPr>
          <p:spPr bwMode="auto">
            <a:xfrm>
              <a:off x="10832278" y="4045861"/>
              <a:ext cx="126259" cy="147857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59" name="Freeform 32"/>
            <p:cNvSpPr>
              <a:spLocks/>
            </p:cNvSpPr>
            <p:nvPr/>
          </p:nvSpPr>
          <p:spPr bwMode="auto">
            <a:xfrm>
              <a:off x="10981795" y="4045861"/>
              <a:ext cx="112969" cy="147857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grpSp>
        <p:nvGrpSpPr>
          <p:cNvPr id="95" name="Group 94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96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97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8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99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0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01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02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3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04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5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06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07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8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09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0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11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2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13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4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15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16" name="Rectangle 115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18" name="Rectangle 117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9" name="Rectangle 118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20" name="Rectangle 119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21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2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23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4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25" name="Rectangle 124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25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27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8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80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658812" y="1071321"/>
            <a:ext cx="4970463" cy="1840326"/>
          </a:xfrm>
        </p:spPr>
        <p:txBody>
          <a:bodyPr anchor="b" anchorCtr="0">
            <a:noAutofit/>
          </a:bodyPr>
          <a:lstStyle>
            <a:lvl1pPr algn="l">
              <a:lnSpc>
                <a:spcPts val="4600"/>
              </a:lnSpc>
              <a:defRPr sz="5600" b="1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END title</a:t>
            </a:r>
          </a:p>
        </p:txBody>
      </p:sp>
      <p:sp>
        <p:nvSpPr>
          <p:cNvPr id="81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658812" y="3035186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Name or Subtitle</a:t>
            </a:r>
          </a:p>
        </p:txBody>
      </p:sp>
      <p:sp>
        <p:nvSpPr>
          <p:cNvPr id="82" name="Rectangle 104"/>
          <p:cNvSpPr>
            <a:spLocks noChangeArrowheads="1"/>
          </p:cNvSpPr>
          <p:nvPr userDrawn="1"/>
        </p:nvSpPr>
        <p:spPr bwMode="gray">
          <a:xfrm flipH="1">
            <a:off x="-3101348" y="3022486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83" name="Rectangle 104"/>
          <p:cNvSpPr>
            <a:spLocks noChangeArrowheads="1"/>
          </p:cNvSpPr>
          <p:nvPr userDrawn="1"/>
        </p:nvSpPr>
        <p:spPr bwMode="gray">
          <a:xfrm flipH="1">
            <a:off x="-3101353" y="1071320"/>
            <a:ext cx="3018791" cy="168592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END TITLE (TANK YOU)</a:t>
            </a:r>
          </a:p>
        </p:txBody>
      </p:sp>
      <p:grpSp>
        <p:nvGrpSpPr>
          <p:cNvPr id="84" name="Group 83"/>
          <p:cNvGrpSpPr/>
          <p:nvPr userDrawn="1"/>
        </p:nvGrpSpPr>
        <p:grpSpPr>
          <a:xfrm>
            <a:off x="-3101342" y="1071321"/>
            <a:ext cx="3018791" cy="1685926"/>
            <a:chOff x="-460208" y="81446"/>
            <a:chExt cx="377657" cy="1685926"/>
          </a:xfrm>
        </p:grpSpPr>
        <p:cxnSp>
          <p:nvCxnSpPr>
            <p:cNvPr id="87" name="Straight Connector 86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88" name="Straight Connector 87"/>
            <p:cNvCxnSpPr/>
            <p:nvPr userDrawn="1"/>
          </p:nvCxnSpPr>
          <p:spPr bwMode="gray">
            <a:xfrm flipH="1">
              <a:off x="-460208" y="8144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89" name="Group 88"/>
          <p:cNvGrpSpPr/>
          <p:nvPr userDrawn="1"/>
        </p:nvGrpSpPr>
        <p:grpSpPr>
          <a:xfrm>
            <a:off x="-3101342" y="3022486"/>
            <a:ext cx="3018791" cy="726649"/>
            <a:chOff x="-460208" y="479536"/>
            <a:chExt cx="377657" cy="726649"/>
          </a:xfrm>
        </p:grpSpPr>
        <p:cxnSp>
          <p:nvCxnSpPr>
            <p:cNvPr id="90" name="Straight Connector 89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1" name="Straight Connector 90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94" name="Text Placeholder 6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658812" y="4615543"/>
            <a:ext cx="4398963" cy="1149832"/>
          </a:xfr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15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/>
              <a:t>Address</a:t>
            </a:r>
          </a:p>
        </p:txBody>
      </p:sp>
      <p:sp>
        <p:nvSpPr>
          <p:cNvPr id="137" name="Rectangle 104"/>
          <p:cNvSpPr>
            <a:spLocks noChangeArrowheads="1"/>
          </p:cNvSpPr>
          <p:nvPr userDrawn="1"/>
        </p:nvSpPr>
        <p:spPr bwMode="gray">
          <a:xfrm flipH="1">
            <a:off x="-3101352" y="4615543"/>
            <a:ext cx="3018793" cy="1149831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ADDRESS HERE 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THE REFERENCE PRESENATATION HAS ALL LOCATIONS PRESET FOR YOU TO COPY AND USE FOR YOUR OWN PRESENTATION </a:t>
            </a:r>
          </a:p>
        </p:txBody>
      </p:sp>
      <p:grpSp>
        <p:nvGrpSpPr>
          <p:cNvPr id="138" name="Group 137"/>
          <p:cNvGrpSpPr/>
          <p:nvPr userDrawn="1"/>
        </p:nvGrpSpPr>
        <p:grpSpPr>
          <a:xfrm>
            <a:off x="-3101342" y="4588626"/>
            <a:ext cx="3018791" cy="1176748"/>
            <a:chOff x="-460208" y="610462"/>
            <a:chExt cx="377657" cy="1176748"/>
          </a:xfrm>
        </p:grpSpPr>
        <p:cxnSp>
          <p:nvCxnSpPr>
            <p:cNvPr id="139" name="Straight Connector 138"/>
            <p:cNvCxnSpPr/>
            <p:nvPr userDrawn="1"/>
          </p:nvCxnSpPr>
          <p:spPr bwMode="gray">
            <a:xfrm flipH="1">
              <a:off x="-460208" y="178721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40" name="Straight Connector 139"/>
            <p:cNvCxnSpPr/>
            <p:nvPr userDrawn="1"/>
          </p:nvCxnSpPr>
          <p:spPr bwMode="gray">
            <a:xfrm flipH="1">
              <a:off x="-460208" y="6104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cxnSp>
        <p:nvCxnSpPr>
          <p:cNvPr id="147" name="Straight Connector 146"/>
          <p:cNvCxnSpPr/>
          <p:nvPr userDrawn="1"/>
        </p:nvCxnSpPr>
        <p:spPr bwMode="gray">
          <a:xfrm flipH="1">
            <a:off x="-3101342" y="4190790"/>
            <a:ext cx="3018791" cy="0"/>
          </a:xfrm>
          <a:prstGeom prst="line">
            <a:avLst/>
          </a:prstGeom>
          <a:noFill/>
          <a:ln w="6350" cap="flat" cmpd="sng" algn="ctr">
            <a:solidFill>
              <a:srgbClr val="FF0000"/>
            </a:solidFill>
            <a:prstDash val="dash"/>
            <a:miter lim="800000"/>
          </a:ln>
          <a:effectLst/>
        </p:spPr>
      </p:cxnSp>
      <p:sp>
        <p:nvSpPr>
          <p:cNvPr id="148" name="Rectangle 104"/>
          <p:cNvSpPr>
            <a:spLocks noChangeArrowheads="1"/>
          </p:cNvSpPr>
          <p:nvPr userDrawn="1"/>
        </p:nvSpPr>
        <p:spPr bwMode="gray">
          <a:xfrm flipH="1">
            <a:off x="-3101357" y="4215512"/>
            <a:ext cx="3068635" cy="346197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LOCATION</a:t>
            </a:r>
          </a:p>
        </p:txBody>
      </p:sp>
      <p:sp>
        <p:nvSpPr>
          <p:cNvPr id="149" name="Text Placeholder 6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652167" y="4219206"/>
            <a:ext cx="4398963" cy="302127"/>
          </a:xfr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18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Location</a:t>
            </a:r>
          </a:p>
        </p:txBody>
      </p:sp>
      <p:sp>
        <p:nvSpPr>
          <p:cNvPr id="168" name="Freeform 137"/>
          <p:cNvSpPr>
            <a:spLocks noEditPoints="1"/>
          </p:cNvSpPr>
          <p:nvPr userDrawn="1"/>
        </p:nvSpPr>
        <p:spPr bwMode="auto">
          <a:xfrm>
            <a:off x="1016313" y="6038855"/>
            <a:ext cx="237459" cy="238258"/>
          </a:xfrm>
          <a:custGeom>
            <a:avLst/>
            <a:gdLst>
              <a:gd name="T0" fmla="*/ 235 w 291"/>
              <a:gd name="T1" fmla="*/ 0 h 291"/>
              <a:gd name="T2" fmla="*/ 57 w 291"/>
              <a:gd name="T3" fmla="*/ 0 h 291"/>
              <a:gd name="T4" fmla="*/ 0 w 291"/>
              <a:gd name="T5" fmla="*/ 57 h 291"/>
              <a:gd name="T6" fmla="*/ 0 w 291"/>
              <a:gd name="T7" fmla="*/ 234 h 291"/>
              <a:gd name="T8" fmla="*/ 57 w 291"/>
              <a:gd name="T9" fmla="*/ 291 h 291"/>
              <a:gd name="T10" fmla="*/ 235 w 291"/>
              <a:gd name="T11" fmla="*/ 291 h 291"/>
              <a:gd name="T12" fmla="*/ 291 w 291"/>
              <a:gd name="T13" fmla="*/ 234 h 291"/>
              <a:gd name="T14" fmla="*/ 291 w 291"/>
              <a:gd name="T15" fmla="*/ 57 h 291"/>
              <a:gd name="T16" fmla="*/ 235 w 291"/>
              <a:gd name="T17" fmla="*/ 0 h 291"/>
              <a:gd name="T18" fmla="*/ 100 w 291"/>
              <a:gd name="T19" fmla="*/ 226 h 291"/>
              <a:gd name="T20" fmla="*/ 67 w 291"/>
              <a:gd name="T21" fmla="*/ 226 h 291"/>
              <a:gd name="T22" fmla="*/ 67 w 291"/>
              <a:gd name="T23" fmla="*/ 118 h 291"/>
              <a:gd name="T24" fmla="*/ 100 w 291"/>
              <a:gd name="T25" fmla="*/ 118 h 291"/>
              <a:gd name="T26" fmla="*/ 100 w 291"/>
              <a:gd name="T27" fmla="*/ 226 h 291"/>
              <a:gd name="T28" fmla="*/ 83 w 291"/>
              <a:gd name="T29" fmla="*/ 103 h 291"/>
              <a:gd name="T30" fmla="*/ 64 w 291"/>
              <a:gd name="T31" fmla="*/ 83 h 291"/>
              <a:gd name="T32" fmla="*/ 83 w 291"/>
              <a:gd name="T33" fmla="*/ 64 h 291"/>
              <a:gd name="T34" fmla="*/ 103 w 291"/>
              <a:gd name="T35" fmla="*/ 83 h 291"/>
              <a:gd name="T36" fmla="*/ 83 w 291"/>
              <a:gd name="T37" fmla="*/ 103 h 291"/>
              <a:gd name="T38" fmla="*/ 227 w 291"/>
              <a:gd name="T39" fmla="*/ 226 h 291"/>
              <a:gd name="T40" fmla="*/ 193 w 291"/>
              <a:gd name="T41" fmla="*/ 226 h 291"/>
              <a:gd name="T42" fmla="*/ 193 w 291"/>
              <a:gd name="T43" fmla="*/ 174 h 291"/>
              <a:gd name="T44" fmla="*/ 175 w 291"/>
              <a:gd name="T45" fmla="*/ 145 h 291"/>
              <a:gd name="T46" fmla="*/ 155 w 291"/>
              <a:gd name="T47" fmla="*/ 173 h 291"/>
              <a:gd name="T48" fmla="*/ 155 w 291"/>
              <a:gd name="T49" fmla="*/ 226 h 291"/>
              <a:gd name="T50" fmla="*/ 121 w 291"/>
              <a:gd name="T51" fmla="*/ 226 h 291"/>
              <a:gd name="T52" fmla="*/ 121 w 291"/>
              <a:gd name="T53" fmla="*/ 118 h 291"/>
              <a:gd name="T54" fmla="*/ 154 w 291"/>
              <a:gd name="T55" fmla="*/ 118 h 291"/>
              <a:gd name="T56" fmla="*/ 154 w 291"/>
              <a:gd name="T57" fmla="*/ 133 h 291"/>
              <a:gd name="T58" fmla="*/ 154 w 291"/>
              <a:gd name="T59" fmla="*/ 133 h 291"/>
              <a:gd name="T60" fmla="*/ 186 w 291"/>
              <a:gd name="T61" fmla="*/ 115 h 291"/>
              <a:gd name="T62" fmla="*/ 227 w 291"/>
              <a:gd name="T63" fmla="*/ 167 h 291"/>
              <a:gd name="T64" fmla="*/ 227 w 291"/>
              <a:gd name="T65" fmla="*/ 226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91" h="291">
                <a:moveTo>
                  <a:pt x="235" y="0"/>
                </a:moveTo>
                <a:cubicBezTo>
                  <a:pt x="57" y="0"/>
                  <a:pt x="57" y="0"/>
                  <a:pt x="57" y="0"/>
                </a:cubicBezTo>
                <a:cubicBezTo>
                  <a:pt x="26" y="0"/>
                  <a:pt x="0" y="26"/>
                  <a:pt x="0" y="57"/>
                </a:cubicBezTo>
                <a:cubicBezTo>
                  <a:pt x="0" y="234"/>
                  <a:pt x="0" y="234"/>
                  <a:pt x="0" y="234"/>
                </a:cubicBezTo>
                <a:cubicBezTo>
                  <a:pt x="0" y="266"/>
                  <a:pt x="26" y="291"/>
                  <a:pt x="57" y="291"/>
                </a:cubicBezTo>
                <a:cubicBezTo>
                  <a:pt x="235" y="291"/>
                  <a:pt x="235" y="291"/>
                  <a:pt x="235" y="291"/>
                </a:cubicBezTo>
                <a:cubicBezTo>
                  <a:pt x="266" y="291"/>
                  <a:pt x="291" y="266"/>
                  <a:pt x="291" y="234"/>
                </a:cubicBezTo>
                <a:cubicBezTo>
                  <a:pt x="291" y="57"/>
                  <a:pt x="291" y="57"/>
                  <a:pt x="291" y="57"/>
                </a:cubicBezTo>
                <a:cubicBezTo>
                  <a:pt x="291" y="26"/>
                  <a:pt x="266" y="0"/>
                  <a:pt x="235" y="0"/>
                </a:cubicBezTo>
                <a:close/>
                <a:moveTo>
                  <a:pt x="100" y="226"/>
                </a:moveTo>
                <a:cubicBezTo>
                  <a:pt x="67" y="226"/>
                  <a:pt x="67" y="226"/>
                  <a:pt x="67" y="226"/>
                </a:cubicBezTo>
                <a:cubicBezTo>
                  <a:pt x="67" y="118"/>
                  <a:pt x="67" y="118"/>
                  <a:pt x="67" y="118"/>
                </a:cubicBezTo>
                <a:cubicBezTo>
                  <a:pt x="100" y="118"/>
                  <a:pt x="100" y="118"/>
                  <a:pt x="100" y="118"/>
                </a:cubicBezTo>
                <a:lnTo>
                  <a:pt x="100" y="226"/>
                </a:lnTo>
                <a:close/>
                <a:moveTo>
                  <a:pt x="83" y="103"/>
                </a:moveTo>
                <a:cubicBezTo>
                  <a:pt x="73" y="103"/>
                  <a:pt x="64" y="94"/>
                  <a:pt x="64" y="83"/>
                </a:cubicBezTo>
                <a:cubicBezTo>
                  <a:pt x="64" y="73"/>
                  <a:pt x="73" y="64"/>
                  <a:pt x="83" y="64"/>
                </a:cubicBezTo>
                <a:cubicBezTo>
                  <a:pt x="94" y="64"/>
                  <a:pt x="103" y="73"/>
                  <a:pt x="103" y="83"/>
                </a:cubicBezTo>
                <a:cubicBezTo>
                  <a:pt x="103" y="94"/>
                  <a:pt x="94" y="103"/>
                  <a:pt x="83" y="103"/>
                </a:cubicBezTo>
                <a:close/>
                <a:moveTo>
                  <a:pt x="227" y="226"/>
                </a:moveTo>
                <a:cubicBezTo>
                  <a:pt x="193" y="226"/>
                  <a:pt x="193" y="226"/>
                  <a:pt x="193" y="226"/>
                </a:cubicBezTo>
                <a:cubicBezTo>
                  <a:pt x="193" y="174"/>
                  <a:pt x="193" y="174"/>
                  <a:pt x="193" y="174"/>
                </a:cubicBezTo>
                <a:cubicBezTo>
                  <a:pt x="193" y="161"/>
                  <a:pt x="193" y="145"/>
                  <a:pt x="175" y="145"/>
                </a:cubicBezTo>
                <a:cubicBezTo>
                  <a:pt x="158" y="145"/>
                  <a:pt x="155" y="159"/>
                  <a:pt x="155" y="173"/>
                </a:cubicBezTo>
                <a:cubicBezTo>
                  <a:pt x="155" y="226"/>
                  <a:pt x="155" y="226"/>
                  <a:pt x="155" y="226"/>
                </a:cubicBezTo>
                <a:cubicBezTo>
                  <a:pt x="121" y="226"/>
                  <a:pt x="121" y="226"/>
                  <a:pt x="121" y="226"/>
                </a:cubicBezTo>
                <a:cubicBezTo>
                  <a:pt x="121" y="118"/>
                  <a:pt x="121" y="118"/>
                  <a:pt x="121" y="118"/>
                </a:cubicBezTo>
                <a:cubicBezTo>
                  <a:pt x="154" y="118"/>
                  <a:pt x="154" y="118"/>
                  <a:pt x="154" y="118"/>
                </a:cubicBezTo>
                <a:cubicBezTo>
                  <a:pt x="154" y="133"/>
                  <a:pt x="154" y="133"/>
                  <a:pt x="154" y="133"/>
                </a:cubicBezTo>
                <a:cubicBezTo>
                  <a:pt x="154" y="133"/>
                  <a:pt x="154" y="133"/>
                  <a:pt x="154" y="133"/>
                </a:cubicBezTo>
                <a:cubicBezTo>
                  <a:pt x="159" y="124"/>
                  <a:pt x="170" y="115"/>
                  <a:pt x="186" y="115"/>
                </a:cubicBezTo>
                <a:cubicBezTo>
                  <a:pt x="220" y="115"/>
                  <a:pt x="227" y="138"/>
                  <a:pt x="227" y="167"/>
                </a:cubicBezTo>
                <a:lnTo>
                  <a:pt x="227" y="22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169" name="Freeform 160"/>
          <p:cNvSpPr>
            <a:spLocks/>
          </p:cNvSpPr>
          <p:nvPr userDrawn="1"/>
        </p:nvSpPr>
        <p:spPr bwMode="auto">
          <a:xfrm>
            <a:off x="665086" y="6038855"/>
            <a:ext cx="237859" cy="238258"/>
          </a:xfrm>
          <a:custGeom>
            <a:avLst/>
            <a:gdLst>
              <a:gd name="T0" fmla="*/ 234 w 291"/>
              <a:gd name="T1" fmla="*/ 0 h 291"/>
              <a:gd name="T2" fmla="*/ 57 w 291"/>
              <a:gd name="T3" fmla="*/ 0 h 291"/>
              <a:gd name="T4" fmla="*/ 0 w 291"/>
              <a:gd name="T5" fmla="*/ 57 h 291"/>
              <a:gd name="T6" fmla="*/ 0 w 291"/>
              <a:gd name="T7" fmla="*/ 234 h 291"/>
              <a:gd name="T8" fmla="*/ 57 w 291"/>
              <a:gd name="T9" fmla="*/ 291 h 291"/>
              <a:gd name="T10" fmla="*/ 141 w 291"/>
              <a:gd name="T11" fmla="*/ 291 h 291"/>
              <a:gd name="T12" fmla="*/ 141 w 291"/>
              <a:gd name="T13" fmla="*/ 183 h 291"/>
              <a:gd name="T14" fmla="*/ 98 w 291"/>
              <a:gd name="T15" fmla="*/ 183 h 291"/>
              <a:gd name="T16" fmla="*/ 98 w 291"/>
              <a:gd name="T17" fmla="*/ 133 h 291"/>
              <a:gd name="T18" fmla="*/ 141 w 291"/>
              <a:gd name="T19" fmla="*/ 133 h 291"/>
              <a:gd name="T20" fmla="*/ 141 w 291"/>
              <a:gd name="T21" fmla="*/ 97 h 291"/>
              <a:gd name="T22" fmla="*/ 204 w 291"/>
              <a:gd name="T23" fmla="*/ 32 h 291"/>
              <a:gd name="T24" fmla="*/ 242 w 291"/>
              <a:gd name="T25" fmla="*/ 34 h 291"/>
              <a:gd name="T26" fmla="*/ 242 w 291"/>
              <a:gd name="T27" fmla="*/ 78 h 291"/>
              <a:gd name="T28" fmla="*/ 216 w 291"/>
              <a:gd name="T29" fmla="*/ 78 h 291"/>
              <a:gd name="T30" fmla="*/ 191 w 291"/>
              <a:gd name="T31" fmla="*/ 102 h 291"/>
              <a:gd name="T32" fmla="*/ 191 w 291"/>
              <a:gd name="T33" fmla="*/ 133 h 291"/>
              <a:gd name="T34" fmla="*/ 240 w 291"/>
              <a:gd name="T35" fmla="*/ 133 h 291"/>
              <a:gd name="T36" fmla="*/ 234 w 291"/>
              <a:gd name="T37" fmla="*/ 183 h 291"/>
              <a:gd name="T38" fmla="*/ 191 w 291"/>
              <a:gd name="T39" fmla="*/ 183 h 291"/>
              <a:gd name="T40" fmla="*/ 191 w 291"/>
              <a:gd name="T41" fmla="*/ 291 h 291"/>
              <a:gd name="T42" fmla="*/ 234 w 291"/>
              <a:gd name="T43" fmla="*/ 291 h 291"/>
              <a:gd name="T44" fmla="*/ 291 w 291"/>
              <a:gd name="T45" fmla="*/ 234 h 291"/>
              <a:gd name="T46" fmla="*/ 291 w 291"/>
              <a:gd name="T47" fmla="*/ 57 h 291"/>
              <a:gd name="T48" fmla="*/ 234 w 291"/>
              <a:gd name="T49" fmla="*/ 0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91" h="291">
                <a:moveTo>
                  <a:pt x="234" y="0"/>
                </a:moveTo>
                <a:cubicBezTo>
                  <a:pt x="57" y="0"/>
                  <a:pt x="57" y="0"/>
                  <a:pt x="57" y="0"/>
                </a:cubicBezTo>
                <a:cubicBezTo>
                  <a:pt x="26" y="0"/>
                  <a:pt x="0" y="26"/>
                  <a:pt x="0" y="57"/>
                </a:cubicBezTo>
                <a:cubicBezTo>
                  <a:pt x="0" y="234"/>
                  <a:pt x="0" y="234"/>
                  <a:pt x="0" y="234"/>
                </a:cubicBezTo>
                <a:cubicBezTo>
                  <a:pt x="0" y="266"/>
                  <a:pt x="26" y="291"/>
                  <a:pt x="57" y="291"/>
                </a:cubicBezTo>
                <a:cubicBezTo>
                  <a:pt x="141" y="291"/>
                  <a:pt x="141" y="291"/>
                  <a:pt x="141" y="291"/>
                </a:cubicBezTo>
                <a:cubicBezTo>
                  <a:pt x="141" y="183"/>
                  <a:pt x="141" y="183"/>
                  <a:pt x="141" y="183"/>
                </a:cubicBezTo>
                <a:cubicBezTo>
                  <a:pt x="98" y="183"/>
                  <a:pt x="98" y="183"/>
                  <a:pt x="98" y="183"/>
                </a:cubicBezTo>
                <a:cubicBezTo>
                  <a:pt x="98" y="133"/>
                  <a:pt x="98" y="133"/>
                  <a:pt x="98" y="133"/>
                </a:cubicBezTo>
                <a:cubicBezTo>
                  <a:pt x="141" y="133"/>
                  <a:pt x="141" y="133"/>
                  <a:pt x="141" y="133"/>
                </a:cubicBezTo>
                <a:cubicBezTo>
                  <a:pt x="141" y="97"/>
                  <a:pt x="141" y="97"/>
                  <a:pt x="141" y="97"/>
                </a:cubicBezTo>
                <a:cubicBezTo>
                  <a:pt x="141" y="55"/>
                  <a:pt x="166" y="32"/>
                  <a:pt x="204" y="32"/>
                </a:cubicBezTo>
                <a:cubicBezTo>
                  <a:pt x="222" y="32"/>
                  <a:pt x="237" y="33"/>
                  <a:pt x="242" y="34"/>
                </a:cubicBezTo>
                <a:cubicBezTo>
                  <a:pt x="242" y="78"/>
                  <a:pt x="242" y="78"/>
                  <a:pt x="242" y="78"/>
                </a:cubicBezTo>
                <a:cubicBezTo>
                  <a:pt x="216" y="78"/>
                  <a:pt x="216" y="78"/>
                  <a:pt x="216" y="78"/>
                </a:cubicBezTo>
                <a:cubicBezTo>
                  <a:pt x="195" y="78"/>
                  <a:pt x="191" y="88"/>
                  <a:pt x="191" y="102"/>
                </a:cubicBezTo>
                <a:cubicBezTo>
                  <a:pt x="191" y="133"/>
                  <a:pt x="191" y="133"/>
                  <a:pt x="191" y="133"/>
                </a:cubicBezTo>
                <a:cubicBezTo>
                  <a:pt x="240" y="133"/>
                  <a:pt x="240" y="133"/>
                  <a:pt x="240" y="133"/>
                </a:cubicBezTo>
                <a:cubicBezTo>
                  <a:pt x="234" y="183"/>
                  <a:pt x="234" y="183"/>
                  <a:pt x="234" y="183"/>
                </a:cubicBezTo>
                <a:cubicBezTo>
                  <a:pt x="191" y="183"/>
                  <a:pt x="191" y="183"/>
                  <a:pt x="191" y="183"/>
                </a:cubicBezTo>
                <a:cubicBezTo>
                  <a:pt x="191" y="291"/>
                  <a:pt x="191" y="291"/>
                  <a:pt x="191" y="291"/>
                </a:cubicBezTo>
                <a:cubicBezTo>
                  <a:pt x="234" y="291"/>
                  <a:pt x="234" y="291"/>
                  <a:pt x="234" y="291"/>
                </a:cubicBezTo>
                <a:cubicBezTo>
                  <a:pt x="265" y="291"/>
                  <a:pt x="291" y="266"/>
                  <a:pt x="291" y="234"/>
                </a:cubicBezTo>
                <a:cubicBezTo>
                  <a:pt x="291" y="57"/>
                  <a:pt x="291" y="57"/>
                  <a:pt x="291" y="57"/>
                </a:cubicBezTo>
                <a:cubicBezTo>
                  <a:pt x="291" y="26"/>
                  <a:pt x="265" y="0"/>
                  <a:pt x="234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170" name="Freeform 153"/>
          <p:cNvSpPr>
            <a:spLocks noEditPoints="1"/>
          </p:cNvSpPr>
          <p:nvPr userDrawn="1"/>
        </p:nvSpPr>
        <p:spPr bwMode="auto">
          <a:xfrm>
            <a:off x="1367140" y="6036546"/>
            <a:ext cx="242062" cy="242877"/>
          </a:xfrm>
          <a:custGeom>
            <a:avLst/>
            <a:gdLst>
              <a:gd name="T0" fmla="*/ 235 w 291"/>
              <a:gd name="T1" fmla="*/ 0 h 291"/>
              <a:gd name="T2" fmla="*/ 57 w 291"/>
              <a:gd name="T3" fmla="*/ 0 h 291"/>
              <a:gd name="T4" fmla="*/ 0 w 291"/>
              <a:gd name="T5" fmla="*/ 57 h 291"/>
              <a:gd name="T6" fmla="*/ 0 w 291"/>
              <a:gd name="T7" fmla="*/ 234 h 291"/>
              <a:gd name="T8" fmla="*/ 57 w 291"/>
              <a:gd name="T9" fmla="*/ 291 h 291"/>
              <a:gd name="T10" fmla="*/ 235 w 291"/>
              <a:gd name="T11" fmla="*/ 291 h 291"/>
              <a:gd name="T12" fmla="*/ 291 w 291"/>
              <a:gd name="T13" fmla="*/ 234 h 291"/>
              <a:gd name="T14" fmla="*/ 291 w 291"/>
              <a:gd name="T15" fmla="*/ 57 h 291"/>
              <a:gd name="T16" fmla="*/ 235 w 291"/>
              <a:gd name="T17" fmla="*/ 0 h 291"/>
              <a:gd name="T18" fmla="*/ 211 w 291"/>
              <a:gd name="T19" fmla="*/ 112 h 291"/>
              <a:gd name="T20" fmla="*/ 211 w 291"/>
              <a:gd name="T21" fmla="*/ 117 h 291"/>
              <a:gd name="T22" fmla="*/ 116 w 291"/>
              <a:gd name="T23" fmla="*/ 212 h 291"/>
              <a:gd name="T24" fmla="*/ 64 w 291"/>
              <a:gd name="T25" fmla="*/ 197 h 291"/>
              <a:gd name="T26" fmla="*/ 72 w 291"/>
              <a:gd name="T27" fmla="*/ 197 h 291"/>
              <a:gd name="T28" fmla="*/ 114 w 291"/>
              <a:gd name="T29" fmla="*/ 183 h 291"/>
              <a:gd name="T30" fmla="*/ 83 w 291"/>
              <a:gd name="T31" fmla="*/ 160 h 291"/>
              <a:gd name="T32" fmla="*/ 89 w 291"/>
              <a:gd name="T33" fmla="*/ 160 h 291"/>
              <a:gd name="T34" fmla="*/ 98 w 291"/>
              <a:gd name="T35" fmla="*/ 159 h 291"/>
              <a:gd name="T36" fmla="*/ 71 w 291"/>
              <a:gd name="T37" fmla="*/ 126 h 291"/>
              <a:gd name="T38" fmla="*/ 71 w 291"/>
              <a:gd name="T39" fmla="*/ 126 h 291"/>
              <a:gd name="T40" fmla="*/ 86 w 291"/>
              <a:gd name="T41" fmla="*/ 130 h 291"/>
              <a:gd name="T42" fmla="*/ 71 w 291"/>
              <a:gd name="T43" fmla="*/ 102 h 291"/>
              <a:gd name="T44" fmla="*/ 76 w 291"/>
              <a:gd name="T45" fmla="*/ 86 h 291"/>
              <a:gd name="T46" fmla="*/ 145 w 291"/>
              <a:gd name="T47" fmla="*/ 120 h 291"/>
              <a:gd name="T48" fmla="*/ 144 w 291"/>
              <a:gd name="T49" fmla="*/ 113 h 291"/>
              <a:gd name="T50" fmla="*/ 177 w 291"/>
              <a:gd name="T51" fmla="*/ 79 h 291"/>
              <a:gd name="T52" fmla="*/ 202 w 291"/>
              <a:gd name="T53" fmla="*/ 90 h 291"/>
              <a:gd name="T54" fmla="*/ 223 w 291"/>
              <a:gd name="T55" fmla="*/ 82 h 291"/>
              <a:gd name="T56" fmla="*/ 208 w 291"/>
              <a:gd name="T57" fmla="*/ 100 h 291"/>
              <a:gd name="T58" fmla="*/ 227 w 291"/>
              <a:gd name="T59" fmla="*/ 95 h 291"/>
              <a:gd name="T60" fmla="*/ 211 w 291"/>
              <a:gd name="T61" fmla="*/ 112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291" h="291">
                <a:moveTo>
                  <a:pt x="235" y="0"/>
                </a:moveTo>
                <a:cubicBezTo>
                  <a:pt x="57" y="0"/>
                  <a:pt x="57" y="0"/>
                  <a:pt x="57" y="0"/>
                </a:cubicBezTo>
                <a:cubicBezTo>
                  <a:pt x="26" y="0"/>
                  <a:pt x="0" y="26"/>
                  <a:pt x="0" y="57"/>
                </a:cubicBezTo>
                <a:cubicBezTo>
                  <a:pt x="0" y="234"/>
                  <a:pt x="0" y="234"/>
                  <a:pt x="0" y="234"/>
                </a:cubicBezTo>
                <a:cubicBezTo>
                  <a:pt x="0" y="265"/>
                  <a:pt x="26" y="291"/>
                  <a:pt x="57" y="291"/>
                </a:cubicBezTo>
                <a:cubicBezTo>
                  <a:pt x="235" y="291"/>
                  <a:pt x="235" y="291"/>
                  <a:pt x="235" y="291"/>
                </a:cubicBezTo>
                <a:cubicBezTo>
                  <a:pt x="266" y="291"/>
                  <a:pt x="291" y="265"/>
                  <a:pt x="291" y="234"/>
                </a:cubicBezTo>
                <a:cubicBezTo>
                  <a:pt x="291" y="57"/>
                  <a:pt x="291" y="57"/>
                  <a:pt x="291" y="57"/>
                </a:cubicBezTo>
                <a:cubicBezTo>
                  <a:pt x="291" y="26"/>
                  <a:pt x="266" y="0"/>
                  <a:pt x="235" y="0"/>
                </a:cubicBezTo>
                <a:close/>
                <a:moveTo>
                  <a:pt x="211" y="112"/>
                </a:moveTo>
                <a:cubicBezTo>
                  <a:pt x="211" y="114"/>
                  <a:pt x="211" y="115"/>
                  <a:pt x="211" y="117"/>
                </a:cubicBezTo>
                <a:cubicBezTo>
                  <a:pt x="211" y="161"/>
                  <a:pt x="177" y="212"/>
                  <a:pt x="116" y="212"/>
                </a:cubicBezTo>
                <a:cubicBezTo>
                  <a:pt x="97" y="212"/>
                  <a:pt x="79" y="206"/>
                  <a:pt x="64" y="197"/>
                </a:cubicBezTo>
                <a:cubicBezTo>
                  <a:pt x="67" y="197"/>
                  <a:pt x="70" y="197"/>
                  <a:pt x="72" y="197"/>
                </a:cubicBezTo>
                <a:cubicBezTo>
                  <a:pt x="88" y="197"/>
                  <a:pt x="102" y="192"/>
                  <a:pt x="114" y="183"/>
                </a:cubicBezTo>
                <a:cubicBezTo>
                  <a:pt x="99" y="183"/>
                  <a:pt x="87" y="173"/>
                  <a:pt x="83" y="160"/>
                </a:cubicBezTo>
                <a:cubicBezTo>
                  <a:pt x="85" y="160"/>
                  <a:pt x="87" y="160"/>
                  <a:pt x="89" y="160"/>
                </a:cubicBezTo>
                <a:cubicBezTo>
                  <a:pt x="92" y="160"/>
                  <a:pt x="95" y="160"/>
                  <a:pt x="98" y="159"/>
                </a:cubicBezTo>
                <a:cubicBezTo>
                  <a:pt x="82" y="156"/>
                  <a:pt x="71" y="143"/>
                  <a:pt x="71" y="126"/>
                </a:cubicBezTo>
                <a:cubicBezTo>
                  <a:pt x="71" y="126"/>
                  <a:pt x="71" y="126"/>
                  <a:pt x="71" y="126"/>
                </a:cubicBezTo>
                <a:cubicBezTo>
                  <a:pt x="75" y="128"/>
                  <a:pt x="81" y="130"/>
                  <a:pt x="86" y="130"/>
                </a:cubicBezTo>
                <a:cubicBezTo>
                  <a:pt x="77" y="124"/>
                  <a:pt x="71" y="114"/>
                  <a:pt x="71" y="102"/>
                </a:cubicBezTo>
                <a:cubicBezTo>
                  <a:pt x="71" y="96"/>
                  <a:pt x="73" y="90"/>
                  <a:pt x="76" y="86"/>
                </a:cubicBezTo>
                <a:cubicBezTo>
                  <a:pt x="92" y="106"/>
                  <a:pt x="117" y="119"/>
                  <a:pt x="145" y="120"/>
                </a:cubicBezTo>
                <a:cubicBezTo>
                  <a:pt x="144" y="118"/>
                  <a:pt x="144" y="115"/>
                  <a:pt x="144" y="113"/>
                </a:cubicBezTo>
                <a:cubicBezTo>
                  <a:pt x="144" y="94"/>
                  <a:pt x="159" y="79"/>
                  <a:pt x="177" y="79"/>
                </a:cubicBezTo>
                <a:cubicBezTo>
                  <a:pt x="187" y="79"/>
                  <a:pt x="195" y="83"/>
                  <a:pt x="202" y="90"/>
                </a:cubicBezTo>
                <a:cubicBezTo>
                  <a:pt x="209" y="88"/>
                  <a:pt x="216" y="86"/>
                  <a:pt x="223" y="82"/>
                </a:cubicBezTo>
                <a:cubicBezTo>
                  <a:pt x="220" y="90"/>
                  <a:pt x="215" y="96"/>
                  <a:pt x="208" y="100"/>
                </a:cubicBezTo>
                <a:cubicBezTo>
                  <a:pt x="215" y="100"/>
                  <a:pt x="221" y="98"/>
                  <a:pt x="227" y="95"/>
                </a:cubicBezTo>
                <a:cubicBezTo>
                  <a:pt x="223" y="102"/>
                  <a:pt x="217" y="108"/>
                  <a:pt x="211" y="112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grpSp>
        <p:nvGrpSpPr>
          <p:cNvPr id="171" name="Group 170"/>
          <p:cNvGrpSpPr/>
          <p:nvPr userDrawn="1"/>
        </p:nvGrpSpPr>
        <p:grpSpPr>
          <a:xfrm>
            <a:off x="1722570" y="6036546"/>
            <a:ext cx="241247" cy="242877"/>
            <a:chOff x="12560303" y="3738458"/>
            <a:chExt cx="939801" cy="946150"/>
          </a:xfrm>
          <a:solidFill>
            <a:schemeClr val="bg2"/>
          </a:solidFill>
        </p:grpSpPr>
        <p:sp>
          <p:nvSpPr>
            <p:cNvPr id="172" name="Freeform 158"/>
            <p:cNvSpPr>
              <a:spLocks noEditPoints="1"/>
            </p:cNvSpPr>
            <p:nvPr/>
          </p:nvSpPr>
          <p:spPr bwMode="auto">
            <a:xfrm>
              <a:off x="12560303" y="3738458"/>
              <a:ext cx="939801" cy="946150"/>
            </a:xfrm>
            <a:custGeom>
              <a:avLst/>
              <a:gdLst>
                <a:gd name="T0" fmla="*/ 234 w 290"/>
                <a:gd name="T1" fmla="*/ 0 h 291"/>
                <a:gd name="T2" fmla="*/ 56 w 290"/>
                <a:gd name="T3" fmla="*/ 0 h 291"/>
                <a:gd name="T4" fmla="*/ 0 w 290"/>
                <a:gd name="T5" fmla="*/ 57 h 291"/>
                <a:gd name="T6" fmla="*/ 0 w 290"/>
                <a:gd name="T7" fmla="*/ 234 h 291"/>
                <a:gd name="T8" fmla="*/ 56 w 290"/>
                <a:gd name="T9" fmla="*/ 291 h 291"/>
                <a:gd name="T10" fmla="*/ 234 w 290"/>
                <a:gd name="T11" fmla="*/ 291 h 291"/>
                <a:gd name="T12" fmla="*/ 290 w 290"/>
                <a:gd name="T13" fmla="*/ 234 h 291"/>
                <a:gd name="T14" fmla="*/ 290 w 290"/>
                <a:gd name="T15" fmla="*/ 57 h 291"/>
                <a:gd name="T16" fmla="*/ 234 w 290"/>
                <a:gd name="T17" fmla="*/ 0 h 291"/>
                <a:gd name="T18" fmla="*/ 226 w 290"/>
                <a:gd name="T19" fmla="*/ 178 h 291"/>
                <a:gd name="T20" fmla="*/ 203 w 290"/>
                <a:gd name="T21" fmla="*/ 201 h 291"/>
                <a:gd name="T22" fmla="*/ 87 w 290"/>
                <a:gd name="T23" fmla="*/ 201 h 291"/>
                <a:gd name="T24" fmla="*/ 64 w 290"/>
                <a:gd name="T25" fmla="*/ 178 h 291"/>
                <a:gd name="T26" fmla="*/ 64 w 290"/>
                <a:gd name="T27" fmla="*/ 113 h 291"/>
                <a:gd name="T28" fmla="*/ 87 w 290"/>
                <a:gd name="T29" fmla="*/ 90 h 291"/>
                <a:gd name="T30" fmla="*/ 203 w 290"/>
                <a:gd name="T31" fmla="*/ 90 h 291"/>
                <a:gd name="T32" fmla="*/ 226 w 290"/>
                <a:gd name="T33" fmla="*/ 113 h 291"/>
                <a:gd name="T34" fmla="*/ 226 w 290"/>
                <a:gd name="T35" fmla="*/ 17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0" h="291">
                  <a:moveTo>
                    <a:pt x="234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25" y="0"/>
                    <a:pt x="0" y="26"/>
                    <a:pt x="0" y="57"/>
                  </a:cubicBezTo>
                  <a:cubicBezTo>
                    <a:pt x="0" y="234"/>
                    <a:pt x="0" y="234"/>
                    <a:pt x="0" y="234"/>
                  </a:cubicBezTo>
                  <a:cubicBezTo>
                    <a:pt x="0" y="265"/>
                    <a:pt x="25" y="291"/>
                    <a:pt x="56" y="291"/>
                  </a:cubicBezTo>
                  <a:cubicBezTo>
                    <a:pt x="234" y="291"/>
                    <a:pt x="234" y="291"/>
                    <a:pt x="234" y="291"/>
                  </a:cubicBezTo>
                  <a:cubicBezTo>
                    <a:pt x="265" y="291"/>
                    <a:pt x="290" y="265"/>
                    <a:pt x="290" y="234"/>
                  </a:cubicBezTo>
                  <a:cubicBezTo>
                    <a:pt x="290" y="57"/>
                    <a:pt x="290" y="57"/>
                    <a:pt x="290" y="57"/>
                  </a:cubicBezTo>
                  <a:cubicBezTo>
                    <a:pt x="290" y="26"/>
                    <a:pt x="265" y="0"/>
                    <a:pt x="234" y="0"/>
                  </a:cubicBezTo>
                  <a:close/>
                  <a:moveTo>
                    <a:pt x="226" y="178"/>
                  </a:moveTo>
                  <a:cubicBezTo>
                    <a:pt x="226" y="191"/>
                    <a:pt x="216" y="201"/>
                    <a:pt x="203" y="201"/>
                  </a:cubicBezTo>
                  <a:cubicBezTo>
                    <a:pt x="87" y="201"/>
                    <a:pt x="87" y="201"/>
                    <a:pt x="87" y="201"/>
                  </a:cubicBezTo>
                  <a:cubicBezTo>
                    <a:pt x="74" y="201"/>
                    <a:pt x="64" y="191"/>
                    <a:pt x="64" y="178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4" y="100"/>
                    <a:pt x="74" y="90"/>
                    <a:pt x="87" y="90"/>
                  </a:cubicBezTo>
                  <a:cubicBezTo>
                    <a:pt x="203" y="90"/>
                    <a:pt x="203" y="90"/>
                    <a:pt x="203" y="90"/>
                  </a:cubicBezTo>
                  <a:cubicBezTo>
                    <a:pt x="216" y="90"/>
                    <a:pt x="226" y="100"/>
                    <a:pt x="226" y="113"/>
                  </a:cubicBezTo>
                  <a:lnTo>
                    <a:pt x="226" y="1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3" name="Freeform 159"/>
            <p:cNvSpPr>
              <a:spLocks/>
            </p:cNvSpPr>
            <p:nvPr/>
          </p:nvSpPr>
          <p:spPr bwMode="auto">
            <a:xfrm>
              <a:off x="12974641" y="4128983"/>
              <a:ext cx="142875" cy="149225"/>
            </a:xfrm>
            <a:custGeom>
              <a:avLst/>
              <a:gdLst>
                <a:gd name="T0" fmla="*/ 0 w 90"/>
                <a:gd name="T1" fmla="*/ 94 h 94"/>
                <a:gd name="T2" fmla="*/ 90 w 90"/>
                <a:gd name="T3" fmla="*/ 47 h 94"/>
                <a:gd name="T4" fmla="*/ 0 w 90"/>
                <a:gd name="T5" fmla="*/ 0 h 94"/>
                <a:gd name="T6" fmla="*/ 0 w 90"/>
                <a:gd name="T7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94">
                  <a:moveTo>
                    <a:pt x="0" y="94"/>
                  </a:moveTo>
                  <a:lnTo>
                    <a:pt x="90" y="47"/>
                  </a:lnTo>
                  <a:lnTo>
                    <a:pt x="0" y="0"/>
                  </a:lnTo>
                  <a:lnTo>
                    <a:pt x="0" y="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9963065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y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6096000" y="333375"/>
            <a:ext cx="5761038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334962" y="333375"/>
            <a:ext cx="5761038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nl-NL" sz="1600" err="1">
              <a:solidFill>
                <a:schemeClr val="tx1"/>
              </a:solidFill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658812" y="1071321"/>
            <a:ext cx="4970463" cy="1840326"/>
          </a:xfrm>
        </p:spPr>
        <p:txBody>
          <a:bodyPr anchor="b" anchorCtr="0">
            <a:noAutofit/>
          </a:bodyPr>
          <a:lstStyle>
            <a:lvl1pPr algn="l">
              <a:lnSpc>
                <a:spcPts val="4600"/>
              </a:lnSpc>
              <a:defRPr sz="5600" b="1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END title</a:t>
            </a:r>
          </a:p>
        </p:txBody>
      </p:sp>
      <p:grpSp>
        <p:nvGrpSpPr>
          <p:cNvPr id="60" name="Group 59"/>
          <p:cNvGrpSpPr/>
          <p:nvPr userDrawn="1"/>
        </p:nvGrpSpPr>
        <p:grpSpPr>
          <a:xfrm>
            <a:off x="6924883" y="2485894"/>
            <a:ext cx="4169881" cy="1760986"/>
            <a:chOff x="12638090" y="1376363"/>
            <a:chExt cx="3984627" cy="1682751"/>
          </a:xfrm>
          <a:solidFill>
            <a:schemeClr val="bg1"/>
          </a:solidFill>
        </p:grpSpPr>
        <p:sp>
          <p:nvSpPr>
            <p:cNvPr id="61" name="Freeform 5"/>
            <p:cNvSpPr>
              <a:spLocks/>
            </p:cNvSpPr>
            <p:nvPr/>
          </p:nvSpPr>
          <p:spPr bwMode="auto">
            <a:xfrm>
              <a:off x="12638090" y="1376363"/>
              <a:ext cx="1346201" cy="1628775"/>
            </a:xfrm>
            <a:custGeom>
              <a:avLst/>
              <a:gdLst>
                <a:gd name="T0" fmla="*/ 358 w 423"/>
                <a:gd name="T1" fmla="*/ 55 h 509"/>
                <a:gd name="T2" fmla="*/ 209 w 423"/>
                <a:gd name="T3" fmla="*/ 0 h 509"/>
                <a:gd name="T4" fmla="*/ 61 w 423"/>
                <a:gd name="T5" fmla="*/ 61 h 509"/>
                <a:gd name="T6" fmla="*/ 0 w 423"/>
                <a:gd name="T7" fmla="*/ 206 h 509"/>
                <a:gd name="T8" fmla="*/ 141 w 423"/>
                <a:gd name="T9" fmla="*/ 398 h 509"/>
                <a:gd name="T10" fmla="*/ 184 w 423"/>
                <a:gd name="T11" fmla="*/ 330 h 509"/>
                <a:gd name="T12" fmla="*/ 79 w 423"/>
                <a:gd name="T13" fmla="*/ 205 h 509"/>
                <a:gd name="T14" fmla="*/ 210 w 423"/>
                <a:gd name="T15" fmla="*/ 76 h 509"/>
                <a:gd name="T16" fmla="*/ 344 w 423"/>
                <a:gd name="T17" fmla="*/ 202 h 509"/>
                <a:gd name="T18" fmla="*/ 310 w 423"/>
                <a:gd name="T19" fmla="*/ 299 h 509"/>
                <a:gd name="T20" fmla="*/ 310 w 423"/>
                <a:gd name="T21" fmla="*/ 299 h 509"/>
                <a:gd name="T22" fmla="*/ 310 w 423"/>
                <a:gd name="T23" fmla="*/ 300 h 509"/>
                <a:gd name="T24" fmla="*/ 168 w 423"/>
                <a:gd name="T25" fmla="*/ 509 h 509"/>
                <a:gd name="T26" fmla="*/ 241 w 423"/>
                <a:gd name="T27" fmla="*/ 509 h 509"/>
                <a:gd name="T28" fmla="*/ 274 w 423"/>
                <a:gd name="T29" fmla="*/ 491 h 509"/>
                <a:gd name="T30" fmla="*/ 352 w 423"/>
                <a:gd name="T31" fmla="*/ 366 h 509"/>
                <a:gd name="T32" fmla="*/ 366 w 423"/>
                <a:gd name="T33" fmla="*/ 343 h 509"/>
                <a:gd name="T34" fmla="*/ 423 w 423"/>
                <a:gd name="T35" fmla="*/ 200 h 509"/>
                <a:gd name="T36" fmla="*/ 358 w 423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3" h="509">
                  <a:moveTo>
                    <a:pt x="358" y="55"/>
                  </a:moveTo>
                  <a:cubicBezTo>
                    <a:pt x="318" y="20"/>
                    <a:pt x="264" y="0"/>
                    <a:pt x="209" y="0"/>
                  </a:cubicBezTo>
                  <a:cubicBezTo>
                    <a:pt x="153" y="0"/>
                    <a:pt x="101" y="22"/>
                    <a:pt x="61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79" y="268"/>
                    <a:pt x="79" y="205"/>
                  </a:cubicBezTo>
                  <a:cubicBezTo>
                    <a:pt x="79" y="134"/>
                    <a:pt x="138" y="76"/>
                    <a:pt x="210" y="76"/>
                  </a:cubicBezTo>
                  <a:cubicBezTo>
                    <a:pt x="276" y="76"/>
                    <a:pt x="344" y="123"/>
                    <a:pt x="344" y="202"/>
                  </a:cubicBezTo>
                  <a:cubicBezTo>
                    <a:pt x="344" y="239"/>
                    <a:pt x="327" y="271"/>
                    <a:pt x="310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8" y="509"/>
                    <a:pt x="168" y="509"/>
                    <a:pt x="168" y="509"/>
                  </a:cubicBezTo>
                  <a:cubicBezTo>
                    <a:pt x="241" y="509"/>
                    <a:pt x="241" y="509"/>
                    <a:pt x="241" y="509"/>
                  </a:cubicBezTo>
                  <a:cubicBezTo>
                    <a:pt x="255" y="509"/>
                    <a:pt x="267" y="502"/>
                    <a:pt x="274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6" y="358"/>
                    <a:pt x="361" y="350"/>
                    <a:pt x="366" y="343"/>
                  </a:cubicBezTo>
                  <a:cubicBezTo>
                    <a:pt x="394" y="297"/>
                    <a:pt x="423" y="249"/>
                    <a:pt x="423" y="200"/>
                  </a:cubicBezTo>
                  <a:cubicBezTo>
                    <a:pt x="423" y="127"/>
                    <a:pt x="388" y="81"/>
                    <a:pt x="358" y="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2" name="Oval 61"/>
            <p:cNvSpPr>
              <a:spLocks noChangeArrowheads="1"/>
            </p:cNvSpPr>
            <p:nvPr/>
          </p:nvSpPr>
          <p:spPr bwMode="auto">
            <a:xfrm>
              <a:off x="13134978" y="1836738"/>
              <a:ext cx="352425" cy="3556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14266866" y="1590676"/>
              <a:ext cx="134938" cy="5349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4" name="Freeform 8"/>
            <p:cNvSpPr>
              <a:spLocks noEditPoints="1"/>
            </p:cNvSpPr>
            <p:nvPr/>
          </p:nvSpPr>
          <p:spPr bwMode="auto">
            <a:xfrm>
              <a:off x="14468478" y="1693863"/>
              <a:ext cx="444500" cy="444500"/>
            </a:xfrm>
            <a:custGeom>
              <a:avLst/>
              <a:gdLst>
                <a:gd name="T0" fmla="*/ 101 w 140"/>
                <a:gd name="T1" fmla="*/ 52 h 139"/>
                <a:gd name="T2" fmla="*/ 93 w 140"/>
                <a:gd name="T3" fmla="*/ 37 h 139"/>
                <a:gd name="T4" fmla="*/ 73 w 140"/>
                <a:gd name="T5" fmla="*/ 29 h 139"/>
                <a:gd name="T6" fmla="*/ 52 w 140"/>
                <a:gd name="T7" fmla="*/ 38 h 139"/>
                <a:gd name="T8" fmla="*/ 44 w 140"/>
                <a:gd name="T9" fmla="*/ 52 h 139"/>
                <a:gd name="T10" fmla="*/ 101 w 140"/>
                <a:gd name="T11" fmla="*/ 52 h 139"/>
                <a:gd name="T12" fmla="*/ 140 w 140"/>
                <a:gd name="T13" fmla="*/ 77 h 139"/>
                <a:gd name="T14" fmla="*/ 43 w 140"/>
                <a:gd name="T15" fmla="*/ 77 h 139"/>
                <a:gd name="T16" fmla="*/ 51 w 140"/>
                <a:gd name="T17" fmla="*/ 99 h 139"/>
                <a:gd name="T18" fmla="*/ 72 w 140"/>
                <a:gd name="T19" fmla="*/ 107 h 139"/>
                <a:gd name="T20" fmla="*/ 89 w 140"/>
                <a:gd name="T21" fmla="*/ 103 h 139"/>
                <a:gd name="T22" fmla="*/ 98 w 140"/>
                <a:gd name="T23" fmla="*/ 93 h 139"/>
                <a:gd name="T24" fmla="*/ 138 w 140"/>
                <a:gd name="T25" fmla="*/ 97 h 139"/>
                <a:gd name="T26" fmla="*/ 113 w 140"/>
                <a:gd name="T27" fmla="*/ 129 h 139"/>
                <a:gd name="T28" fmla="*/ 72 w 140"/>
                <a:gd name="T29" fmla="*/ 139 h 139"/>
                <a:gd name="T30" fmla="*/ 20 w 140"/>
                <a:gd name="T31" fmla="*/ 120 h 139"/>
                <a:gd name="T32" fmla="*/ 0 w 140"/>
                <a:gd name="T33" fmla="*/ 70 h 139"/>
                <a:gd name="T34" fmla="*/ 20 w 140"/>
                <a:gd name="T35" fmla="*/ 19 h 139"/>
                <a:gd name="T36" fmla="*/ 70 w 140"/>
                <a:gd name="T37" fmla="*/ 0 h 139"/>
                <a:gd name="T38" fmla="*/ 122 w 140"/>
                <a:gd name="T39" fmla="*/ 20 h 139"/>
                <a:gd name="T40" fmla="*/ 140 w 140"/>
                <a:gd name="T41" fmla="*/ 73 h 139"/>
                <a:gd name="T42" fmla="*/ 140 w 140"/>
                <a:gd name="T43" fmla="*/ 7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0" h="139">
                  <a:moveTo>
                    <a:pt x="101" y="52"/>
                  </a:moveTo>
                  <a:cubicBezTo>
                    <a:pt x="101" y="51"/>
                    <a:pt x="99" y="43"/>
                    <a:pt x="93" y="37"/>
                  </a:cubicBezTo>
                  <a:cubicBezTo>
                    <a:pt x="88" y="32"/>
                    <a:pt x="81" y="29"/>
                    <a:pt x="73" y="29"/>
                  </a:cubicBezTo>
                  <a:cubicBezTo>
                    <a:pt x="62" y="29"/>
                    <a:pt x="56" y="34"/>
                    <a:pt x="52" y="38"/>
                  </a:cubicBezTo>
                  <a:cubicBezTo>
                    <a:pt x="48" y="41"/>
                    <a:pt x="46" y="46"/>
                    <a:pt x="44" y="52"/>
                  </a:cubicBezTo>
                  <a:lnTo>
                    <a:pt x="101" y="52"/>
                  </a:lnTo>
                  <a:close/>
                  <a:moveTo>
                    <a:pt x="140" y="77"/>
                  </a:moveTo>
                  <a:cubicBezTo>
                    <a:pt x="43" y="77"/>
                    <a:pt x="43" y="77"/>
                    <a:pt x="43" y="77"/>
                  </a:cubicBezTo>
                  <a:cubicBezTo>
                    <a:pt x="43" y="84"/>
                    <a:pt x="46" y="93"/>
                    <a:pt x="51" y="99"/>
                  </a:cubicBezTo>
                  <a:cubicBezTo>
                    <a:pt x="57" y="106"/>
                    <a:pt x="66" y="107"/>
                    <a:pt x="72" y="107"/>
                  </a:cubicBezTo>
                  <a:cubicBezTo>
                    <a:pt x="78" y="107"/>
                    <a:pt x="85" y="106"/>
                    <a:pt x="89" y="103"/>
                  </a:cubicBezTo>
                  <a:cubicBezTo>
                    <a:pt x="90" y="103"/>
                    <a:pt x="95" y="100"/>
                    <a:pt x="98" y="93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2" y="115"/>
                    <a:pt x="120" y="125"/>
                    <a:pt x="113" y="129"/>
                  </a:cubicBezTo>
                  <a:cubicBezTo>
                    <a:pt x="100" y="137"/>
                    <a:pt x="86" y="139"/>
                    <a:pt x="72" y="139"/>
                  </a:cubicBezTo>
                  <a:cubicBezTo>
                    <a:pt x="52" y="139"/>
                    <a:pt x="35" y="136"/>
                    <a:pt x="20" y="120"/>
                  </a:cubicBezTo>
                  <a:cubicBezTo>
                    <a:pt x="9" y="109"/>
                    <a:pt x="0" y="92"/>
                    <a:pt x="0" y="70"/>
                  </a:cubicBezTo>
                  <a:cubicBezTo>
                    <a:pt x="0" y="52"/>
                    <a:pt x="7" y="32"/>
                    <a:pt x="20" y="19"/>
                  </a:cubicBezTo>
                  <a:cubicBezTo>
                    <a:pt x="36" y="3"/>
                    <a:pt x="55" y="0"/>
                    <a:pt x="70" y="0"/>
                  </a:cubicBezTo>
                  <a:cubicBezTo>
                    <a:pt x="85" y="0"/>
                    <a:pt x="106" y="3"/>
                    <a:pt x="122" y="20"/>
                  </a:cubicBezTo>
                  <a:cubicBezTo>
                    <a:pt x="137" y="36"/>
                    <a:pt x="140" y="57"/>
                    <a:pt x="140" y="73"/>
                  </a:cubicBezTo>
                  <a:lnTo>
                    <a:pt x="140" y="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5" name="Freeform 9"/>
            <p:cNvSpPr>
              <a:spLocks/>
            </p:cNvSpPr>
            <p:nvPr/>
          </p:nvSpPr>
          <p:spPr bwMode="auto">
            <a:xfrm>
              <a:off x="14928854" y="1709738"/>
              <a:ext cx="503238" cy="415925"/>
            </a:xfrm>
            <a:custGeom>
              <a:avLst/>
              <a:gdLst>
                <a:gd name="T0" fmla="*/ 93 w 317"/>
                <a:gd name="T1" fmla="*/ 0 h 262"/>
                <a:gd name="T2" fmla="*/ 159 w 317"/>
                <a:gd name="T3" fmla="*/ 139 h 262"/>
                <a:gd name="T4" fmla="*/ 225 w 317"/>
                <a:gd name="T5" fmla="*/ 0 h 262"/>
                <a:gd name="T6" fmla="*/ 317 w 317"/>
                <a:gd name="T7" fmla="*/ 0 h 262"/>
                <a:gd name="T8" fmla="*/ 185 w 317"/>
                <a:gd name="T9" fmla="*/ 262 h 262"/>
                <a:gd name="T10" fmla="*/ 133 w 317"/>
                <a:gd name="T11" fmla="*/ 262 h 262"/>
                <a:gd name="T12" fmla="*/ 0 w 317"/>
                <a:gd name="T13" fmla="*/ 0 h 262"/>
                <a:gd name="T14" fmla="*/ 93 w 317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7" h="262">
                  <a:moveTo>
                    <a:pt x="93" y="0"/>
                  </a:moveTo>
                  <a:lnTo>
                    <a:pt x="159" y="139"/>
                  </a:lnTo>
                  <a:lnTo>
                    <a:pt x="225" y="0"/>
                  </a:lnTo>
                  <a:lnTo>
                    <a:pt x="317" y="0"/>
                  </a:lnTo>
                  <a:lnTo>
                    <a:pt x="185" y="262"/>
                  </a:lnTo>
                  <a:lnTo>
                    <a:pt x="133" y="262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15476541" y="17097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7 h 130"/>
                <a:gd name="T4" fmla="*/ 9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7"/>
                    <a:pt x="42" y="97"/>
                    <a:pt x="42" y="97"/>
                  </a:cubicBezTo>
                  <a:cubicBezTo>
                    <a:pt x="42" y="115"/>
                    <a:pt x="27" y="130"/>
                    <a:pt x="9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7" name="Freeform 11"/>
            <p:cNvSpPr>
              <a:spLocks/>
            </p:cNvSpPr>
            <p:nvPr/>
          </p:nvSpPr>
          <p:spPr bwMode="auto">
            <a:xfrm>
              <a:off x="14263691" y="2220913"/>
              <a:ext cx="420688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14779629" y="2230438"/>
              <a:ext cx="133350" cy="415925"/>
            </a:xfrm>
            <a:custGeom>
              <a:avLst/>
              <a:gdLst>
                <a:gd name="T0" fmla="*/ 42 w 42"/>
                <a:gd name="T1" fmla="*/ 0 h 130"/>
                <a:gd name="T2" fmla="*/ 42 w 42"/>
                <a:gd name="T3" fmla="*/ 98 h 130"/>
                <a:gd name="T4" fmla="*/ 10 w 42"/>
                <a:gd name="T5" fmla="*/ 130 h 130"/>
                <a:gd name="T6" fmla="*/ 0 w 42"/>
                <a:gd name="T7" fmla="*/ 130 h 130"/>
                <a:gd name="T8" fmla="*/ 0 w 42"/>
                <a:gd name="T9" fmla="*/ 0 h 130"/>
                <a:gd name="T10" fmla="*/ 42 w 42"/>
                <a:gd name="T11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30">
                  <a:moveTo>
                    <a:pt x="42" y="0"/>
                  </a:moveTo>
                  <a:cubicBezTo>
                    <a:pt x="42" y="98"/>
                    <a:pt x="42" y="98"/>
                    <a:pt x="42" y="98"/>
                  </a:cubicBezTo>
                  <a:cubicBezTo>
                    <a:pt x="42" y="116"/>
                    <a:pt x="27" y="130"/>
                    <a:pt x="10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69" name="Freeform 13"/>
            <p:cNvSpPr>
              <a:spLocks/>
            </p:cNvSpPr>
            <p:nvPr/>
          </p:nvSpPr>
          <p:spPr bwMode="auto">
            <a:xfrm>
              <a:off x="15009816" y="2220913"/>
              <a:ext cx="419100" cy="425450"/>
            </a:xfrm>
            <a:custGeom>
              <a:avLst/>
              <a:gdLst>
                <a:gd name="T0" fmla="*/ 0 w 132"/>
                <a:gd name="T1" fmla="*/ 3 h 133"/>
                <a:gd name="T2" fmla="*/ 42 w 132"/>
                <a:gd name="T3" fmla="*/ 3 h 133"/>
                <a:gd name="T4" fmla="*/ 42 w 132"/>
                <a:gd name="T5" fmla="*/ 19 h 133"/>
                <a:gd name="T6" fmla="*/ 82 w 132"/>
                <a:gd name="T7" fmla="*/ 0 h 133"/>
                <a:gd name="T8" fmla="*/ 119 w 132"/>
                <a:gd name="T9" fmla="*/ 13 h 133"/>
                <a:gd name="T10" fmla="*/ 132 w 132"/>
                <a:gd name="T11" fmla="*/ 51 h 133"/>
                <a:gd name="T12" fmla="*/ 132 w 132"/>
                <a:gd name="T13" fmla="*/ 133 h 133"/>
                <a:gd name="T14" fmla="*/ 90 w 132"/>
                <a:gd name="T15" fmla="*/ 133 h 133"/>
                <a:gd name="T16" fmla="*/ 90 w 132"/>
                <a:gd name="T17" fmla="*/ 66 h 133"/>
                <a:gd name="T18" fmla="*/ 83 w 132"/>
                <a:gd name="T19" fmla="*/ 40 h 133"/>
                <a:gd name="T20" fmla="*/ 67 w 132"/>
                <a:gd name="T21" fmla="*/ 35 h 133"/>
                <a:gd name="T22" fmla="*/ 50 w 132"/>
                <a:gd name="T23" fmla="*/ 42 h 133"/>
                <a:gd name="T24" fmla="*/ 42 w 132"/>
                <a:gd name="T25" fmla="*/ 66 h 133"/>
                <a:gd name="T26" fmla="*/ 42 w 132"/>
                <a:gd name="T27" fmla="*/ 133 h 133"/>
                <a:gd name="T28" fmla="*/ 0 w 132"/>
                <a:gd name="T29" fmla="*/ 133 h 133"/>
                <a:gd name="T30" fmla="*/ 0 w 132"/>
                <a:gd name="T31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33">
                  <a:moveTo>
                    <a:pt x="0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54" y="2"/>
                    <a:pt x="70" y="0"/>
                    <a:pt x="82" y="0"/>
                  </a:cubicBezTo>
                  <a:cubicBezTo>
                    <a:pt x="93" y="0"/>
                    <a:pt x="108" y="2"/>
                    <a:pt x="119" y="13"/>
                  </a:cubicBezTo>
                  <a:cubicBezTo>
                    <a:pt x="131" y="25"/>
                    <a:pt x="132" y="40"/>
                    <a:pt x="132" y="51"/>
                  </a:cubicBezTo>
                  <a:cubicBezTo>
                    <a:pt x="132" y="133"/>
                    <a:pt x="132" y="133"/>
                    <a:pt x="132" y="133"/>
                  </a:cubicBezTo>
                  <a:cubicBezTo>
                    <a:pt x="90" y="133"/>
                    <a:pt x="90" y="133"/>
                    <a:pt x="90" y="133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90" y="58"/>
                    <a:pt x="90" y="47"/>
                    <a:pt x="83" y="40"/>
                  </a:cubicBezTo>
                  <a:cubicBezTo>
                    <a:pt x="80" y="37"/>
                    <a:pt x="75" y="35"/>
                    <a:pt x="67" y="35"/>
                  </a:cubicBezTo>
                  <a:cubicBezTo>
                    <a:pt x="59" y="35"/>
                    <a:pt x="53" y="38"/>
                    <a:pt x="50" y="42"/>
                  </a:cubicBezTo>
                  <a:cubicBezTo>
                    <a:pt x="43" y="49"/>
                    <a:pt x="42" y="58"/>
                    <a:pt x="42" y="66"/>
                  </a:cubicBezTo>
                  <a:cubicBezTo>
                    <a:pt x="42" y="133"/>
                    <a:pt x="42" y="133"/>
                    <a:pt x="42" y="133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0" name="Freeform 14"/>
            <p:cNvSpPr>
              <a:spLocks noEditPoints="1"/>
            </p:cNvSpPr>
            <p:nvPr/>
          </p:nvSpPr>
          <p:spPr bwMode="auto">
            <a:xfrm>
              <a:off x="15495591" y="2217738"/>
              <a:ext cx="442913" cy="441325"/>
            </a:xfrm>
            <a:custGeom>
              <a:avLst/>
              <a:gdLst>
                <a:gd name="T0" fmla="*/ 101 w 139"/>
                <a:gd name="T1" fmla="*/ 51 h 138"/>
                <a:gd name="T2" fmla="*/ 92 w 139"/>
                <a:gd name="T3" fmla="*/ 36 h 138"/>
                <a:gd name="T4" fmla="*/ 72 w 139"/>
                <a:gd name="T5" fmla="*/ 29 h 138"/>
                <a:gd name="T6" fmla="*/ 51 w 139"/>
                <a:gd name="T7" fmla="*/ 37 h 138"/>
                <a:gd name="T8" fmla="*/ 44 w 139"/>
                <a:gd name="T9" fmla="*/ 51 h 138"/>
                <a:gd name="T10" fmla="*/ 101 w 139"/>
                <a:gd name="T11" fmla="*/ 51 h 138"/>
                <a:gd name="T12" fmla="*/ 139 w 139"/>
                <a:gd name="T13" fmla="*/ 76 h 138"/>
                <a:gd name="T14" fmla="*/ 42 w 139"/>
                <a:gd name="T15" fmla="*/ 76 h 138"/>
                <a:gd name="T16" fmla="*/ 50 w 139"/>
                <a:gd name="T17" fmla="*/ 99 h 138"/>
                <a:gd name="T18" fmla="*/ 72 w 139"/>
                <a:gd name="T19" fmla="*/ 107 h 138"/>
                <a:gd name="T20" fmla="*/ 89 w 139"/>
                <a:gd name="T21" fmla="*/ 103 h 138"/>
                <a:gd name="T22" fmla="*/ 98 w 139"/>
                <a:gd name="T23" fmla="*/ 92 h 138"/>
                <a:gd name="T24" fmla="*/ 137 w 139"/>
                <a:gd name="T25" fmla="*/ 96 h 138"/>
                <a:gd name="T26" fmla="*/ 112 w 139"/>
                <a:gd name="T27" fmla="*/ 129 h 138"/>
                <a:gd name="T28" fmla="*/ 71 w 139"/>
                <a:gd name="T29" fmla="*/ 138 h 138"/>
                <a:gd name="T30" fmla="*/ 19 w 139"/>
                <a:gd name="T31" fmla="*/ 120 h 138"/>
                <a:gd name="T32" fmla="*/ 0 w 139"/>
                <a:gd name="T33" fmla="*/ 70 h 138"/>
                <a:gd name="T34" fmla="*/ 20 w 139"/>
                <a:gd name="T35" fmla="*/ 18 h 138"/>
                <a:gd name="T36" fmla="*/ 69 w 139"/>
                <a:gd name="T37" fmla="*/ 0 h 138"/>
                <a:gd name="T38" fmla="*/ 121 w 139"/>
                <a:gd name="T39" fmla="*/ 19 h 138"/>
                <a:gd name="T40" fmla="*/ 139 w 139"/>
                <a:gd name="T41" fmla="*/ 72 h 138"/>
                <a:gd name="T42" fmla="*/ 139 w 139"/>
                <a:gd name="T43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9" h="138">
                  <a:moveTo>
                    <a:pt x="101" y="51"/>
                  </a:moveTo>
                  <a:cubicBezTo>
                    <a:pt x="100" y="50"/>
                    <a:pt x="98" y="42"/>
                    <a:pt x="92" y="36"/>
                  </a:cubicBezTo>
                  <a:cubicBezTo>
                    <a:pt x="87" y="32"/>
                    <a:pt x="81" y="29"/>
                    <a:pt x="72" y="29"/>
                  </a:cubicBezTo>
                  <a:cubicBezTo>
                    <a:pt x="61" y="29"/>
                    <a:pt x="55" y="33"/>
                    <a:pt x="51" y="37"/>
                  </a:cubicBezTo>
                  <a:cubicBezTo>
                    <a:pt x="48" y="41"/>
                    <a:pt x="45" y="45"/>
                    <a:pt x="44" y="51"/>
                  </a:cubicBezTo>
                  <a:lnTo>
                    <a:pt x="101" y="51"/>
                  </a:lnTo>
                  <a:close/>
                  <a:moveTo>
                    <a:pt x="139" y="76"/>
                  </a:moveTo>
                  <a:cubicBezTo>
                    <a:pt x="42" y="76"/>
                    <a:pt x="42" y="76"/>
                    <a:pt x="42" y="76"/>
                  </a:cubicBezTo>
                  <a:cubicBezTo>
                    <a:pt x="42" y="83"/>
                    <a:pt x="45" y="93"/>
                    <a:pt x="50" y="99"/>
                  </a:cubicBezTo>
                  <a:cubicBezTo>
                    <a:pt x="57" y="106"/>
                    <a:pt x="65" y="107"/>
                    <a:pt x="72" y="107"/>
                  </a:cubicBezTo>
                  <a:cubicBezTo>
                    <a:pt x="78" y="107"/>
                    <a:pt x="84" y="106"/>
                    <a:pt x="89" y="103"/>
                  </a:cubicBezTo>
                  <a:cubicBezTo>
                    <a:pt x="89" y="103"/>
                    <a:pt x="94" y="99"/>
                    <a:pt x="98" y="92"/>
                  </a:cubicBezTo>
                  <a:cubicBezTo>
                    <a:pt x="137" y="96"/>
                    <a:pt x="137" y="96"/>
                    <a:pt x="137" y="96"/>
                  </a:cubicBezTo>
                  <a:cubicBezTo>
                    <a:pt x="131" y="115"/>
                    <a:pt x="120" y="124"/>
                    <a:pt x="112" y="129"/>
                  </a:cubicBezTo>
                  <a:cubicBezTo>
                    <a:pt x="100" y="136"/>
                    <a:pt x="86" y="138"/>
                    <a:pt x="71" y="138"/>
                  </a:cubicBezTo>
                  <a:cubicBezTo>
                    <a:pt x="52" y="138"/>
                    <a:pt x="34" y="135"/>
                    <a:pt x="19" y="120"/>
                  </a:cubicBezTo>
                  <a:cubicBezTo>
                    <a:pt x="8" y="108"/>
                    <a:pt x="0" y="91"/>
                    <a:pt x="0" y="70"/>
                  </a:cubicBezTo>
                  <a:cubicBezTo>
                    <a:pt x="0" y="51"/>
                    <a:pt x="6" y="32"/>
                    <a:pt x="20" y="18"/>
                  </a:cubicBezTo>
                  <a:cubicBezTo>
                    <a:pt x="35" y="3"/>
                    <a:pt x="55" y="0"/>
                    <a:pt x="69" y="0"/>
                  </a:cubicBezTo>
                  <a:cubicBezTo>
                    <a:pt x="84" y="0"/>
                    <a:pt x="105" y="2"/>
                    <a:pt x="121" y="19"/>
                  </a:cubicBezTo>
                  <a:cubicBezTo>
                    <a:pt x="136" y="36"/>
                    <a:pt x="139" y="56"/>
                    <a:pt x="139" y="72"/>
                  </a:cubicBezTo>
                  <a:lnTo>
                    <a:pt x="139" y="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1" name="Freeform 15"/>
            <p:cNvSpPr>
              <a:spLocks/>
            </p:cNvSpPr>
            <p:nvPr/>
          </p:nvSpPr>
          <p:spPr bwMode="auto">
            <a:xfrm>
              <a:off x="14270041" y="2822576"/>
              <a:ext cx="147638" cy="182563"/>
            </a:xfrm>
            <a:custGeom>
              <a:avLst/>
              <a:gdLst>
                <a:gd name="T0" fmla="*/ 93 w 93"/>
                <a:gd name="T1" fmla="*/ 0 h 115"/>
                <a:gd name="T2" fmla="*/ 93 w 93"/>
                <a:gd name="T3" fmla="*/ 14 h 115"/>
                <a:gd name="T4" fmla="*/ 55 w 93"/>
                <a:gd name="T5" fmla="*/ 14 h 115"/>
                <a:gd name="T6" fmla="*/ 55 w 93"/>
                <a:gd name="T7" fmla="*/ 115 h 115"/>
                <a:gd name="T8" fmla="*/ 39 w 93"/>
                <a:gd name="T9" fmla="*/ 115 h 115"/>
                <a:gd name="T10" fmla="*/ 39 w 93"/>
                <a:gd name="T11" fmla="*/ 14 h 115"/>
                <a:gd name="T12" fmla="*/ 0 w 93"/>
                <a:gd name="T13" fmla="*/ 14 h 115"/>
                <a:gd name="T14" fmla="*/ 0 w 93"/>
                <a:gd name="T15" fmla="*/ 0 h 115"/>
                <a:gd name="T16" fmla="*/ 93 w 93"/>
                <a:gd name="T17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15">
                  <a:moveTo>
                    <a:pt x="93" y="0"/>
                  </a:moveTo>
                  <a:lnTo>
                    <a:pt x="93" y="14"/>
                  </a:lnTo>
                  <a:lnTo>
                    <a:pt x="55" y="14"/>
                  </a:lnTo>
                  <a:lnTo>
                    <a:pt x="55" y="115"/>
                  </a:lnTo>
                  <a:lnTo>
                    <a:pt x="39" y="115"/>
                  </a:lnTo>
                  <a:lnTo>
                    <a:pt x="39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2" name="Freeform 16"/>
            <p:cNvSpPr>
              <a:spLocks noEditPoints="1"/>
            </p:cNvSpPr>
            <p:nvPr/>
          </p:nvSpPr>
          <p:spPr bwMode="auto">
            <a:xfrm>
              <a:off x="14404978" y="2867026"/>
              <a:ext cx="117475" cy="141288"/>
            </a:xfrm>
            <a:custGeom>
              <a:avLst/>
              <a:gdLst>
                <a:gd name="T0" fmla="*/ 28 w 37"/>
                <a:gd name="T1" fmla="*/ 2 h 44"/>
                <a:gd name="T2" fmla="*/ 34 w 37"/>
                <a:gd name="T3" fmla="*/ 8 h 44"/>
                <a:gd name="T4" fmla="*/ 37 w 37"/>
                <a:gd name="T5" fmla="*/ 15 h 44"/>
                <a:gd name="T6" fmla="*/ 37 w 37"/>
                <a:gd name="T7" fmla="*/ 24 h 44"/>
                <a:gd name="T8" fmla="*/ 7 w 37"/>
                <a:gd name="T9" fmla="*/ 24 h 44"/>
                <a:gd name="T10" fmla="*/ 10 w 37"/>
                <a:gd name="T11" fmla="*/ 34 h 44"/>
                <a:gd name="T12" fmla="*/ 19 w 37"/>
                <a:gd name="T13" fmla="*/ 38 h 44"/>
                <a:gd name="T14" fmla="*/ 27 w 37"/>
                <a:gd name="T15" fmla="*/ 35 h 44"/>
                <a:gd name="T16" fmla="*/ 30 w 37"/>
                <a:gd name="T17" fmla="*/ 30 h 44"/>
                <a:gd name="T18" fmla="*/ 37 w 37"/>
                <a:gd name="T19" fmla="*/ 30 h 44"/>
                <a:gd name="T20" fmla="*/ 35 w 37"/>
                <a:gd name="T21" fmla="*/ 35 h 44"/>
                <a:gd name="T22" fmla="*/ 32 w 37"/>
                <a:gd name="T23" fmla="*/ 39 h 44"/>
                <a:gd name="T24" fmla="*/ 24 w 37"/>
                <a:gd name="T25" fmla="*/ 44 h 44"/>
                <a:gd name="T26" fmla="*/ 18 w 37"/>
                <a:gd name="T27" fmla="*/ 44 h 44"/>
                <a:gd name="T28" fmla="*/ 5 w 37"/>
                <a:gd name="T29" fmla="*/ 39 h 44"/>
                <a:gd name="T30" fmla="*/ 0 w 37"/>
                <a:gd name="T31" fmla="*/ 23 h 44"/>
                <a:gd name="T32" fmla="*/ 5 w 37"/>
                <a:gd name="T33" fmla="*/ 7 h 44"/>
                <a:gd name="T34" fmla="*/ 19 w 37"/>
                <a:gd name="T35" fmla="*/ 0 h 44"/>
                <a:gd name="T36" fmla="*/ 28 w 37"/>
                <a:gd name="T37" fmla="*/ 2 h 44"/>
                <a:gd name="T38" fmla="*/ 30 w 37"/>
                <a:gd name="T39" fmla="*/ 19 h 44"/>
                <a:gd name="T40" fmla="*/ 28 w 37"/>
                <a:gd name="T41" fmla="*/ 11 h 44"/>
                <a:gd name="T42" fmla="*/ 19 w 37"/>
                <a:gd name="T43" fmla="*/ 6 h 44"/>
                <a:gd name="T44" fmla="*/ 11 w 37"/>
                <a:gd name="T45" fmla="*/ 10 h 44"/>
                <a:gd name="T46" fmla="*/ 7 w 37"/>
                <a:gd name="T47" fmla="*/ 19 h 44"/>
                <a:gd name="T48" fmla="*/ 30 w 37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5" y="10"/>
                    <a:pt x="36" y="12"/>
                    <a:pt x="37" y="15"/>
                  </a:cubicBezTo>
                  <a:cubicBezTo>
                    <a:pt x="37" y="17"/>
                    <a:pt x="37" y="20"/>
                    <a:pt x="3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5" y="37"/>
                    <a:pt x="27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6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7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14544678" y="2867026"/>
              <a:ext cx="114300" cy="141288"/>
            </a:xfrm>
            <a:custGeom>
              <a:avLst/>
              <a:gdLst>
                <a:gd name="T0" fmla="*/ 31 w 36"/>
                <a:gd name="T1" fmla="*/ 3 h 44"/>
                <a:gd name="T2" fmla="*/ 36 w 36"/>
                <a:gd name="T3" fmla="*/ 15 h 44"/>
                <a:gd name="T4" fmla="*/ 29 w 36"/>
                <a:gd name="T5" fmla="*/ 15 h 44"/>
                <a:gd name="T6" fmla="*/ 26 w 36"/>
                <a:gd name="T7" fmla="*/ 9 h 44"/>
                <a:gd name="T8" fmla="*/ 19 w 36"/>
                <a:gd name="T9" fmla="*/ 6 h 44"/>
                <a:gd name="T10" fmla="*/ 10 w 36"/>
                <a:gd name="T11" fmla="*/ 13 h 44"/>
                <a:gd name="T12" fmla="*/ 8 w 36"/>
                <a:gd name="T13" fmla="*/ 23 h 44"/>
                <a:gd name="T14" fmla="*/ 10 w 36"/>
                <a:gd name="T15" fmla="*/ 34 h 44"/>
                <a:gd name="T16" fmla="*/ 19 w 36"/>
                <a:gd name="T17" fmla="*/ 38 h 44"/>
                <a:gd name="T18" fmla="*/ 26 w 36"/>
                <a:gd name="T19" fmla="*/ 35 h 44"/>
                <a:gd name="T20" fmla="*/ 29 w 36"/>
                <a:gd name="T21" fmla="*/ 28 h 44"/>
                <a:gd name="T22" fmla="*/ 36 w 36"/>
                <a:gd name="T23" fmla="*/ 28 h 44"/>
                <a:gd name="T24" fmla="*/ 30 w 36"/>
                <a:gd name="T25" fmla="*/ 40 h 44"/>
                <a:gd name="T26" fmla="*/ 18 w 36"/>
                <a:gd name="T27" fmla="*/ 44 h 44"/>
                <a:gd name="T28" fmla="*/ 5 w 36"/>
                <a:gd name="T29" fmla="*/ 38 h 44"/>
                <a:gd name="T30" fmla="*/ 0 w 36"/>
                <a:gd name="T31" fmla="*/ 23 h 44"/>
                <a:gd name="T32" fmla="*/ 6 w 36"/>
                <a:gd name="T33" fmla="*/ 6 h 44"/>
                <a:gd name="T34" fmla="*/ 19 w 36"/>
                <a:gd name="T35" fmla="*/ 0 h 44"/>
                <a:gd name="T36" fmla="*/ 31 w 36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44">
                  <a:moveTo>
                    <a:pt x="31" y="3"/>
                  </a:moveTo>
                  <a:cubicBezTo>
                    <a:pt x="34" y="6"/>
                    <a:pt x="35" y="10"/>
                    <a:pt x="36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3"/>
                    <a:pt x="28" y="11"/>
                    <a:pt x="26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5" y="6"/>
                    <a:pt x="12" y="8"/>
                    <a:pt x="10" y="13"/>
                  </a:cubicBezTo>
                  <a:cubicBezTo>
                    <a:pt x="8" y="16"/>
                    <a:pt x="8" y="19"/>
                    <a:pt x="8" y="23"/>
                  </a:cubicBezTo>
                  <a:cubicBezTo>
                    <a:pt x="8" y="27"/>
                    <a:pt x="9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2" y="38"/>
                    <a:pt x="24" y="37"/>
                    <a:pt x="26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3" y="44"/>
                    <a:pt x="8" y="42"/>
                    <a:pt x="5" y="38"/>
                  </a:cubicBezTo>
                  <a:cubicBezTo>
                    <a:pt x="2" y="34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4" y="0"/>
                    <a:pt x="28" y="1"/>
                    <a:pt x="31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14684379" y="2822576"/>
              <a:ext cx="107950" cy="182563"/>
            </a:xfrm>
            <a:custGeom>
              <a:avLst/>
              <a:gdLst>
                <a:gd name="T0" fmla="*/ 0 w 34"/>
                <a:gd name="T1" fmla="*/ 0 h 57"/>
                <a:gd name="T2" fmla="*/ 7 w 34"/>
                <a:gd name="T3" fmla="*/ 0 h 57"/>
                <a:gd name="T4" fmla="*/ 7 w 34"/>
                <a:gd name="T5" fmla="*/ 21 h 57"/>
                <a:gd name="T6" fmla="*/ 11 w 34"/>
                <a:gd name="T7" fmla="*/ 16 h 57"/>
                <a:gd name="T8" fmla="*/ 20 w 34"/>
                <a:gd name="T9" fmla="*/ 14 h 57"/>
                <a:gd name="T10" fmla="*/ 32 w 34"/>
                <a:gd name="T11" fmla="*/ 21 h 57"/>
                <a:gd name="T12" fmla="*/ 34 w 34"/>
                <a:gd name="T13" fmla="*/ 30 h 57"/>
                <a:gd name="T14" fmla="*/ 34 w 34"/>
                <a:gd name="T15" fmla="*/ 57 h 57"/>
                <a:gd name="T16" fmla="*/ 26 w 34"/>
                <a:gd name="T17" fmla="*/ 57 h 57"/>
                <a:gd name="T18" fmla="*/ 26 w 34"/>
                <a:gd name="T19" fmla="*/ 31 h 57"/>
                <a:gd name="T20" fmla="*/ 25 w 34"/>
                <a:gd name="T21" fmla="*/ 24 h 57"/>
                <a:gd name="T22" fmla="*/ 18 w 34"/>
                <a:gd name="T23" fmla="*/ 21 h 57"/>
                <a:gd name="T24" fmla="*/ 10 w 34"/>
                <a:gd name="T25" fmla="*/ 23 h 57"/>
                <a:gd name="T26" fmla="*/ 7 w 34"/>
                <a:gd name="T27" fmla="*/ 35 h 57"/>
                <a:gd name="T28" fmla="*/ 7 w 34"/>
                <a:gd name="T29" fmla="*/ 57 h 57"/>
                <a:gd name="T30" fmla="*/ 0 w 34"/>
                <a:gd name="T31" fmla="*/ 57 h 57"/>
                <a:gd name="T32" fmla="*/ 0 w 34"/>
                <a:gd name="T3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57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19"/>
                    <a:pt x="10" y="17"/>
                    <a:pt x="11" y="16"/>
                  </a:cubicBezTo>
                  <a:cubicBezTo>
                    <a:pt x="13" y="15"/>
                    <a:pt x="16" y="14"/>
                    <a:pt x="20" y="14"/>
                  </a:cubicBezTo>
                  <a:cubicBezTo>
                    <a:pt x="26" y="14"/>
                    <a:pt x="30" y="16"/>
                    <a:pt x="32" y="21"/>
                  </a:cubicBezTo>
                  <a:cubicBezTo>
                    <a:pt x="33" y="23"/>
                    <a:pt x="34" y="26"/>
                    <a:pt x="34" y="30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6" y="28"/>
                    <a:pt x="26" y="25"/>
                    <a:pt x="25" y="24"/>
                  </a:cubicBezTo>
                  <a:cubicBezTo>
                    <a:pt x="24" y="22"/>
                    <a:pt x="22" y="21"/>
                    <a:pt x="18" y="21"/>
                  </a:cubicBezTo>
                  <a:cubicBezTo>
                    <a:pt x="15" y="21"/>
                    <a:pt x="13" y="22"/>
                    <a:pt x="10" y="23"/>
                  </a:cubicBezTo>
                  <a:cubicBezTo>
                    <a:pt x="8" y="25"/>
                    <a:pt x="7" y="29"/>
                    <a:pt x="7" y="3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5" name="Freeform 19"/>
            <p:cNvSpPr>
              <a:spLocks/>
            </p:cNvSpPr>
            <p:nvPr/>
          </p:nvSpPr>
          <p:spPr bwMode="auto">
            <a:xfrm>
              <a:off x="14827254" y="2867026"/>
              <a:ext cx="107950" cy="138113"/>
            </a:xfrm>
            <a:custGeom>
              <a:avLst/>
              <a:gdLst>
                <a:gd name="T0" fmla="*/ 0 w 34"/>
                <a:gd name="T1" fmla="*/ 1 h 43"/>
                <a:gd name="T2" fmla="*/ 6 w 34"/>
                <a:gd name="T3" fmla="*/ 1 h 43"/>
                <a:gd name="T4" fmla="*/ 6 w 34"/>
                <a:gd name="T5" fmla="*/ 7 h 43"/>
                <a:gd name="T6" fmla="*/ 13 w 34"/>
                <a:gd name="T7" fmla="*/ 2 h 43"/>
                <a:gd name="T8" fmla="*/ 20 w 34"/>
                <a:gd name="T9" fmla="*/ 0 h 43"/>
                <a:gd name="T10" fmla="*/ 32 w 34"/>
                <a:gd name="T11" fmla="*/ 7 h 43"/>
                <a:gd name="T12" fmla="*/ 34 w 34"/>
                <a:gd name="T13" fmla="*/ 16 h 43"/>
                <a:gd name="T14" fmla="*/ 34 w 34"/>
                <a:gd name="T15" fmla="*/ 43 h 43"/>
                <a:gd name="T16" fmla="*/ 26 w 34"/>
                <a:gd name="T17" fmla="*/ 43 h 43"/>
                <a:gd name="T18" fmla="*/ 26 w 34"/>
                <a:gd name="T19" fmla="*/ 17 h 43"/>
                <a:gd name="T20" fmla="*/ 25 w 34"/>
                <a:gd name="T21" fmla="*/ 11 h 43"/>
                <a:gd name="T22" fmla="*/ 19 w 34"/>
                <a:gd name="T23" fmla="*/ 7 h 43"/>
                <a:gd name="T24" fmla="*/ 14 w 34"/>
                <a:gd name="T25" fmla="*/ 7 h 43"/>
                <a:gd name="T26" fmla="*/ 9 w 34"/>
                <a:gd name="T27" fmla="*/ 11 h 43"/>
                <a:gd name="T28" fmla="*/ 7 w 34"/>
                <a:gd name="T29" fmla="*/ 15 h 43"/>
                <a:gd name="T30" fmla="*/ 7 w 34"/>
                <a:gd name="T31" fmla="*/ 21 h 43"/>
                <a:gd name="T32" fmla="*/ 7 w 34"/>
                <a:gd name="T33" fmla="*/ 43 h 43"/>
                <a:gd name="T34" fmla="*/ 0 w 34"/>
                <a:gd name="T35" fmla="*/ 43 h 43"/>
                <a:gd name="T36" fmla="*/ 0 w 34"/>
                <a:gd name="T3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5"/>
                    <a:pt x="10" y="3"/>
                    <a:pt x="13" y="2"/>
                  </a:cubicBezTo>
                  <a:cubicBezTo>
                    <a:pt x="15" y="1"/>
                    <a:pt x="17" y="0"/>
                    <a:pt x="20" y="0"/>
                  </a:cubicBezTo>
                  <a:cubicBezTo>
                    <a:pt x="26" y="0"/>
                    <a:pt x="30" y="2"/>
                    <a:pt x="32" y="7"/>
                  </a:cubicBezTo>
                  <a:cubicBezTo>
                    <a:pt x="33" y="9"/>
                    <a:pt x="34" y="12"/>
                    <a:pt x="34" y="1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4"/>
                    <a:pt x="26" y="12"/>
                    <a:pt x="25" y="11"/>
                  </a:cubicBezTo>
                  <a:cubicBezTo>
                    <a:pt x="24" y="8"/>
                    <a:pt x="22" y="7"/>
                    <a:pt x="19" y="7"/>
                  </a:cubicBezTo>
                  <a:cubicBezTo>
                    <a:pt x="17" y="7"/>
                    <a:pt x="16" y="7"/>
                    <a:pt x="14" y="7"/>
                  </a:cubicBezTo>
                  <a:cubicBezTo>
                    <a:pt x="13" y="8"/>
                    <a:pt x="11" y="9"/>
                    <a:pt x="9" y="11"/>
                  </a:cubicBezTo>
                  <a:cubicBezTo>
                    <a:pt x="8" y="12"/>
                    <a:pt x="8" y="13"/>
                    <a:pt x="7" y="15"/>
                  </a:cubicBezTo>
                  <a:cubicBezTo>
                    <a:pt x="7" y="16"/>
                    <a:pt x="7" y="18"/>
                    <a:pt x="7" y="21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6" name="Freeform 20"/>
            <p:cNvSpPr>
              <a:spLocks noEditPoints="1"/>
            </p:cNvSpPr>
            <p:nvPr/>
          </p:nvSpPr>
          <p:spPr bwMode="auto">
            <a:xfrm>
              <a:off x="14960604" y="2867026"/>
              <a:ext cx="122238" cy="141288"/>
            </a:xfrm>
            <a:custGeom>
              <a:avLst/>
              <a:gdLst>
                <a:gd name="T0" fmla="*/ 33 w 38"/>
                <a:gd name="T1" fmla="*/ 5 h 44"/>
                <a:gd name="T2" fmla="*/ 38 w 38"/>
                <a:gd name="T3" fmla="*/ 21 h 44"/>
                <a:gd name="T4" fmla="*/ 33 w 38"/>
                <a:gd name="T5" fmla="*/ 38 h 44"/>
                <a:gd name="T6" fmla="*/ 18 w 38"/>
                <a:gd name="T7" fmla="*/ 44 h 44"/>
                <a:gd name="T8" fmla="*/ 5 w 38"/>
                <a:gd name="T9" fmla="*/ 39 h 44"/>
                <a:gd name="T10" fmla="*/ 0 w 38"/>
                <a:gd name="T11" fmla="*/ 23 h 44"/>
                <a:gd name="T12" fmla="*/ 5 w 38"/>
                <a:gd name="T13" fmla="*/ 6 h 44"/>
                <a:gd name="T14" fmla="*/ 19 w 38"/>
                <a:gd name="T15" fmla="*/ 0 h 44"/>
                <a:gd name="T16" fmla="*/ 33 w 38"/>
                <a:gd name="T17" fmla="*/ 5 h 44"/>
                <a:gd name="T18" fmla="*/ 28 w 38"/>
                <a:gd name="T19" fmla="*/ 33 h 44"/>
                <a:gd name="T20" fmla="*/ 31 w 38"/>
                <a:gd name="T21" fmla="*/ 21 h 44"/>
                <a:gd name="T22" fmla="*/ 29 w 38"/>
                <a:gd name="T23" fmla="*/ 12 h 44"/>
                <a:gd name="T24" fmla="*/ 19 w 38"/>
                <a:gd name="T25" fmla="*/ 6 h 44"/>
                <a:gd name="T26" fmla="*/ 10 w 38"/>
                <a:gd name="T27" fmla="*/ 11 h 44"/>
                <a:gd name="T28" fmla="*/ 7 w 38"/>
                <a:gd name="T29" fmla="*/ 23 h 44"/>
                <a:gd name="T30" fmla="*/ 10 w 38"/>
                <a:gd name="T31" fmla="*/ 34 h 44"/>
                <a:gd name="T32" fmla="*/ 19 w 38"/>
                <a:gd name="T33" fmla="*/ 38 h 44"/>
                <a:gd name="T34" fmla="*/ 28 w 38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44">
                  <a:moveTo>
                    <a:pt x="33" y="5"/>
                  </a:moveTo>
                  <a:cubicBezTo>
                    <a:pt x="36" y="9"/>
                    <a:pt x="38" y="14"/>
                    <a:pt x="38" y="21"/>
                  </a:cubicBezTo>
                  <a:cubicBezTo>
                    <a:pt x="38" y="28"/>
                    <a:pt x="37" y="33"/>
                    <a:pt x="33" y="38"/>
                  </a:cubicBezTo>
                  <a:cubicBezTo>
                    <a:pt x="30" y="42"/>
                    <a:pt x="25" y="44"/>
                    <a:pt x="18" y="44"/>
                  </a:cubicBezTo>
                  <a:cubicBezTo>
                    <a:pt x="13" y="44"/>
                    <a:pt x="8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5" y="0"/>
                    <a:pt x="29" y="2"/>
                    <a:pt x="33" y="5"/>
                  </a:cubicBezTo>
                  <a:moveTo>
                    <a:pt x="28" y="33"/>
                  </a:moveTo>
                  <a:cubicBezTo>
                    <a:pt x="30" y="30"/>
                    <a:pt x="31" y="26"/>
                    <a:pt x="31" y="21"/>
                  </a:cubicBezTo>
                  <a:cubicBezTo>
                    <a:pt x="31" y="17"/>
                    <a:pt x="30" y="14"/>
                    <a:pt x="29" y="12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4" y="38"/>
                    <a:pt x="27" y="37"/>
                    <a:pt x="28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15114591" y="2822576"/>
              <a:ext cx="22225" cy="1825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8" name="Freeform 22"/>
            <p:cNvSpPr>
              <a:spLocks noEditPoints="1"/>
            </p:cNvSpPr>
            <p:nvPr/>
          </p:nvSpPr>
          <p:spPr bwMode="auto">
            <a:xfrm>
              <a:off x="15162216" y="2867026"/>
              <a:ext cx="123825" cy="141288"/>
            </a:xfrm>
            <a:custGeom>
              <a:avLst/>
              <a:gdLst>
                <a:gd name="T0" fmla="*/ 33 w 39"/>
                <a:gd name="T1" fmla="*/ 5 h 44"/>
                <a:gd name="T2" fmla="*/ 39 w 39"/>
                <a:gd name="T3" fmla="*/ 21 h 44"/>
                <a:gd name="T4" fmla="*/ 34 w 39"/>
                <a:gd name="T5" fmla="*/ 38 h 44"/>
                <a:gd name="T6" fmla="*/ 19 w 39"/>
                <a:gd name="T7" fmla="*/ 44 h 44"/>
                <a:gd name="T8" fmla="*/ 5 w 39"/>
                <a:gd name="T9" fmla="*/ 39 h 44"/>
                <a:gd name="T10" fmla="*/ 0 w 39"/>
                <a:gd name="T11" fmla="*/ 23 h 44"/>
                <a:gd name="T12" fmla="*/ 6 w 39"/>
                <a:gd name="T13" fmla="*/ 6 h 44"/>
                <a:gd name="T14" fmla="*/ 20 w 39"/>
                <a:gd name="T15" fmla="*/ 0 h 44"/>
                <a:gd name="T16" fmla="*/ 33 w 39"/>
                <a:gd name="T17" fmla="*/ 5 h 44"/>
                <a:gd name="T18" fmla="*/ 29 w 39"/>
                <a:gd name="T19" fmla="*/ 33 h 44"/>
                <a:gd name="T20" fmla="*/ 31 w 39"/>
                <a:gd name="T21" fmla="*/ 21 h 44"/>
                <a:gd name="T22" fmla="*/ 30 w 39"/>
                <a:gd name="T23" fmla="*/ 12 h 44"/>
                <a:gd name="T24" fmla="*/ 20 w 39"/>
                <a:gd name="T25" fmla="*/ 6 h 44"/>
                <a:gd name="T26" fmla="*/ 10 w 39"/>
                <a:gd name="T27" fmla="*/ 11 h 44"/>
                <a:gd name="T28" fmla="*/ 7 w 39"/>
                <a:gd name="T29" fmla="*/ 23 h 44"/>
                <a:gd name="T30" fmla="*/ 10 w 39"/>
                <a:gd name="T31" fmla="*/ 34 h 44"/>
                <a:gd name="T32" fmla="*/ 20 w 39"/>
                <a:gd name="T33" fmla="*/ 38 h 44"/>
                <a:gd name="T34" fmla="*/ 29 w 39"/>
                <a:gd name="T3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4">
                  <a:moveTo>
                    <a:pt x="33" y="5"/>
                  </a:moveTo>
                  <a:cubicBezTo>
                    <a:pt x="37" y="9"/>
                    <a:pt x="39" y="14"/>
                    <a:pt x="39" y="21"/>
                  </a:cubicBezTo>
                  <a:cubicBezTo>
                    <a:pt x="39" y="28"/>
                    <a:pt x="37" y="33"/>
                    <a:pt x="34" y="38"/>
                  </a:cubicBezTo>
                  <a:cubicBezTo>
                    <a:pt x="31" y="42"/>
                    <a:pt x="26" y="44"/>
                    <a:pt x="19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29"/>
                    <a:pt x="0" y="23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5" y="0"/>
                    <a:pt x="30" y="2"/>
                    <a:pt x="33" y="5"/>
                  </a:cubicBezTo>
                  <a:moveTo>
                    <a:pt x="29" y="33"/>
                  </a:moveTo>
                  <a:cubicBezTo>
                    <a:pt x="31" y="30"/>
                    <a:pt x="31" y="26"/>
                    <a:pt x="31" y="21"/>
                  </a:cubicBezTo>
                  <a:cubicBezTo>
                    <a:pt x="31" y="17"/>
                    <a:pt x="31" y="14"/>
                    <a:pt x="30" y="12"/>
                  </a:cubicBezTo>
                  <a:cubicBezTo>
                    <a:pt x="28" y="8"/>
                    <a:pt x="24" y="6"/>
                    <a:pt x="20" y="6"/>
                  </a:cubicBezTo>
                  <a:cubicBezTo>
                    <a:pt x="15" y="6"/>
                    <a:pt x="12" y="8"/>
                    <a:pt x="10" y="11"/>
                  </a:cubicBezTo>
                  <a:cubicBezTo>
                    <a:pt x="8" y="14"/>
                    <a:pt x="7" y="18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5" y="38"/>
                    <a:pt x="20" y="38"/>
                  </a:cubicBezTo>
                  <a:cubicBezTo>
                    <a:pt x="24" y="38"/>
                    <a:pt x="27" y="37"/>
                    <a:pt x="29" y="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79" name="Freeform 23"/>
            <p:cNvSpPr>
              <a:spLocks noEditPoints="1"/>
            </p:cNvSpPr>
            <p:nvPr/>
          </p:nvSpPr>
          <p:spPr bwMode="auto">
            <a:xfrm>
              <a:off x="15305091" y="2870201"/>
              <a:ext cx="117475" cy="188913"/>
            </a:xfrm>
            <a:custGeom>
              <a:avLst/>
              <a:gdLst>
                <a:gd name="T0" fmla="*/ 26 w 37"/>
                <a:gd name="T1" fmla="*/ 2 h 59"/>
                <a:gd name="T2" fmla="*/ 30 w 37"/>
                <a:gd name="T3" fmla="*/ 6 h 59"/>
                <a:gd name="T4" fmla="*/ 30 w 37"/>
                <a:gd name="T5" fmla="*/ 1 h 59"/>
                <a:gd name="T6" fmla="*/ 37 w 37"/>
                <a:gd name="T7" fmla="*/ 1 h 59"/>
                <a:gd name="T8" fmla="*/ 37 w 37"/>
                <a:gd name="T9" fmla="*/ 38 h 59"/>
                <a:gd name="T10" fmla="*/ 34 w 37"/>
                <a:gd name="T11" fmla="*/ 51 h 59"/>
                <a:gd name="T12" fmla="*/ 18 w 37"/>
                <a:gd name="T13" fmla="*/ 59 h 59"/>
                <a:gd name="T14" fmla="*/ 7 w 37"/>
                <a:gd name="T15" fmla="*/ 56 h 59"/>
                <a:gd name="T16" fmla="*/ 2 w 37"/>
                <a:gd name="T17" fmla="*/ 47 h 59"/>
                <a:gd name="T18" fmla="*/ 9 w 37"/>
                <a:gd name="T19" fmla="*/ 47 h 59"/>
                <a:gd name="T20" fmla="*/ 11 w 37"/>
                <a:gd name="T21" fmla="*/ 51 h 59"/>
                <a:gd name="T22" fmla="*/ 18 w 37"/>
                <a:gd name="T23" fmla="*/ 54 h 59"/>
                <a:gd name="T24" fmla="*/ 29 w 37"/>
                <a:gd name="T25" fmla="*/ 48 h 59"/>
                <a:gd name="T26" fmla="*/ 30 w 37"/>
                <a:gd name="T27" fmla="*/ 36 h 59"/>
                <a:gd name="T28" fmla="*/ 25 w 37"/>
                <a:gd name="T29" fmla="*/ 41 h 59"/>
                <a:gd name="T30" fmla="*/ 17 w 37"/>
                <a:gd name="T31" fmla="*/ 42 h 59"/>
                <a:gd name="T32" fmla="*/ 5 w 37"/>
                <a:gd name="T33" fmla="*/ 38 h 59"/>
                <a:gd name="T34" fmla="*/ 0 w 37"/>
                <a:gd name="T35" fmla="*/ 22 h 59"/>
                <a:gd name="T36" fmla="*/ 5 w 37"/>
                <a:gd name="T37" fmla="*/ 5 h 59"/>
                <a:gd name="T38" fmla="*/ 18 w 37"/>
                <a:gd name="T39" fmla="*/ 0 h 59"/>
                <a:gd name="T40" fmla="*/ 26 w 37"/>
                <a:gd name="T41" fmla="*/ 2 h 59"/>
                <a:gd name="T42" fmla="*/ 27 w 37"/>
                <a:gd name="T43" fmla="*/ 9 h 59"/>
                <a:gd name="T44" fmla="*/ 19 w 37"/>
                <a:gd name="T45" fmla="*/ 6 h 59"/>
                <a:gd name="T46" fmla="*/ 9 w 37"/>
                <a:gd name="T47" fmla="*/ 13 h 59"/>
                <a:gd name="T48" fmla="*/ 8 w 37"/>
                <a:gd name="T49" fmla="*/ 22 h 59"/>
                <a:gd name="T50" fmla="*/ 10 w 37"/>
                <a:gd name="T51" fmla="*/ 33 h 59"/>
                <a:gd name="T52" fmla="*/ 18 w 37"/>
                <a:gd name="T53" fmla="*/ 37 h 59"/>
                <a:gd name="T54" fmla="*/ 29 w 37"/>
                <a:gd name="T55" fmla="*/ 30 h 59"/>
                <a:gd name="T56" fmla="*/ 30 w 37"/>
                <a:gd name="T57" fmla="*/ 21 h 59"/>
                <a:gd name="T58" fmla="*/ 27 w 37"/>
                <a:gd name="T59" fmla="*/ 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" h="59">
                  <a:moveTo>
                    <a:pt x="26" y="2"/>
                  </a:moveTo>
                  <a:cubicBezTo>
                    <a:pt x="28" y="3"/>
                    <a:pt x="29" y="4"/>
                    <a:pt x="30" y="6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7" y="38"/>
                    <a:pt x="37" y="38"/>
                    <a:pt x="37" y="38"/>
                  </a:cubicBezTo>
                  <a:cubicBezTo>
                    <a:pt x="37" y="44"/>
                    <a:pt x="36" y="48"/>
                    <a:pt x="34" y="51"/>
                  </a:cubicBezTo>
                  <a:cubicBezTo>
                    <a:pt x="32" y="57"/>
                    <a:pt x="26" y="59"/>
                    <a:pt x="18" y="59"/>
                  </a:cubicBezTo>
                  <a:cubicBezTo>
                    <a:pt x="14" y="59"/>
                    <a:pt x="10" y="58"/>
                    <a:pt x="7" y="56"/>
                  </a:cubicBezTo>
                  <a:cubicBezTo>
                    <a:pt x="4" y="54"/>
                    <a:pt x="2" y="51"/>
                    <a:pt x="2" y="47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10" y="50"/>
                    <a:pt x="11" y="51"/>
                  </a:cubicBezTo>
                  <a:cubicBezTo>
                    <a:pt x="12" y="53"/>
                    <a:pt x="15" y="54"/>
                    <a:pt x="18" y="54"/>
                  </a:cubicBezTo>
                  <a:cubicBezTo>
                    <a:pt x="24" y="54"/>
                    <a:pt x="27" y="52"/>
                    <a:pt x="29" y="48"/>
                  </a:cubicBezTo>
                  <a:cubicBezTo>
                    <a:pt x="30" y="46"/>
                    <a:pt x="30" y="42"/>
                    <a:pt x="30" y="36"/>
                  </a:cubicBezTo>
                  <a:cubicBezTo>
                    <a:pt x="29" y="38"/>
                    <a:pt x="27" y="40"/>
                    <a:pt x="25" y="41"/>
                  </a:cubicBezTo>
                  <a:cubicBezTo>
                    <a:pt x="23" y="42"/>
                    <a:pt x="20" y="42"/>
                    <a:pt x="17" y="42"/>
                  </a:cubicBezTo>
                  <a:cubicBezTo>
                    <a:pt x="13" y="42"/>
                    <a:pt x="9" y="41"/>
                    <a:pt x="5" y="38"/>
                  </a:cubicBezTo>
                  <a:cubicBezTo>
                    <a:pt x="2" y="34"/>
                    <a:pt x="0" y="29"/>
                    <a:pt x="0" y="22"/>
                  </a:cubicBezTo>
                  <a:cubicBezTo>
                    <a:pt x="0" y="15"/>
                    <a:pt x="2" y="9"/>
                    <a:pt x="5" y="5"/>
                  </a:cubicBezTo>
                  <a:cubicBezTo>
                    <a:pt x="9" y="1"/>
                    <a:pt x="13" y="0"/>
                    <a:pt x="18" y="0"/>
                  </a:cubicBezTo>
                  <a:cubicBezTo>
                    <a:pt x="21" y="0"/>
                    <a:pt x="24" y="0"/>
                    <a:pt x="26" y="2"/>
                  </a:cubicBezTo>
                  <a:moveTo>
                    <a:pt x="27" y="9"/>
                  </a:moveTo>
                  <a:cubicBezTo>
                    <a:pt x="25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5"/>
                    <a:pt x="8" y="18"/>
                    <a:pt x="8" y="22"/>
                  </a:cubicBezTo>
                  <a:cubicBezTo>
                    <a:pt x="8" y="27"/>
                    <a:pt x="9" y="31"/>
                    <a:pt x="10" y="33"/>
                  </a:cubicBezTo>
                  <a:cubicBezTo>
                    <a:pt x="12" y="35"/>
                    <a:pt x="15" y="37"/>
                    <a:pt x="18" y="37"/>
                  </a:cubicBezTo>
                  <a:cubicBezTo>
                    <a:pt x="23" y="37"/>
                    <a:pt x="27" y="34"/>
                    <a:pt x="29" y="30"/>
                  </a:cubicBezTo>
                  <a:cubicBezTo>
                    <a:pt x="30" y="27"/>
                    <a:pt x="30" y="24"/>
                    <a:pt x="30" y="21"/>
                  </a:cubicBezTo>
                  <a:cubicBezTo>
                    <a:pt x="30" y="16"/>
                    <a:pt x="29" y="12"/>
                    <a:pt x="27" y="9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0" name="Freeform 24"/>
            <p:cNvSpPr>
              <a:spLocks/>
            </p:cNvSpPr>
            <p:nvPr/>
          </p:nvSpPr>
          <p:spPr bwMode="auto">
            <a:xfrm>
              <a:off x="15444791" y="2870201"/>
              <a:ext cx="120650" cy="188913"/>
            </a:xfrm>
            <a:custGeom>
              <a:avLst/>
              <a:gdLst>
                <a:gd name="T0" fmla="*/ 30 w 38"/>
                <a:gd name="T1" fmla="*/ 0 h 59"/>
                <a:gd name="T2" fmla="*/ 38 w 38"/>
                <a:gd name="T3" fmla="*/ 0 h 59"/>
                <a:gd name="T4" fmla="*/ 31 w 38"/>
                <a:gd name="T5" fmla="*/ 19 h 59"/>
                <a:gd name="T6" fmla="*/ 25 w 38"/>
                <a:gd name="T7" fmla="*/ 36 h 59"/>
                <a:gd name="T8" fmla="*/ 16 w 38"/>
                <a:gd name="T9" fmla="*/ 55 h 59"/>
                <a:gd name="T10" fmla="*/ 8 w 38"/>
                <a:gd name="T11" fmla="*/ 59 h 59"/>
                <a:gd name="T12" fmla="*/ 6 w 38"/>
                <a:gd name="T13" fmla="*/ 59 h 59"/>
                <a:gd name="T14" fmla="*/ 4 w 38"/>
                <a:gd name="T15" fmla="*/ 58 h 59"/>
                <a:gd name="T16" fmla="*/ 4 w 38"/>
                <a:gd name="T17" fmla="*/ 52 h 59"/>
                <a:gd name="T18" fmla="*/ 6 w 38"/>
                <a:gd name="T19" fmla="*/ 53 h 59"/>
                <a:gd name="T20" fmla="*/ 8 w 38"/>
                <a:gd name="T21" fmla="*/ 53 h 59"/>
                <a:gd name="T22" fmla="*/ 11 w 38"/>
                <a:gd name="T23" fmla="*/ 52 h 59"/>
                <a:gd name="T24" fmla="*/ 12 w 38"/>
                <a:gd name="T25" fmla="*/ 51 h 59"/>
                <a:gd name="T26" fmla="*/ 13 w 38"/>
                <a:gd name="T27" fmla="*/ 47 h 59"/>
                <a:gd name="T28" fmla="*/ 15 w 38"/>
                <a:gd name="T29" fmla="*/ 43 h 59"/>
                <a:gd name="T30" fmla="*/ 0 w 38"/>
                <a:gd name="T31" fmla="*/ 0 h 59"/>
                <a:gd name="T32" fmla="*/ 8 w 38"/>
                <a:gd name="T33" fmla="*/ 0 h 59"/>
                <a:gd name="T34" fmla="*/ 19 w 38"/>
                <a:gd name="T35" fmla="*/ 34 h 59"/>
                <a:gd name="T36" fmla="*/ 30 w 38"/>
                <a:gd name="T3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" h="59">
                  <a:moveTo>
                    <a:pt x="30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37" y="3"/>
                    <a:pt x="35" y="9"/>
                    <a:pt x="31" y="19"/>
                  </a:cubicBezTo>
                  <a:cubicBezTo>
                    <a:pt x="29" y="26"/>
                    <a:pt x="27" y="31"/>
                    <a:pt x="25" y="36"/>
                  </a:cubicBezTo>
                  <a:cubicBezTo>
                    <a:pt x="21" y="47"/>
                    <a:pt x="18" y="53"/>
                    <a:pt x="16" y="55"/>
                  </a:cubicBezTo>
                  <a:cubicBezTo>
                    <a:pt x="15" y="58"/>
                    <a:pt x="12" y="59"/>
                    <a:pt x="8" y="59"/>
                  </a:cubicBezTo>
                  <a:cubicBezTo>
                    <a:pt x="7" y="59"/>
                    <a:pt x="6" y="59"/>
                    <a:pt x="6" y="59"/>
                  </a:cubicBezTo>
                  <a:cubicBezTo>
                    <a:pt x="5" y="59"/>
                    <a:pt x="4" y="59"/>
                    <a:pt x="4" y="58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52"/>
                    <a:pt x="6" y="53"/>
                    <a:pt x="6" y="53"/>
                  </a:cubicBezTo>
                  <a:cubicBezTo>
                    <a:pt x="7" y="53"/>
                    <a:pt x="7" y="53"/>
                    <a:pt x="8" y="53"/>
                  </a:cubicBezTo>
                  <a:cubicBezTo>
                    <a:pt x="9" y="53"/>
                    <a:pt x="10" y="52"/>
                    <a:pt x="11" y="52"/>
                  </a:cubicBezTo>
                  <a:cubicBezTo>
                    <a:pt x="11" y="52"/>
                    <a:pt x="12" y="51"/>
                    <a:pt x="12" y="51"/>
                  </a:cubicBezTo>
                  <a:cubicBezTo>
                    <a:pt x="12" y="50"/>
                    <a:pt x="13" y="49"/>
                    <a:pt x="13" y="47"/>
                  </a:cubicBezTo>
                  <a:cubicBezTo>
                    <a:pt x="14" y="45"/>
                    <a:pt x="15" y="44"/>
                    <a:pt x="15" y="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9" y="34"/>
                    <a:pt x="19" y="34"/>
                    <a:pt x="19" y="34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1" name="Freeform 25"/>
            <p:cNvSpPr>
              <a:spLocks/>
            </p:cNvSpPr>
            <p:nvPr/>
          </p:nvSpPr>
          <p:spPr bwMode="auto">
            <a:xfrm>
              <a:off x="15655929" y="2816226"/>
              <a:ext cx="142875" cy="195263"/>
            </a:xfrm>
            <a:custGeom>
              <a:avLst/>
              <a:gdLst>
                <a:gd name="T0" fmla="*/ 8 w 45"/>
                <a:gd name="T1" fmla="*/ 40 h 61"/>
                <a:gd name="T2" fmla="*/ 10 w 45"/>
                <a:gd name="T3" fmla="*/ 48 h 61"/>
                <a:gd name="T4" fmla="*/ 23 w 45"/>
                <a:gd name="T5" fmla="*/ 54 h 61"/>
                <a:gd name="T6" fmla="*/ 30 w 45"/>
                <a:gd name="T7" fmla="*/ 53 h 61"/>
                <a:gd name="T8" fmla="*/ 37 w 45"/>
                <a:gd name="T9" fmla="*/ 44 h 61"/>
                <a:gd name="T10" fmla="*/ 34 w 45"/>
                <a:gd name="T11" fmla="*/ 37 h 61"/>
                <a:gd name="T12" fmla="*/ 25 w 45"/>
                <a:gd name="T13" fmla="*/ 34 h 61"/>
                <a:gd name="T14" fmla="*/ 18 w 45"/>
                <a:gd name="T15" fmla="*/ 32 h 61"/>
                <a:gd name="T16" fmla="*/ 7 w 45"/>
                <a:gd name="T17" fmla="*/ 29 h 61"/>
                <a:gd name="T18" fmla="*/ 2 w 45"/>
                <a:gd name="T19" fmla="*/ 18 h 61"/>
                <a:gd name="T20" fmla="*/ 7 w 45"/>
                <a:gd name="T21" fmla="*/ 5 h 61"/>
                <a:gd name="T22" fmla="*/ 22 w 45"/>
                <a:gd name="T23" fmla="*/ 0 h 61"/>
                <a:gd name="T24" fmla="*/ 37 w 45"/>
                <a:gd name="T25" fmla="*/ 5 h 61"/>
                <a:gd name="T26" fmla="*/ 43 w 45"/>
                <a:gd name="T27" fmla="*/ 19 h 61"/>
                <a:gd name="T28" fmla="*/ 36 w 45"/>
                <a:gd name="T29" fmla="*/ 19 h 61"/>
                <a:gd name="T30" fmla="*/ 33 w 45"/>
                <a:gd name="T31" fmla="*/ 12 h 61"/>
                <a:gd name="T32" fmla="*/ 22 w 45"/>
                <a:gd name="T33" fmla="*/ 7 h 61"/>
                <a:gd name="T34" fmla="*/ 12 w 45"/>
                <a:gd name="T35" fmla="*/ 10 h 61"/>
                <a:gd name="T36" fmla="*/ 10 w 45"/>
                <a:gd name="T37" fmla="*/ 17 h 61"/>
                <a:gd name="T38" fmla="*/ 13 w 45"/>
                <a:gd name="T39" fmla="*/ 23 h 61"/>
                <a:gd name="T40" fmla="*/ 23 w 45"/>
                <a:gd name="T41" fmla="*/ 26 h 61"/>
                <a:gd name="T42" fmla="*/ 31 w 45"/>
                <a:gd name="T43" fmla="*/ 28 h 61"/>
                <a:gd name="T44" fmla="*/ 39 w 45"/>
                <a:gd name="T45" fmla="*/ 31 h 61"/>
                <a:gd name="T46" fmla="*/ 45 w 45"/>
                <a:gd name="T47" fmla="*/ 43 h 61"/>
                <a:gd name="T48" fmla="*/ 38 w 45"/>
                <a:gd name="T49" fmla="*/ 56 h 61"/>
                <a:gd name="T50" fmla="*/ 22 w 45"/>
                <a:gd name="T51" fmla="*/ 61 h 61"/>
                <a:gd name="T52" fmla="*/ 6 w 45"/>
                <a:gd name="T53" fmla="*/ 55 h 61"/>
                <a:gd name="T54" fmla="*/ 0 w 45"/>
                <a:gd name="T55" fmla="*/ 40 h 61"/>
                <a:gd name="T56" fmla="*/ 8 w 45"/>
                <a:gd name="T57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" h="61">
                  <a:moveTo>
                    <a:pt x="8" y="40"/>
                  </a:moveTo>
                  <a:cubicBezTo>
                    <a:pt x="8" y="44"/>
                    <a:pt x="8" y="46"/>
                    <a:pt x="10" y="48"/>
                  </a:cubicBezTo>
                  <a:cubicBezTo>
                    <a:pt x="12" y="52"/>
                    <a:pt x="17" y="54"/>
                    <a:pt x="23" y="54"/>
                  </a:cubicBezTo>
                  <a:cubicBezTo>
                    <a:pt x="26" y="54"/>
                    <a:pt x="28" y="54"/>
                    <a:pt x="30" y="53"/>
                  </a:cubicBezTo>
                  <a:cubicBezTo>
                    <a:pt x="35" y="51"/>
                    <a:pt x="37" y="48"/>
                    <a:pt x="37" y="44"/>
                  </a:cubicBezTo>
                  <a:cubicBezTo>
                    <a:pt x="37" y="41"/>
                    <a:pt x="36" y="39"/>
                    <a:pt x="34" y="37"/>
                  </a:cubicBezTo>
                  <a:cubicBezTo>
                    <a:pt x="32" y="36"/>
                    <a:pt x="29" y="35"/>
                    <a:pt x="25" y="34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3" y="31"/>
                    <a:pt x="9" y="30"/>
                    <a:pt x="7" y="29"/>
                  </a:cubicBezTo>
                  <a:cubicBezTo>
                    <a:pt x="4" y="26"/>
                    <a:pt x="2" y="23"/>
                    <a:pt x="2" y="18"/>
                  </a:cubicBezTo>
                  <a:cubicBezTo>
                    <a:pt x="2" y="13"/>
                    <a:pt x="4" y="9"/>
                    <a:pt x="7" y="5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7" y="5"/>
                  </a:cubicBezTo>
                  <a:cubicBezTo>
                    <a:pt x="41" y="8"/>
                    <a:pt x="43" y="12"/>
                    <a:pt x="43" y="19"/>
                  </a:cubicBezTo>
                  <a:cubicBezTo>
                    <a:pt x="36" y="19"/>
                    <a:pt x="36" y="19"/>
                    <a:pt x="36" y="19"/>
                  </a:cubicBezTo>
                  <a:cubicBezTo>
                    <a:pt x="35" y="15"/>
                    <a:pt x="35" y="13"/>
                    <a:pt x="33" y="12"/>
                  </a:cubicBezTo>
                  <a:cubicBezTo>
                    <a:pt x="31" y="9"/>
                    <a:pt x="27" y="7"/>
                    <a:pt x="22" y="7"/>
                  </a:cubicBezTo>
                  <a:cubicBezTo>
                    <a:pt x="17" y="7"/>
                    <a:pt x="14" y="8"/>
                    <a:pt x="12" y="10"/>
                  </a:cubicBezTo>
                  <a:cubicBezTo>
                    <a:pt x="10" y="12"/>
                    <a:pt x="10" y="14"/>
                    <a:pt x="10" y="17"/>
                  </a:cubicBezTo>
                  <a:cubicBezTo>
                    <a:pt x="10" y="19"/>
                    <a:pt x="11" y="21"/>
                    <a:pt x="13" y="23"/>
                  </a:cubicBezTo>
                  <a:cubicBezTo>
                    <a:pt x="14" y="24"/>
                    <a:pt x="18" y="25"/>
                    <a:pt x="23" y="26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4" y="29"/>
                    <a:pt x="37" y="30"/>
                    <a:pt x="39" y="31"/>
                  </a:cubicBezTo>
                  <a:cubicBezTo>
                    <a:pt x="43" y="34"/>
                    <a:pt x="45" y="38"/>
                    <a:pt x="45" y="43"/>
                  </a:cubicBezTo>
                  <a:cubicBezTo>
                    <a:pt x="45" y="49"/>
                    <a:pt x="42" y="54"/>
                    <a:pt x="38" y="56"/>
                  </a:cubicBezTo>
                  <a:cubicBezTo>
                    <a:pt x="33" y="59"/>
                    <a:pt x="28" y="61"/>
                    <a:pt x="22" y="61"/>
                  </a:cubicBezTo>
                  <a:cubicBezTo>
                    <a:pt x="15" y="61"/>
                    <a:pt x="10" y="59"/>
                    <a:pt x="6" y="55"/>
                  </a:cubicBezTo>
                  <a:cubicBezTo>
                    <a:pt x="2" y="51"/>
                    <a:pt x="0" y="47"/>
                    <a:pt x="0" y="40"/>
                  </a:cubicBezTo>
                  <a:lnTo>
                    <a:pt x="8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2" name="Freeform 26"/>
            <p:cNvSpPr>
              <a:spLocks noEditPoints="1"/>
            </p:cNvSpPr>
            <p:nvPr/>
          </p:nvSpPr>
          <p:spPr bwMode="auto">
            <a:xfrm>
              <a:off x="15824204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8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20 w 38"/>
                <a:gd name="T35" fmla="*/ 0 h 44"/>
                <a:gd name="T36" fmla="*/ 28 w 38"/>
                <a:gd name="T37" fmla="*/ 2 h 44"/>
                <a:gd name="T38" fmla="*/ 31 w 38"/>
                <a:gd name="T39" fmla="*/ 19 h 44"/>
                <a:gd name="T40" fmla="*/ 29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1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8" y="17"/>
                    <a:pt x="38" y="20"/>
                    <a:pt x="3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9"/>
                    <a:pt x="9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6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1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20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1" y="19"/>
                  </a:moveTo>
                  <a:cubicBezTo>
                    <a:pt x="30" y="16"/>
                    <a:pt x="30" y="13"/>
                    <a:pt x="29" y="11"/>
                  </a:cubicBezTo>
                  <a:cubicBezTo>
                    <a:pt x="27" y="8"/>
                    <a:pt x="24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1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3" name="Freeform 27"/>
            <p:cNvSpPr>
              <a:spLocks/>
            </p:cNvSpPr>
            <p:nvPr/>
          </p:nvSpPr>
          <p:spPr bwMode="auto">
            <a:xfrm>
              <a:off x="15976604" y="2867026"/>
              <a:ext cx="63500" cy="138113"/>
            </a:xfrm>
            <a:custGeom>
              <a:avLst/>
              <a:gdLst>
                <a:gd name="T0" fmla="*/ 0 w 20"/>
                <a:gd name="T1" fmla="*/ 1 h 43"/>
                <a:gd name="T2" fmla="*/ 6 w 20"/>
                <a:gd name="T3" fmla="*/ 1 h 43"/>
                <a:gd name="T4" fmla="*/ 6 w 20"/>
                <a:gd name="T5" fmla="*/ 8 h 43"/>
                <a:gd name="T6" fmla="*/ 10 w 20"/>
                <a:gd name="T7" fmla="*/ 3 h 43"/>
                <a:gd name="T8" fmla="*/ 18 w 20"/>
                <a:gd name="T9" fmla="*/ 0 h 43"/>
                <a:gd name="T10" fmla="*/ 18 w 20"/>
                <a:gd name="T11" fmla="*/ 0 h 43"/>
                <a:gd name="T12" fmla="*/ 20 w 20"/>
                <a:gd name="T13" fmla="*/ 1 h 43"/>
                <a:gd name="T14" fmla="*/ 20 w 20"/>
                <a:gd name="T15" fmla="*/ 8 h 43"/>
                <a:gd name="T16" fmla="*/ 19 w 20"/>
                <a:gd name="T17" fmla="*/ 8 h 43"/>
                <a:gd name="T18" fmla="*/ 18 w 20"/>
                <a:gd name="T19" fmla="*/ 8 h 43"/>
                <a:gd name="T20" fmla="*/ 9 w 20"/>
                <a:gd name="T21" fmla="*/ 11 h 43"/>
                <a:gd name="T22" fmla="*/ 7 w 20"/>
                <a:gd name="T23" fmla="*/ 19 h 43"/>
                <a:gd name="T24" fmla="*/ 7 w 20"/>
                <a:gd name="T25" fmla="*/ 43 h 43"/>
                <a:gd name="T26" fmla="*/ 0 w 20"/>
                <a:gd name="T27" fmla="*/ 43 h 43"/>
                <a:gd name="T28" fmla="*/ 0 w 20"/>
                <a:gd name="T29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43">
                  <a:moveTo>
                    <a:pt x="0" y="1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8" y="5"/>
                    <a:pt x="10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0"/>
                    <a:pt x="19" y="0"/>
                    <a:pt x="20" y="1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4" y="8"/>
                    <a:pt x="11" y="9"/>
                    <a:pt x="9" y="11"/>
                  </a:cubicBezTo>
                  <a:cubicBezTo>
                    <a:pt x="8" y="13"/>
                    <a:pt x="7" y="16"/>
                    <a:pt x="7" y="19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4" name="Freeform 28"/>
            <p:cNvSpPr>
              <a:spLocks/>
            </p:cNvSpPr>
            <p:nvPr/>
          </p:nvSpPr>
          <p:spPr bwMode="auto">
            <a:xfrm>
              <a:off x="16046454" y="2870201"/>
              <a:ext cx="120650" cy="134938"/>
            </a:xfrm>
            <a:custGeom>
              <a:avLst/>
              <a:gdLst>
                <a:gd name="T0" fmla="*/ 16 w 76"/>
                <a:gd name="T1" fmla="*/ 0 h 85"/>
                <a:gd name="T2" fmla="*/ 38 w 76"/>
                <a:gd name="T3" fmla="*/ 69 h 85"/>
                <a:gd name="T4" fmla="*/ 62 w 76"/>
                <a:gd name="T5" fmla="*/ 0 h 85"/>
                <a:gd name="T6" fmla="*/ 76 w 76"/>
                <a:gd name="T7" fmla="*/ 0 h 85"/>
                <a:gd name="T8" fmla="*/ 46 w 76"/>
                <a:gd name="T9" fmla="*/ 85 h 85"/>
                <a:gd name="T10" fmla="*/ 30 w 76"/>
                <a:gd name="T11" fmla="*/ 85 h 85"/>
                <a:gd name="T12" fmla="*/ 0 w 76"/>
                <a:gd name="T13" fmla="*/ 0 h 85"/>
                <a:gd name="T14" fmla="*/ 16 w 76"/>
                <a:gd name="T1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85">
                  <a:moveTo>
                    <a:pt x="16" y="0"/>
                  </a:moveTo>
                  <a:lnTo>
                    <a:pt x="38" y="69"/>
                  </a:lnTo>
                  <a:lnTo>
                    <a:pt x="62" y="0"/>
                  </a:lnTo>
                  <a:lnTo>
                    <a:pt x="76" y="0"/>
                  </a:lnTo>
                  <a:lnTo>
                    <a:pt x="46" y="85"/>
                  </a:lnTo>
                  <a:lnTo>
                    <a:pt x="30" y="85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5" name="Freeform 29"/>
            <p:cNvSpPr>
              <a:spLocks noEditPoints="1"/>
            </p:cNvSpPr>
            <p:nvPr/>
          </p:nvSpPr>
          <p:spPr bwMode="auto">
            <a:xfrm>
              <a:off x="16189329" y="2822576"/>
              <a:ext cx="22225" cy="182563"/>
            </a:xfrm>
            <a:custGeom>
              <a:avLst/>
              <a:gdLst>
                <a:gd name="T0" fmla="*/ 0 w 14"/>
                <a:gd name="T1" fmla="*/ 0 h 115"/>
                <a:gd name="T2" fmla="*/ 14 w 14"/>
                <a:gd name="T3" fmla="*/ 0 h 115"/>
                <a:gd name="T4" fmla="*/ 14 w 14"/>
                <a:gd name="T5" fmla="*/ 16 h 115"/>
                <a:gd name="T6" fmla="*/ 0 w 14"/>
                <a:gd name="T7" fmla="*/ 16 h 115"/>
                <a:gd name="T8" fmla="*/ 0 w 14"/>
                <a:gd name="T9" fmla="*/ 0 h 115"/>
                <a:gd name="T10" fmla="*/ 0 w 14"/>
                <a:gd name="T11" fmla="*/ 30 h 115"/>
                <a:gd name="T12" fmla="*/ 14 w 14"/>
                <a:gd name="T13" fmla="*/ 30 h 115"/>
                <a:gd name="T14" fmla="*/ 14 w 14"/>
                <a:gd name="T15" fmla="*/ 115 h 115"/>
                <a:gd name="T16" fmla="*/ 0 w 14"/>
                <a:gd name="T17" fmla="*/ 115 h 115"/>
                <a:gd name="T18" fmla="*/ 0 w 14"/>
                <a:gd name="T19" fmla="*/ 3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15">
                  <a:moveTo>
                    <a:pt x="0" y="0"/>
                  </a:moveTo>
                  <a:lnTo>
                    <a:pt x="14" y="0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0" y="0"/>
                  </a:lnTo>
                  <a:close/>
                  <a:moveTo>
                    <a:pt x="0" y="30"/>
                  </a:moveTo>
                  <a:lnTo>
                    <a:pt x="14" y="30"/>
                  </a:lnTo>
                  <a:lnTo>
                    <a:pt x="14" y="115"/>
                  </a:lnTo>
                  <a:lnTo>
                    <a:pt x="0" y="115"/>
                  </a:lnTo>
                  <a:lnTo>
                    <a:pt x="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6" name="Freeform 30"/>
            <p:cNvSpPr>
              <a:spLocks/>
            </p:cNvSpPr>
            <p:nvPr/>
          </p:nvSpPr>
          <p:spPr bwMode="auto">
            <a:xfrm>
              <a:off x="16240129" y="2867026"/>
              <a:ext cx="112713" cy="141288"/>
            </a:xfrm>
            <a:custGeom>
              <a:avLst/>
              <a:gdLst>
                <a:gd name="T0" fmla="*/ 30 w 35"/>
                <a:gd name="T1" fmla="*/ 3 h 44"/>
                <a:gd name="T2" fmla="*/ 35 w 35"/>
                <a:gd name="T3" fmla="*/ 15 h 44"/>
                <a:gd name="T4" fmla="*/ 29 w 35"/>
                <a:gd name="T5" fmla="*/ 15 h 44"/>
                <a:gd name="T6" fmla="*/ 26 w 35"/>
                <a:gd name="T7" fmla="*/ 9 h 44"/>
                <a:gd name="T8" fmla="*/ 19 w 35"/>
                <a:gd name="T9" fmla="*/ 6 h 44"/>
                <a:gd name="T10" fmla="*/ 9 w 35"/>
                <a:gd name="T11" fmla="*/ 13 h 44"/>
                <a:gd name="T12" fmla="*/ 7 w 35"/>
                <a:gd name="T13" fmla="*/ 23 h 44"/>
                <a:gd name="T14" fmla="*/ 10 w 35"/>
                <a:gd name="T15" fmla="*/ 34 h 44"/>
                <a:gd name="T16" fmla="*/ 18 w 35"/>
                <a:gd name="T17" fmla="*/ 38 h 44"/>
                <a:gd name="T18" fmla="*/ 25 w 35"/>
                <a:gd name="T19" fmla="*/ 35 h 44"/>
                <a:gd name="T20" fmla="*/ 29 w 35"/>
                <a:gd name="T21" fmla="*/ 28 h 44"/>
                <a:gd name="T22" fmla="*/ 35 w 35"/>
                <a:gd name="T23" fmla="*/ 28 h 44"/>
                <a:gd name="T24" fmla="*/ 30 w 35"/>
                <a:gd name="T25" fmla="*/ 40 h 44"/>
                <a:gd name="T26" fmla="*/ 18 w 35"/>
                <a:gd name="T27" fmla="*/ 44 h 44"/>
                <a:gd name="T28" fmla="*/ 5 w 35"/>
                <a:gd name="T29" fmla="*/ 38 h 44"/>
                <a:gd name="T30" fmla="*/ 0 w 35"/>
                <a:gd name="T31" fmla="*/ 23 h 44"/>
                <a:gd name="T32" fmla="*/ 5 w 35"/>
                <a:gd name="T33" fmla="*/ 6 h 44"/>
                <a:gd name="T34" fmla="*/ 19 w 35"/>
                <a:gd name="T35" fmla="*/ 0 h 44"/>
                <a:gd name="T36" fmla="*/ 30 w 35"/>
                <a:gd name="T3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" h="44">
                  <a:moveTo>
                    <a:pt x="30" y="3"/>
                  </a:moveTo>
                  <a:cubicBezTo>
                    <a:pt x="33" y="6"/>
                    <a:pt x="35" y="10"/>
                    <a:pt x="35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8" y="13"/>
                    <a:pt x="27" y="11"/>
                    <a:pt x="26" y="9"/>
                  </a:cubicBezTo>
                  <a:cubicBezTo>
                    <a:pt x="24" y="7"/>
                    <a:pt x="22" y="6"/>
                    <a:pt x="19" y="6"/>
                  </a:cubicBezTo>
                  <a:cubicBezTo>
                    <a:pt x="14" y="6"/>
                    <a:pt x="11" y="8"/>
                    <a:pt x="9" y="13"/>
                  </a:cubicBezTo>
                  <a:cubicBezTo>
                    <a:pt x="8" y="16"/>
                    <a:pt x="7" y="19"/>
                    <a:pt x="7" y="23"/>
                  </a:cubicBezTo>
                  <a:cubicBezTo>
                    <a:pt x="7" y="27"/>
                    <a:pt x="8" y="31"/>
                    <a:pt x="10" y="34"/>
                  </a:cubicBezTo>
                  <a:cubicBezTo>
                    <a:pt x="12" y="37"/>
                    <a:pt x="14" y="38"/>
                    <a:pt x="18" y="38"/>
                  </a:cubicBezTo>
                  <a:cubicBezTo>
                    <a:pt x="21" y="38"/>
                    <a:pt x="23" y="37"/>
                    <a:pt x="25" y="35"/>
                  </a:cubicBezTo>
                  <a:cubicBezTo>
                    <a:pt x="27" y="34"/>
                    <a:pt x="28" y="31"/>
                    <a:pt x="29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34"/>
                    <a:pt x="33" y="38"/>
                    <a:pt x="30" y="40"/>
                  </a:cubicBezTo>
                  <a:cubicBezTo>
                    <a:pt x="27" y="43"/>
                    <a:pt x="23" y="44"/>
                    <a:pt x="18" y="44"/>
                  </a:cubicBezTo>
                  <a:cubicBezTo>
                    <a:pt x="12" y="44"/>
                    <a:pt x="8" y="42"/>
                    <a:pt x="5" y="38"/>
                  </a:cubicBezTo>
                  <a:cubicBezTo>
                    <a:pt x="1" y="34"/>
                    <a:pt x="0" y="29"/>
                    <a:pt x="0" y="23"/>
                  </a:cubicBezTo>
                  <a:cubicBezTo>
                    <a:pt x="0" y="16"/>
                    <a:pt x="2" y="10"/>
                    <a:pt x="5" y="6"/>
                  </a:cubicBezTo>
                  <a:cubicBezTo>
                    <a:pt x="9" y="2"/>
                    <a:pt x="13" y="0"/>
                    <a:pt x="19" y="0"/>
                  </a:cubicBezTo>
                  <a:cubicBezTo>
                    <a:pt x="23" y="0"/>
                    <a:pt x="27" y="1"/>
                    <a:pt x="30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7" name="Freeform 31"/>
            <p:cNvSpPr>
              <a:spLocks noEditPoints="1"/>
            </p:cNvSpPr>
            <p:nvPr/>
          </p:nvSpPr>
          <p:spPr bwMode="auto">
            <a:xfrm>
              <a:off x="16371892" y="2867026"/>
              <a:ext cx="120650" cy="141288"/>
            </a:xfrm>
            <a:custGeom>
              <a:avLst/>
              <a:gdLst>
                <a:gd name="T0" fmla="*/ 28 w 38"/>
                <a:gd name="T1" fmla="*/ 2 h 44"/>
                <a:gd name="T2" fmla="*/ 34 w 38"/>
                <a:gd name="T3" fmla="*/ 8 h 44"/>
                <a:gd name="T4" fmla="*/ 37 w 38"/>
                <a:gd name="T5" fmla="*/ 15 h 44"/>
                <a:gd name="T6" fmla="*/ 38 w 38"/>
                <a:gd name="T7" fmla="*/ 24 h 44"/>
                <a:gd name="T8" fmla="*/ 7 w 38"/>
                <a:gd name="T9" fmla="*/ 24 h 44"/>
                <a:gd name="T10" fmla="*/ 10 w 38"/>
                <a:gd name="T11" fmla="*/ 34 h 44"/>
                <a:gd name="T12" fmla="*/ 19 w 38"/>
                <a:gd name="T13" fmla="*/ 38 h 44"/>
                <a:gd name="T14" fmla="*/ 28 w 38"/>
                <a:gd name="T15" fmla="*/ 35 h 44"/>
                <a:gd name="T16" fmla="*/ 30 w 38"/>
                <a:gd name="T17" fmla="*/ 30 h 44"/>
                <a:gd name="T18" fmla="*/ 37 w 38"/>
                <a:gd name="T19" fmla="*/ 30 h 44"/>
                <a:gd name="T20" fmla="*/ 35 w 38"/>
                <a:gd name="T21" fmla="*/ 35 h 44"/>
                <a:gd name="T22" fmla="*/ 32 w 38"/>
                <a:gd name="T23" fmla="*/ 39 h 44"/>
                <a:gd name="T24" fmla="*/ 24 w 38"/>
                <a:gd name="T25" fmla="*/ 44 h 44"/>
                <a:gd name="T26" fmla="*/ 18 w 38"/>
                <a:gd name="T27" fmla="*/ 44 h 44"/>
                <a:gd name="T28" fmla="*/ 5 w 38"/>
                <a:gd name="T29" fmla="*/ 39 h 44"/>
                <a:gd name="T30" fmla="*/ 0 w 38"/>
                <a:gd name="T31" fmla="*/ 23 h 44"/>
                <a:gd name="T32" fmla="*/ 5 w 38"/>
                <a:gd name="T33" fmla="*/ 7 h 44"/>
                <a:gd name="T34" fmla="*/ 19 w 38"/>
                <a:gd name="T35" fmla="*/ 0 h 44"/>
                <a:gd name="T36" fmla="*/ 28 w 38"/>
                <a:gd name="T37" fmla="*/ 2 h 44"/>
                <a:gd name="T38" fmla="*/ 30 w 38"/>
                <a:gd name="T39" fmla="*/ 19 h 44"/>
                <a:gd name="T40" fmla="*/ 28 w 38"/>
                <a:gd name="T41" fmla="*/ 11 h 44"/>
                <a:gd name="T42" fmla="*/ 19 w 38"/>
                <a:gd name="T43" fmla="*/ 6 h 44"/>
                <a:gd name="T44" fmla="*/ 11 w 38"/>
                <a:gd name="T45" fmla="*/ 10 h 44"/>
                <a:gd name="T46" fmla="*/ 8 w 38"/>
                <a:gd name="T47" fmla="*/ 19 h 44"/>
                <a:gd name="T48" fmla="*/ 30 w 38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44">
                  <a:moveTo>
                    <a:pt x="28" y="2"/>
                  </a:moveTo>
                  <a:cubicBezTo>
                    <a:pt x="31" y="4"/>
                    <a:pt x="33" y="6"/>
                    <a:pt x="34" y="8"/>
                  </a:cubicBezTo>
                  <a:cubicBezTo>
                    <a:pt x="36" y="10"/>
                    <a:pt x="37" y="12"/>
                    <a:pt x="37" y="15"/>
                  </a:cubicBezTo>
                  <a:cubicBezTo>
                    <a:pt x="37" y="17"/>
                    <a:pt x="38" y="20"/>
                    <a:pt x="38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9"/>
                    <a:pt x="8" y="32"/>
                    <a:pt x="10" y="34"/>
                  </a:cubicBezTo>
                  <a:cubicBezTo>
                    <a:pt x="12" y="37"/>
                    <a:pt x="15" y="38"/>
                    <a:pt x="19" y="38"/>
                  </a:cubicBezTo>
                  <a:cubicBezTo>
                    <a:pt x="23" y="38"/>
                    <a:pt x="25" y="37"/>
                    <a:pt x="28" y="35"/>
                  </a:cubicBezTo>
                  <a:cubicBezTo>
                    <a:pt x="29" y="33"/>
                    <a:pt x="30" y="32"/>
                    <a:pt x="30" y="30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7" y="31"/>
                    <a:pt x="36" y="33"/>
                    <a:pt x="35" y="35"/>
                  </a:cubicBezTo>
                  <a:cubicBezTo>
                    <a:pt x="34" y="37"/>
                    <a:pt x="33" y="38"/>
                    <a:pt x="32" y="39"/>
                  </a:cubicBezTo>
                  <a:cubicBezTo>
                    <a:pt x="30" y="42"/>
                    <a:pt x="27" y="43"/>
                    <a:pt x="24" y="44"/>
                  </a:cubicBezTo>
                  <a:cubicBezTo>
                    <a:pt x="22" y="44"/>
                    <a:pt x="20" y="44"/>
                    <a:pt x="18" y="44"/>
                  </a:cubicBezTo>
                  <a:cubicBezTo>
                    <a:pt x="13" y="44"/>
                    <a:pt x="9" y="42"/>
                    <a:pt x="5" y="39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6"/>
                    <a:pt x="2" y="11"/>
                    <a:pt x="5" y="7"/>
                  </a:cubicBezTo>
                  <a:cubicBezTo>
                    <a:pt x="9" y="2"/>
                    <a:pt x="14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moveTo>
                    <a:pt x="30" y="19"/>
                  </a:moveTo>
                  <a:cubicBezTo>
                    <a:pt x="30" y="16"/>
                    <a:pt x="29" y="13"/>
                    <a:pt x="28" y="11"/>
                  </a:cubicBezTo>
                  <a:cubicBezTo>
                    <a:pt x="27" y="8"/>
                    <a:pt x="23" y="6"/>
                    <a:pt x="19" y="6"/>
                  </a:cubicBezTo>
                  <a:cubicBezTo>
                    <a:pt x="16" y="6"/>
                    <a:pt x="13" y="8"/>
                    <a:pt x="11" y="10"/>
                  </a:cubicBezTo>
                  <a:cubicBezTo>
                    <a:pt x="9" y="12"/>
                    <a:pt x="8" y="15"/>
                    <a:pt x="8" y="19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  <p:sp>
          <p:nvSpPr>
            <p:cNvPr id="88" name="Freeform 32"/>
            <p:cNvSpPr>
              <a:spLocks/>
            </p:cNvSpPr>
            <p:nvPr/>
          </p:nvSpPr>
          <p:spPr bwMode="auto">
            <a:xfrm>
              <a:off x="16514767" y="2867026"/>
              <a:ext cx="107950" cy="141288"/>
            </a:xfrm>
            <a:custGeom>
              <a:avLst/>
              <a:gdLst>
                <a:gd name="T0" fmla="*/ 6 w 34"/>
                <a:gd name="T1" fmla="*/ 30 h 44"/>
                <a:gd name="T2" fmla="*/ 8 w 34"/>
                <a:gd name="T3" fmla="*/ 35 h 44"/>
                <a:gd name="T4" fmla="*/ 18 w 34"/>
                <a:gd name="T5" fmla="*/ 39 h 44"/>
                <a:gd name="T6" fmla="*/ 24 w 34"/>
                <a:gd name="T7" fmla="*/ 37 h 44"/>
                <a:gd name="T8" fmla="*/ 28 w 34"/>
                <a:gd name="T9" fmla="*/ 32 h 44"/>
                <a:gd name="T10" fmla="*/ 25 w 34"/>
                <a:gd name="T11" fmla="*/ 28 h 44"/>
                <a:gd name="T12" fmla="*/ 19 w 34"/>
                <a:gd name="T13" fmla="*/ 26 h 44"/>
                <a:gd name="T14" fmla="*/ 13 w 34"/>
                <a:gd name="T15" fmla="*/ 24 h 44"/>
                <a:gd name="T16" fmla="*/ 5 w 34"/>
                <a:gd name="T17" fmla="*/ 21 h 44"/>
                <a:gd name="T18" fmla="*/ 1 w 34"/>
                <a:gd name="T19" fmla="*/ 13 h 44"/>
                <a:gd name="T20" fmla="*/ 5 w 34"/>
                <a:gd name="T21" fmla="*/ 4 h 44"/>
                <a:gd name="T22" fmla="*/ 17 w 34"/>
                <a:gd name="T23" fmla="*/ 0 h 44"/>
                <a:gd name="T24" fmla="*/ 30 w 34"/>
                <a:gd name="T25" fmla="*/ 6 h 44"/>
                <a:gd name="T26" fmla="*/ 33 w 34"/>
                <a:gd name="T27" fmla="*/ 13 h 44"/>
                <a:gd name="T28" fmla="*/ 26 w 34"/>
                <a:gd name="T29" fmla="*/ 13 h 44"/>
                <a:gd name="T30" fmla="*/ 25 w 34"/>
                <a:gd name="T31" fmla="*/ 9 h 44"/>
                <a:gd name="T32" fmla="*/ 16 w 34"/>
                <a:gd name="T33" fmla="*/ 6 h 44"/>
                <a:gd name="T34" fmla="*/ 10 w 34"/>
                <a:gd name="T35" fmla="*/ 8 h 44"/>
                <a:gd name="T36" fmla="*/ 8 w 34"/>
                <a:gd name="T37" fmla="*/ 12 h 44"/>
                <a:gd name="T38" fmla="*/ 11 w 34"/>
                <a:gd name="T39" fmla="*/ 16 h 44"/>
                <a:gd name="T40" fmla="*/ 15 w 34"/>
                <a:gd name="T41" fmla="*/ 18 h 44"/>
                <a:gd name="T42" fmla="*/ 20 w 34"/>
                <a:gd name="T43" fmla="*/ 19 h 44"/>
                <a:gd name="T44" fmla="*/ 30 w 34"/>
                <a:gd name="T45" fmla="*/ 22 h 44"/>
                <a:gd name="T46" fmla="*/ 34 w 34"/>
                <a:gd name="T47" fmla="*/ 31 h 44"/>
                <a:gd name="T48" fmla="*/ 30 w 34"/>
                <a:gd name="T49" fmla="*/ 40 h 44"/>
                <a:gd name="T50" fmla="*/ 17 w 34"/>
                <a:gd name="T51" fmla="*/ 44 h 44"/>
                <a:gd name="T52" fmla="*/ 4 w 34"/>
                <a:gd name="T53" fmla="*/ 40 h 44"/>
                <a:gd name="T54" fmla="*/ 0 w 34"/>
                <a:gd name="T55" fmla="*/ 30 h 44"/>
                <a:gd name="T56" fmla="*/ 6 w 34"/>
                <a:gd name="T57" fmla="*/ 3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" h="44">
                  <a:moveTo>
                    <a:pt x="6" y="30"/>
                  </a:moveTo>
                  <a:cubicBezTo>
                    <a:pt x="7" y="32"/>
                    <a:pt x="7" y="34"/>
                    <a:pt x="8" y="35"/>
                  </a:cubicBezTo>
                  <a:cubicBezTo>
                    <a:pt x="10" y="37"/>
                    <a:pt x="13" y="39"/>
                    <a:pt x="18" y="39"/>
                  </a:cubicBezTo>
                  <a:cubicBezTo>
                    <a:pt x="20" y="39"/>
                    <a:pt x="22" y="38"/>
                    <a:pt x="24" y="37"/>
                  </a:cubicBezTo>
                  <a:cubicBezTo>
                    <a:pt x="27" y="36"/>
                    <a:pt x="28" y="34"/>
                    <a:pt x="28" y="32"/>
                  </a:cubicBezTo>
                  <a:cubicBezTo>
                    <a:pt x="28" y="30"/>
                    <a:pt x="27" y="28"/>
                    <a:pt x="25" y="28"/>
                  </a:cubicBezTo>
                  <a:cubicBezTo>
                    <a:pt x="24" y="27"/>
                    <a:pt x="22" y="26"/>
                    <a:pt x="19" y="2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0" y="23"/>
                    <a:pt x="7" y="22"/>
                    <a:pt x="5" y="21"/>
                  </a:cubicBezTo>
                  <a:cubicBezTo>
                    <a:pt x="2" y="19"/>
                    <a:pt x="1" y="17"/>
                    <a:pt x="1" y="13"/>
                  </a:cubicBezTo>
                  <a:cubicBezTo>
                    <a:pt x="1" y="9"/>
                    <a:pt x="2" y="6"/>
                    <a:pt x="5" y="4"/>
                  </a:cubicBezTo>
                  <a:cubicBezTo>
                    <a:pt x="8" y="1"/>
                    <a:pt x="12" y="0"/>
                    <a:pt x="17" y="0"/>
                  </a:cubicBezTo>
                  <a:cubicBezTo>
                    <a:pt x="23" y="0"/>
                    <a:pt x="28" y="2"/>
                    <a:pt x="30" y="6"/>
                  </a:cubicBezTo>
                  <a:cubicBezTo>
                    <a:pt x="32" y="8"/>
                    <a:pt x="33" y="11"/>
                    <a:pt x="33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2"/>
                    <a:pt x="26" y="10"/>
                    <a:pt x="25" y="9"/>
                  </a:cubicBezTo>
                  <a:cubicBezTo>
                    <a:pt x="23" y="7"/>
                    <a:pt x="20" y="6"/>
                    <a:pt x="16" y="6"/>
                  </a:cubicBezTo>
                  <a:cubicBezTo>
                    <a:pt x="13" y="6"/>
                    <a:pt x="11" y="7"/>
                    <a:pt x="10" y="8"/>
                  </a:cubicBezTo>
                  <a:cubicBezTo>
                    <a:pt x="9" y="9"/>
                    <a:pt x="8" y="10"/>
                    <a:pt x="8" y="12"/>
                  </a:cubicBezTo>
                  <a:cubicBezTo>
                    <a:pt x="8" y="13"/>
                    <a:pt x="9" y="15"/>
                    <a:pt x="11" y="16"/>
                  </a:cubicBezTo>
                  <a:cubicBezTo>
                    <a:pt x="12" y="17"/>
                    <a:pt x="13" y="17"/>
                    <a:pt x="15" y="18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5" y="20"/>
                    <a:pt x="29" y="21"/>
                    <a:pt x="30" y="22"/>
                  </a:cubicBezTo>
                  <a:cubicBezTo>
                    <a:pt x="33" y="24"/>
                    <a:pt x="34" y="27"/>
                    <a:pt x="34" y="31"/>
                  </a:cubicBezTo>
                  <a:cubicBezTo>
                    <a:pt x="34" y="35"/>
                    <a:pt x="33" y="38"/>
                    <a:pt x="30" y="40"/>
                  </a:cubicBezTo>
                  <a:cubicBezTo>
                    <a:pt x="27" y="43"/>
                    <a:pt x="23" y="44"/>
                    <a:pt x="17" y="44"/>
                  </a:cubicBezTo>
                  <a:cubicBezTo>
                    <a:pt x="11" y="44"/>
                    <a:pt x="6" y="43"/>
                    <a:pt x="4" y="40"/>
                  </a:cubicBezTo>
                  <a:cubicBezTo>
                    <a:pt x="1" y="37"/>
                    <a:pt x="0" y="34"/>
                    <a:pt x="0" y="30"/>
                  </a:cubicBezTo>
                  <a:lnTo>
                    <a:pt x="6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l-NL"/>
            </a:p>
          </p:txBody>
        </p:sp>
      </p:grpSp>
      <p:grpSp>
        <p:nvGrpSpPr>
          <p:cNvPr id="99" name="Group 98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100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01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2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03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4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05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06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7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08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9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10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11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2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13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4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15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6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17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8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19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20" name="Rectangle 119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22" name="Rectangle 121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3" name="Rectangle 122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24" name="Rectangle 123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25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27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8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29" name="Rectangle 128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0" name="Rectangle 129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31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2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89" name="Freeform 137"/>
          <p:cNvSpPr>
            <a:spLocks noEditPoints="1"/>
          </p:cNvSpPr>
          <p:nvPr userDrawn="1"/>
        </p:nvSpPr>
        <p:spPr bwMode="auto">
          <a:xfrm>
            <a:off x="1016313" y="6038855"/>
            <a:ext cx="237459" cy="238258"/>
          </a:xfrm>
          <a:custGeom>
            <a:avLst/>
            <a:gdLst>
              <a:gd name="T0" fmla="*/ 235 w 291"/>
              <a:gd name="T1" fmla="*/ 0 h 291"/>
              <a:gd name="T2" fmla="*/ 57 w 291"/>
              <a:gd name="T3" fmla="*/ 0 h 291"/>
              <a:gd name="T4" fmla="*/ 0 w 291"/>
              <a:gd name="T5" fmla="*/ 57 h 291"/>
              <a:gd name="T6" fmla="*/ 0 w 291"/>
              <a:gd name="T7" fmla="*/ 234 h 291"/>
              <a:gd name="T8" fmla="*/ 57 w 291"/>
              <a:gd name="T9" fmla="*/ 291 h 291"/>
              <a:gd name="T10" fmla="*/ 235 w 291"/>
              <a:gd name="T11" fmla="*/ 291 h 291"/>
              <a:gd name="T12" fmla="*/ 291 w 291"/>
              <a:gd name="T13" fmla="*/ 234 h 291"/>
              <a:gd name="T14" fmla="*/ 291 w 291"/>
              <a:gd name="T15" fmla="*/ 57 h 291"/>
              <a:gd name="T16" fmla="*/ 235 w 291"/>
              <a:gd name="T17" fmla="*/ 0 h 291"/>
              <a:gd name="T18" fmla="*/ 100 w 291"/>
              <a:gd name="T19" fmla="*/ 226 h 291"/>
              <a:gd name="T20" fmla="*/ 67 w 291"/>
              <a:gd name="T21" fmla="*/ 226 h 291"/>
              <a:gd name="T22" fmla="*/ 67 w 291"/>
              <a:gd name="T23" fmla="*/ 118 h 291"/>
              <a:gd name="T24" fmla="*/ 100 w 291"/>
              <a:gd name="T25" fmla="*/ 118 h 291"/>
              <a:gd name="T26" fmla="*/ 100 w 291"/>
              <a:gd name="T27" fmla="*/ 226 h 291"/>
              <a:gd name="T28" fmla="*/ 83 w 291"/>
              <a:gd name="T29" fmla="*/ 103 h 291"/>
              <a:gd name="T30" fmla="*/ 64 w 291"/>
              <a:gd name="T31" fmla="*/ 83 h 291"/>
              <a:gd name="T32" fmla="*/ 83 w 291"/>
              <a:gd name="T33" fmla="*/ 64 h 291"/>
              <a:gd name="T34" fmla="*/ 103 w 291"/>
              <a:gd name="T35" fmla="*/ 83 h 291"/>
              <a:gd name="T36" fmla="*/ 83 w 291"/>
              <a:gd name="T37" fmla="*/ 103 h 291"/>
              <a:gd name="T38" fmla="*/ 227 w 291"/>
              <a:gd name="T39" fmla="*/ 226 h 291"/>
              <a:gd name="T40" fmla="*/ 193 w 291"/>
              <a:gd name="T41" fmla="*/ 226 h 291"/>
              <a:gd name="T42" fmla="*/ 193 w 291"/>
              <a:gd name="T43" fmla="*/ 174 h 291"/>
              <a:gd name="T44" fmla="*/ 175 w 291"/>
              <a:gd name="T45" fmla="*/ 145 h 291"/>
              <a:gd name="T46" fmla="*/ 155 w 291"/>
              <a:gd name="T47" fmla="*/ 173 h 291"/>
              <a:gd name="T48" fmla="*/ 155 w 291"/>
              <a:gd name="T49" fmla="*/ 226 h 291"/>
              <a:gd name="T50" fmla="*/ 121 w 291"/>
              <a:gd name="T51" fmla="*/ 226 h 291"/>
              <a:gd name="T52" fmla="*/ 121 w 291"/>
              <a:gd name="T53" fmla="*/ 118 h 291"/>
              <a:gd name="T54" fmla="*/ 154 w 291"/>
              <a:gd name="T55" fmla="*/ 118 h 291"/>
              <a:gd name="T56" fmla="*/ 154 w 291"/>
              <a:gd name="T57" fmla="*/ 133 h 291"/>
              <a:gd name="T58" fmla="*/ 154 w 291"/>
              <a:gd name="T59" fmla="*/ 133 h 291"/>
              <a:gd name="T60" fmla="*/ 186 w 291"/>
              <a:gd name="T61" fmla="*/ 115 h 291"/>
              <a:gd name="T62" fmla="*/ 227 w 291"/>
              <a:gd name="T63" fmla="*/ 167 h 291"/>
              <a:gd name="T64" fmla="*/ 227 w 291"/>
              <a:gd name="T65" fmla="*/ 226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91" h="291">
                <a:moveTo>
                  <a:pt x="235" y="0"/>
                </a:moveTo>
                <a:cubicBezTo>
                  <a:pt x="57" y="0"/>
                  <a:pt x="57" y="0"/>
                  <a:pt x="57" y="0"/>
                </a:cubicBezTo>
                <a:cubicBezTo>
                  <a:pt x="26" y="0"/>
                  <a:pt x="0" y="26"/>
                  <a:pt x="0" y="57"/>
                </a:cubicBezTo>
                <a:cubicBezTo>
                  <a:pt x="0" y="234"/>
                  <a:pt x="0" y="234"/>
                  <a:pt x="0" y="234"/>
                </a:cubicBezTo>
                <a:cubicBezTo>
                  <a:pt x="0" y="266"/>
                  <a:pt x="26" y="291"/>
                  <a:pt x="57" y="291"/>
                </a:cubicBezTo>
                <a:cubicBezTo>
                  <a:pt x="235" y="291"/>
                  <a:pt x="235" y="291"/>
                  <a:pt x="235" y="291"/>
                </a:cubicBezTo>
                <a:cubicBezTo>
                  <a:pt x="266" y="291"/>
                  <a:pt x="291" y="266"/>
                  <a:pt x="291" y="234"/>
                </a:cubicBezTo>
                <a:cubicBezTo>
                  <a:pt x="291" y="57"/>
                  <a:pt x="291" y="57"/>
                  <a:pt x="291" y="57"/>
                </a:cubicBezTo>
                <a:cubicBezTo>
                  <a:pt x="291" y="26"/>
                  <a:pt x="266" y="0"/>
                  <a:pt x="235" y="0"/>
                </a:cubicBezTo>
                <a:close/>
                <a:moveTo>
                  <a:pt x="100" y="226"/>
                </a:moveTo>
                <a:cubicBezTo>
                  <a:pt x="67" y="226"/>
                  <a:pt x="67" y="226"/>
                  <a:pt x="67" y="226"/>
                </a:cubicBezTo>
                <a:cubicBezTo>
                  <a:pt x="67" y="118"/>
                  <a:pt x="67" y="118"/>
                  <a:pt x="67" y="118"/>
                </a:cubicBezTo>
                <a:cubicBezTo>
                  <a:pt x="100" y="118"/>
                  <a:pt x="100" y="118"/>
                  <a:pt x="100" y="118"/>
                </a:cubicBezTo>
                <a:lnTo>
                  <a:pt x="100" y="226"/>
                </a:lnTo>
                <a:close/>
                <a:moveTo>
                  <a:pt x="83" y="103"/>
                </a:moveTo>
                <a:cubicBezTo>
                  <a:pt x="73" y="103"/>
                  <a:pt x="64" y="94"/>
                  <a:pt x="64" y="83"/>
                </a:cubicBezTo>
                <a:cubicBezTo>
                  <a:pt x="64" y="73"/>
                  <a:pt x="73" y="64"/>
                  <a:pt x="83" y="64"/>
                </a:cubicBezTo>
                <a:cubicBezTo>
                  <a:pt x="94" y="64"/>
                  <a:pt x="103" y="73"/>
                  <a:pt x="103" y="83"/>
                </a:cubicBezTo>
                <a:cubicBezTo>
                  <a:pt x="103" y="94"/>
                  <a:pt x="94" y="103"/>
                  <a:pt x="83" y="103"/>
                </a:cubicBezTo>
                <a:close/>
                <a:moveTo>
                  <a:pt x="227" y="226"/>
                </a:moveTo>
                <a:cubicBezTo>
                  <a:pt x="193" y="226"/>
                  <a:pt x="193" y="226"/>
                  <a:pt x="193" y="226"/>
                </a:cubicBezTo>
                <a:cubicBezTo>
                  <a:pt x="193" y="174"/>
                  <a:pt x="193" y="174"/>
                  <a:pt x="193" y="174"/>
                </a:cubicBezTo>
                <a:cubicBezTo>
                  <a:pt x="193" y="161"/>
                  <a:pt x="193" y="145"/>
                  <a:pt x="175" y="145"/>
                </a:cubicBezTo>
                <a:cubicBezTo>
                  <a:pt x="158" y="145"/>
                  <a:pt x="155" y="159"/>
                  <a:pt x="155" y="173"/>
                </a:cubicBezTo>
                <a:cubicBezTo>
                  <a:pt x="155" y="226"/>
                  <a:pt x="155" y="226"/>
                  <a:pt x="155" y="226"/>
                </a:cubicBezTo>
                <a:cubicBezTo>
                  <a:pt x="121" y="226"/>
                  <a:pt x="121" y="226"/>
                  <a:pt x="121" y="226"/>
                </a:cubicBezTo>
                <a:cubicBezTo>
                  <a:pt x="121" y="118"/>
                  <a:pt x="121" y="118"/>
                  <a:pt x="121" y="118"/>
                </a:cubicBezTo>
                <a:cubicBezTo>
                  <a:pt x="154" y="118"/>
                  <a:pt x="154" y="118"/>
                  <a:pt x="154" y="118"/>
                </a:cubicBezTo>
                <a:cubicBezTo>
                  <a:pt x="154" y="133"/>
                  <a:pt x="154" y="133"/>
                  <a:pt x="154" y="133"/>
                </a:cubicBezTo>
                <a:cubicBezTo>
                  <a:pt x="154" y="133"/>
                  <a:pt x="154" y="133"/>
                  <a:pt x="154" y="133"/>
                </a:cubicBezTo>
                <a:cubicBezTo>
                  <a:pt x="159" y="124"/>
                  <a:pt x="170" y="115"/>
                  <a:pt x="186" y="115"/>
                </a:cubicBezTo>
                <a:cubicBezTo>
                  <a:pt x="220" y="115"/>
                  <a:pt x="227" y="138"/>
                  <a:pt x="227" y="167"/>
                </a:cubicBezTo>
                <a:lnTo>
                  <a:pt x="227" y="22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90" name="Freeform 160"/>
          <p:cNvSpPr>
            <a:spLocks/>
          </p:cNvSpPr>
          <p:nvPr userDrawn="1"/>
        </p:nvSpPr>
        <p:spPr bwMode="auto">
          <a:xfrm>
            <a:off x="665086" y="6038855"/>
            <a:ext cx="237859" cy="238258"/>
          </a:xfrm>
          <a:custGeom>
            <a:avLst/>
            <a:gdLst>
              <a:gd name="T0" fmla="*/ 234 w 291"/>
              <a:gd name="T1" fmla="*/ 0 h 291"/>
              <a:gd name="T2" fmla="*/ 57 w 291"/>
              <a:gd name="T3" fmla="*/ 0 h 291"/>
              <a:gd name="T4" fmla="*/ 0 w 291"/>
              <a:gd name="T5" fmla="*/ 57 h 291"/>
              <a:gd name="T6" fmla="*/ 0 w 291"/>
              <a:gd name="T7" fmla="*/ 234 h 291"/>
              <a:gd name="T8" fmla="*/ 57 w 291"/>
              <a:gd name="T9" fmla="*/ 291 h 291"/>
              <a:gd name="T10" fmla="*/ 141 w 291"/>
              <a:gd name="T11" fmla="*/ 291 h 291"/>
              <a:gd name="T12" fmla="*/ 141 w 291"/>
              <a:gd name="T13" fmla="*/ 183 h 291"/>
              <a:gd name="T14" fmla="*/ 98 w 291"/>
              <a:gd name="T15" fmla="*/ 183 h 291"/>
              <a:gd name="T16" fmla="*/ 98 w 291"/>
              <a:gd name="T17" fmla="*/ 133 h 291"/>
              <a:gd name="T18" fmla="*/ 141 w 291"/>
              <a:gd name="T19" fmla="*/ 133 h 291"/>
              <a:gd name="T20" fmla="*/ 141 w 291"/>
              <a:gd name="T21" fmla="*/ 97 h 291"/>
              <a:gd name="T22" fmla="*/ 204 w 291"/>
              <a:gd name="T23" fmla="*/ 32 h 291"/>
              <a:gd name="T24" fmla="*/ 242 w 291"/>
              <a:gd name="T25" fmla="*/ 34 h 291"/>
              <a:gd name="T26" fmla="*/ 242 w 291"/>
              <a:gd name="T27" fmla="*/ 78 h 291"/>
              <a:gd name="T28" fmla="*/ 216 w 291"/>
              <a:gd name="T29" fmla="*/ 78 h 291"/>
              <a:gd name="T30" fmla="*/ 191 w 291"/>
              <a:gd name="T31" fmla="*/ 102 h 291"/>
              <a:gd name="T32" fmla="*/ 191 w 291"/>
              <a:gd name="T33" fmla="*/ 133 h 291"/>
              <a:gd name="T34" fmla="*/ 240 w 291"/>
              <a:gd name="T35" fmla="*/ 133 h 291"/>
              <a:gd name="T36" fmla="*/ 234 w 291"/>
              <a:gd name="T37" fmla="*/ 183 h 291"/>
              <a:gd name="T38" fmla="*/ 191 w 291"/>
              <a:gd name="T39" fmla="*/ 183 h 291"/>
              <a:gd name="T40" fmla="*/ 191 w 291"/>
              <a:gd name="T41" fmla="*/ 291 h 291"/>
              <a:gd name="T42" fmla="*/ 234 w 291"/>
              <a:gd name="T43" fmla="*/ 291 h 291"/>
              <a:gd name="T44" fmla="*/ 291 w 291"/>
              <a:gd name="T45" fmla="*/ 234 h 291"/>
              <a:gd name="T46" fmla="*/ 291 w 291"/>
              <a:gd name="T47" fmla="*/ 57 h 291"/>
              <a:gd name="T48" fmla="*/ 234 w 291"/>
              <a:gd name="T49" fmla="*/ 0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91" h="291">
                <a:moveTo>
                  <a:pt x="234" y="0"/>
                </a:moveTo>
                <a:cubicBezTo>
                  <a:pt x="57" y="0"/>
                  <a:pt x="57" y="0"/>
                  <a:pt x="57" y="0"/>
                </a:cubicBezTo>
                <a:cubicBezTo>
                  <a:pt x="26" y="0"/>
                  <a:pt x="0" y="26"/>
                  <a:pt x="0" y="57"/>
                </a:cubicBezTo>
                <a:cubicBezTo>
                  <a:pt x="0" y="234"/>
                  <a:pt x="0" y="234"/>
                  <a:pt x="0" y="234"/>
                </a:cubicBezTo>
                <a:cubicBezTo>
                  <a:pt x="0" y="266"/>
                  <a:pt x="26" y="291"/>
                  <a:pt x="57" y="291"/>
                </a:cubicBezTo>
                <a:cubicBezTo>
                  <a:pt x="141" y="291"/>
                  <a:pt x="141" y="291"/>
                  <a:pt x="141" y="291"/>
                </a:cubicBezTo>
                <a:cubicBezTo>
                  <a:pt x="141" y="183"/>
                  <a:pt x="141" y="183"/>
                  <a:pt x="141" y="183"/>
                </a:cubicBezTo>
                <a:cubicBezTo>
                  <a:pt x="98" y="183"/>
                  <a:pt x="98" y="183"/>
                  <a:pt x="98" y="183"/>
                </a:cubicBezTo>
                <a:cubicBezTo>
                  <a:pt x="98" y="133"/>
                  <a:pt x="98" y="133"/>
                  <a:pt x="98" y="133"/>
                </a:cubicBezTo>
                <a:cubicBezTo>
                  <a:pt x="141" y="133"/>
                  <a:pt x="141" y="133"/>
                  <a:pt x="141" y="133"/>
                </a:cubicBezTo>
                <a:cubicBezTo>
                  <a:pt x="141" y="97"/>
                  <a:pt x="141" y="97"/>
                  <a:pt x="141" y="97"/>
                </a:cubicBezTo>
                <a:cubicBezTo>
                  <a:pt x="141" y="55"/>
                  <a:pt x="166" y="32"/>
                  <a:pt x="204" y="32"/>
                </a:cubicBezTo>
                <a:cubicBezTo>
                  <a:pt x="222" y="32"/>
                  <a:pt x="237" y="33"/>
                  <a:pt x="242" y="34"/>
                </a:cubicBezTo>
                <a:cubicBezTo>
                  <a:pt x="242" y="78"/>
                  <a:pt x="242" y="78"/>
                  <a:pt x="242" y="78"/>
                </a:cubicBezTo>
                <a:cubicBezTo>
                  <a:pt x="216" y="78"/>
                  <a:pt x="216" y="78"/>
                  <a:pt x="216" y="78"/>
                </a:cubicBezTo>
                <a:cubicBezTo>
                  <a:pt x="195" y="78"/>
                  <a:pt x="191" y="88"/>
                  <a:pt x="191" y="102"/>
                </a:cubicBezTo>
                <a:cubicBezTo>
                  <a:pt x="191" y="133"/>
                  <a:pt x="191" y="133"/>
                  <a:pt x="191" y="133"/>
                </a:cubicBezTo>
                <a:cubicBezTo>
                  <a:pt x="240" y="133"/>
                  <a:pt x="240" y="133"/>
                  <a:pt x="240" y="133"/>
                </a:cubicBezTo>
                <a:cubicBezTo>
                  <a:pt x="234" y="183"/>
                  <a:pt x="234" y="183"/>
                  <a:pt x="234" y="183"/>
                </a:cubicBezTo>
                <a:cubicBezTo>
                  <a:pt x="191" y="183"/>
                  <a:pt x="191" y="183"/>
                  <a:pt x="191" y="183"/>
                </a:cubicBezTo>
                <a:cubicBezTo>
                  <a:pt x="191" y="291"/>
                  <a:pt x="191" y="291"/>
                  <a:pt x="191" y="291"/>
                </a:cubicBezTo>
                <a:cubicBezTo>
                  <a:pt x="234" y="291"/>
                  <a:pt x="234" y="291"/>
                  <a:pt x="234" y="291"/>
                </a:cubicBezTo>
                <a:cubicBezTo>
                  <a:pt x="265" y="291"/>
                  <a:pt x="291" y="266"/>
                  <a:pt x="291" y="234"/>
                </a:cubicBezTo>
                <a:cubicBezTo>
                  <a:pt x="291" y="57"/>
                  <a:pt x="291" y="57"/>
                  <a:pt x="291" y="57"/>
                </a:cubicBezTo>
                <a:cubicBezTo>
                  <a:pt x="291" y="26"/>
                  <a:pt x="265" y="0"/>
                  <a:pt x="234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98" name="Freeform 153"/>
          <p:cNvSpPr>
            <a:spLocks noEditPoints="1"/>
          </p:cNvSpPr>
          <p:nvPr userDrawn="1"/>
        </p:nvSpPr>
        <p:spPr bwMode="auto">
          <a:xfrm>
            <a:off x="1367140" y="6036546"/>
            <a:ext cx="242062" cy="242877"/>
          </a:xfrm>
          <a:custGeom>
            <a:avLst/>
            <a:gdLst>
              <a:gd name="T0" fmla="*/ 235 w 291"/>
              <a:gd name="T1" fmla="*/ 0 h 291"/>
              <a:gd name="T2" fmla="*/ 57 w 291"/>
              <a:gd name="T3" fmla="*/ 0 h 291"/>
              <a:gd name="T4" fmla="*/ 0 w 291"/>
              <a:gd name="T5" fmla="*/ 57 h 291"/>
              <a:gd name="T6" fmla="*/ 0 w 291"/>
              <a:gd name="T7" fmla="*/ 234 h 291"/>
              <a:gd name="T8" fmla="*/ 57 w 291"/>
              <a:gd name="T9" fmla="*/ 291 h 291"/>
              <a:gd name="T10" fmla="*/ 235 w 291"/>
              <a:gd name="T11" fmla="*/ 291 h 291"/>
              <a:gd name="T12" fmla="*/ 291 w 291"/>
              <a:gd name="T13" fmla="*/ 234 h 291"/>
              <a:gd name="T14" fmla="*/ 291 w 291"/>
              <a:gd name="T15" fmla="*/ 57 h 291"/>
              <a:gd name="T16" fmla="*/ 235 w 291"/>
              <a:gd name="T17" fmla="*/ 0 h 291"/>
              <a:gd name="T18" fmla="*/ 211 w 291"/>
              <a:gd name="T19" fmla="*/ 112 h 291"/>
              <a:gd name="T20" fmla="*/ 211 w 291"/>
              <a:gd name="T21" fmla="*/ 117 h 291"/>
              <a:gd name="T22" fmla="*/ 116 w 291"/>
              <a:gd name="T23" fmla="*/ 212 h 291"/>
              <a:gd name="T24" fmla="*/ 64 w 291"/>
              <a:gd name="T25" fmla="*/ 197 h 291"/>
              <a:gd name="T26" fmla="*/ 72 w 291"/>
              <a:gd name="T27" fmla="*/ 197 h 291"/>
              <a:gd name="T28" fmla="*/ 114 w 291"/>
              <a:gd name="T29" fmla="*/ 183 h 291"/>
              <a:gd name="T30" fmla="*/ 83 w 291"/>
              <a:gd name="T31" fmla="*/ 160 h 291"/>
              <a:gd name="T32" fmla="*/ 89 w 291"/>
              <a:gd name="T33" fmla="*/ 160 h 291"/>
              <a:gd name="T34" fmla="*/ 98 w 291"/>
              <a:gd name="T35" fmla="*/ 159 h 291"/>
              <a:gd name="T36" fmla="*/ 71 w 291"/>
              <a:gd name="T37" fmla="*/ 126 h 291"/>
              <a:gd name="T38" fmla="*/ 71 w 291"/>
              <a:gd name="T39" fmla="*/ 126 h 291"/>
              <a:gd name="T40" fmla="*/ 86 w 291"/>
              <a:gd name="T41" fmla="*/ 130 h 291"/>
              <a:gd name="T42" fmla="*/ 71 w 291"/>
              <a:gd name="T43" fmla="*/ 102 h 291"/>
              <a:gd name="T44" fmla="*/ 76 w 291"/>
              <a:gd name="T45" fmla="*/ 86 h 291"/>
              <a:gd name="T46" fmla="*/ 145 w 291"/>
              <a:gd name="T47" fmla="*/ 120 h 291"/>
              <a:gd name="T48" fmla="*/ 144 w 291"/>
              <a:gd name="T49" fmla="*/ 113 h 291"/>
              <a:gd name="T50" fmla="*/ 177 w 291"/>
              <a:gd name="T51" fmla="*/ 79 h 291"/>
              <a:gd name="T52" fmla="*/ 202 w 291"/>
              <a:gd name="T53" fmla="*/ 90 h 291"/>
              <a:gd name="T54" fmla="*/ 223 w 291"/>
              <a:gd name="T55" fmla="*/ 82 h 291"/>
              <a:gd name="T56" fmla="*/ 208 w 291"/>
              <a:gd name="T57" fmla="*/ 100 h 291"/>
              <a:gd name="T58" fmla="*/ 227 w 291"/>
              <a:gd name="T59" fmla="*/ 95 h 291"/>
              <a:gd name="T60" fmla="*/ 211 w 291"/>
              <a:gd name="T61" fmla="*/ 112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291" h="291">
                <a:moveTo>
                  <a:pt x="235" y="0"/>
                </a:moveTo>
                <a:cubicBezTo>
                  <a:pt x="57" y="0"/>
                  <a:pt x="57" y="0"/>
                  <a:pt x="57" y="0"/>
                </a:cubicBezTo>
                <a:cubicBezTo>
                  <a:pt x="26" y="0"/>
                  <a:pt x="0" y="26"/>
                  <a:pt x="0" y="57"/>
                </a:cubicBezTo>
                <a:cubicBezTo>
                  <a:pt x="0" y="234"/>
                  <a:pt x="0" y="234"/>
                  <a:pt x="0" y="234"/>
                </a:cubicBezTo>
                <a:cubicBezTo>
                  <a:pt x="0" y="265"/>
                  <a:pt x="26" y="291"/>
                  <a:pt x="57" y="291"/>
                </a:cubicBezTo>
                <a:cubicBezTo>
                  <a:pt x="235" y="291"/>
                  <a:pt x="235" y="291"/>
                  <a:pt x="235" y="291"/>
                </a:cubicBezTo>
                <a:cubicBezTo>
                  <a:pt x="266" y="291"/>
                  <a:pt x="291" y="265"/>
                  <a:pt x="291" y="234"/>
                </a:cubicBezTo>
                <a:cubicBezTo>
                  <a:pt x="291" y="57"/>
                  <a:pt x="291" y="57"/>
                  <a:pt x="291" y="57"/>
                </a:cubicBezTo>
                <a:cubicBezTo>
                  <a:pt x="291" y="26"/>
                  <a:pt x="266" y="0"/>
                  <a:pt x="235" y="0"/>
                </a:cubicBezTo>
                <a:close/>
                <a:moveTo>
                  <a:pt x="211" y="112"/>
                </a:moveTo>
                <a:cubicBezTo>
                  <a:pt x="211" y="114"/>
                  <a:pt x="211" y="115"/>
                  <a:pt x="211" y="117"/>
                </a:cubicBezTo>
                <a:cubicBezTo>
                  <a:pt x="211" y="161"/>
                  <a:pt x="177" y="212"/>
                  <a:pt x="116" y="212"/>
                </a:cubicBezTo>
                <a:cubicBezTo>
                  <a:pt x="97" y="212"/>
                  <a:pt x="79" y="206"/>
                  <a:pt x="64" y="197"/>
                </a:cubicBezTo>
                <a:cubicBezTo>
                  <a:pt x="67" y="197"/>
                  <a:pt x="70" y="197"/>
                  <a:pt x="72" y="197"/>
                </a:cubicBezTo>
                <a:cubicBezTo>
                  <a:pt x="88" y="197"/>
                  <a:pt x="102" y="192"/>
                  <a:pt x="114" y="183"/>
                </a:cubicBezTo>
                <a:cubicBezTo>
                  <a:pt x="99" y="183"/>
                  <a:pt x="87" y="173"/>
                  <a:pt x="83" y="160"/>
                </a:cubicBezTo>
                <a:cubicBezTo>
                  <a:pt x="85" y="160"/>
                  <a:pt x="87" y="160"/>
                  <a:pt x="89" y="160"/>
                </a:cubicBezTo>
                <a:cubicBezTo>
                  <a:pt x="92" y="160"/>
                  <a:pt x="95" y="160"/>
                  <a:pt x="98" y="159"/>
                </a:cubicBezTo>
                <a:cubicBezTo>
                  <a:pt x="82" y="156"/>
                  <a:pt x="71" y="143"/>
                  <a:pt x="71" y="126"/>
                </a:cubicBezTo>
                <a:cubicBezTo>
                  <a:pt x="71" y="126"/>
                  <a:pt x="71" y="126"/>
                  <a:pt x="71" y="126"/>
                </a:cubicBezTo>
                <a:cubicBezTo>
                  <a:pt x="75" y="128"/>
                  <a:pt x="81" y="130"/>
                  <a:pt x="86" y="130"/>
                </a:cubicBezTo>
                <a:cubicBezTo>
                  <a:pt x="77" y="124"/>
                  <a:pt x="71" y="114"/>
                  <a:pt x="71" y="102"/>
                </a:cubicBezTo>
                <a:cubicBezTo>
                  <a:pt x="71" y="96"/>
                  <a:pt x="73" y="90"/>
                  <a:pt x="76" y="86"/>
                </a:cubicBezTo>
                <a:cubicBezTo>
                  <a:pt x="92" y="106"/>
                  <a:pt x="117" y="119"/>
                  <a:pt x="145" y="120"/>
                </a:cubicBezTo>
                <a:cubicBezTo>
                  <a:pt x="144" y="118"/>
                  <a:pt x="144" y="115"/>
                  <a:pt x="144" y="113"/>
                </a:cubicBezTo>
                <a:cubicBezTo>
                  <a:pt x="144" y="94"/>
                  <a:pt x="159" y="79"/>
                  <a:pt x="177" y="79"/>
                </a:cubicBezTo>
                <a:cubicBezTo>
                  <a:pt x="187" y="79"/>
                  <a:pt x="195" y="83"/>
                  <a:pt x="202" y="90"/>
                </a:cubicBezTo>
                <a:cubicBezTo>
                  <a:pt x="209" y="88"/>
                  <a:pt x="216" y="86"/>
                  <a:pt x="223" y="82"/>
                </a:cubicBezTo>
                <a:cubicBezTo>
                  <a:pt x="220" y="90"/>
                  <a:pt x="215" y="96"/>
                  <a:pt x="208" y="100"/>
                </a:cubicBezTo>
                <a:cubicBezTo>
                  <a:pt x="215" y="100"/>
                  <a:pt x="221" y="98"/>
                  <a:pt x="227" y="95"/>
                </a:cubicBezTo>
                <a:cubicBezTo>
                  <a:pt x="223" y="102"/>
                  <a:pt x="217" y="108"/>
                  <a:pt x="211" y="1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grpSp>
        <p:nvGrpSpPr>
          <p:cNvPr id="141" name="Group 140"/>
          <p:cNvGrpSpPr/>
          <p:nvPr userDrawn="1"/>
        </p:nvGrpSpPr>
        <p:grpSpPr>
          <a:xfrm>
            <a:off x="1722570" y="6036546"/>
            <a:ext cx="241247" cy="242877"/>
            <a:chOff x="12560303" y="3738458"/>
            <a:chExt cx="939801" cy="946150"/>
          </a:xfrm>
          <a:solidFill>
            <a:schemeClr val="tx2"/>
          </a:solidFill>
        </p:grpSpPr>
        <p:sp>
          <p:nvSpPr>
            <p:cNvPr id="142" name="Freeform 158"/>
            <p:cNvSpPr>
              <a:spLocks noEditPoints="1"/>
            </p:cNvSpPr>
            <p:nvPr/>
          </p:nvSpPr>
          <p:spPr bwMode="auto">
            <a:xfrm>
              <a:off x="12560303" y="3738458"/>
              <a:ext cx="939801" cy="946150"/>
            </a:xfrm>
            <a:custGeom>
              <a:avLst/>
              <a:gdLst>
                <a:gd name="T0" fmla="*/ 234 w 290"/>
                <a:gd name="T1" fmla="*/ 0 h 291"/>
                <a:gd name="T2" fmla="*/ 56 w 290"/>
                <a:gd name="T3" fmla="*/ 0 h 291"/>
                <a:gd name="T4" fmla="*/ 0 w 290"/>
                <a:gd name="T5" fmla="*/ 57 h 291"/>
                <a:gd name="T6" fmla="*/ 0 w 290"/>
                <a:gd name="T7" fmla="*/ 234 h 291"/>
                <a:gd name="T8" fmla="*/ 56 w 290"/>
                <a:gd name="T9" fmla="*/ 291 h 291"/>
                <a:gd name="T10" fmla="*/ 234 w 290"/>
                <a:gd name="T11" fmla="*/ 291 h 291"/>
                <a:gd name="T12" fmla="*/ 290 w 290"/>
                <a:gd name="T13" fmla="*/ 234 h 291"/>
                <a:gd name="T14" fmla="*/ 290 w 290"/>
                <a:gd name="T15" fmla="*/ 57 h 291"/>
                <a:gd name="T16" fmla="*/ 234 w 290"/>
                <a:gd name="T17" fmla="*/ 0 h 291"/>
                <a:gd name="T18" fmla="*/ 226 w 290"/>
                <a:gd name="T19" fmla="*/ 178 h 291"/>
                <a:gd name="T20" fmla="*/ 203 w 290"/>
                <a:gd name="T21" fmla="*/ 201 h 291"/>
                <a:gd name="T22" fmla="*/ 87 w 290"/>
                <a:gd name="T23" fmla="*/ 201 h 291"/>
                <a:gd name="T24" fmla="*/ 64 w 290"/>
                <a:gd name="T25" fmla="*/ 178 h 291"/>
                <a:gd name="T26" fmla="*/ 64 w 290"/>
                <a:gd name="T27" fmla="*/ 113 h 291"/>
                <a:gd name="T28" fmla="*/ 87 w 290"/>
                <a:gd name="T29" fmla="*/ 90 h 291"/>
                <a:gd name="T30" fmla="*/ 203 w 290"/>
                <a:gd name="T31" fmla="*/ 90 h 291"/>
                <a:gd name="T32" fmla="*/ 226 w 290"/>
                <a:gd name="T33" fmla="*/ 113 h 291"/>
                <a:gd name="T34" fmla="*/ 226 w 290"/>
                <a:gd name="T35" fmla="*/ 17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0" h="291">
                  <a:moveTo>
                    <a:pt x="234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25" y="0"/>
                    <a:pt x="0" y="26"/>
                    <a:pt x="0" y="57"/>
                  </a:cubicBezTo>
                  <a:cubicBezTo>
                    <a:pt x="0" y="234"/>
                    <a:pt x="0" y="234"/>
                    <a:pt x="0" y="234"/>
                  </a:cubicBezTo>
                  <a:cubicBezTo>
                    <a:pt x="0" y="265"/>
                    <a:pt x="25" y="291"/>
                    <a:pt x="56" y="291"/>
                  </a:cubicBezTo>
                  <a:cubicBezTo>
                    <a:pt x="234" y="291"/>
                    <a:pt x="234" y="291"/>
                    <a:pt x="234" y="291"/>
                  </a:cubicBezTo>
                  <a:cubicBezTo>
                    <a:pt x="265" y="291"/>
                    <a:pt x="290" y="265"/>
                    <a:pt x="290" y="234"/>
                  </a:cubicBezTo>
                  <a:cubicBezTo>
                    <a:pt x="290" y="57"/>
                    <a:pt x="290" y="57"/>
                    <a:pt x="290" y="57"/>
                  </a:cubicBezTo>
                  <a:cubicBezTo>
                    <a:pt x="290" y="26"/>
                    <a:pt x="265" y="0"/>
                    <a:pt x="234" y="0"/>
                  </a:cubicBezTo>
                  <a:close/>
                  <a:moveTo>
                    <a:pt x="226" y="178"/>
                  </a:moveTo>
                  <a:cubicBezTo>
                    <a:pt x="226" y="191"/>
                    <a:pt x="216" y="201"/>
                    <a:pt x="203" y="201"/>
                  </a:cubicBezTo>
                  <a:cubicBezTo>
                    <a:pt x="87" y="201"/>
                    <a:pt x="87" y="201"/>
                    <a:pt x="87" y="201"/>
                  </a:cubicBezTo>
                  <a:cubicBezTo>
                    <a:pt x="74" y="201"/>
                    <a:pt x="64" y="191"/>
                    <a:pt x="64" y="178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4" y="100"/>
                    <a:pt x="74" y="90"/>
                    <a:pt x="87" y="90"/>
                  </a:cubicBezTo>
                  <a:cubicBezTo>
                    <a:pt x="203" y="90"/>
                    <a:pt x="203" y="90"/>
                    <a:pt x="203" y="90"/>
                  </a:cubicBezTo>
                  <a:cubicBezTo>
                    <a:pt x="216" y="90"/>
                    <a:pt x="226" y="100"/>
                    <a:pt x="226" y="113"/>
                  </a:cubicBezTo>
                  <a:lnTo>
                    <a:pt x="226" y="1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43" name="Freeform 159"/>
            <p:cNvSpPr>
              <a:spLocks/>
            </p:cNvSpPr>
            <p:nvPr/>
          </p:nvSpPr>
          <p:spPr bwMode="auto">
            <a:xfrm>
              <a:off x="12974641" y="4128983"/>
              <a:ext cx="142875" cy="149225"/>
            </a:xfrm>
            <a:custGeom>
              <a:avLst/>
              <a:gdLst>
                <a:gd name="T0" fmla="*/ 0 w 90"/>
                <a:gd name="T1" fmla="*/ 94 h 94"/>
                <a:gd name="T2" fmla="*/ 90 w 90"/>
                <a:gd name="T3" fmla="*/ 47 h 94"/>
                <a:gd name="T4" fmla="*/ 0 w 90"/>
                <a:gd name="T5" fmla="*/ 0 h 94"/>
                <a:gd name="T6" fmla="*/ 0 w 90"/>
                <a:gd name="T7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94">
                  <a:moveTo>
                    <a:pt x="0" y="94"/>
                  </a:moveTo>
                  <a:lnTo>
                    <a:pt x="90" y="47"/>
                  </a:lnTo>
                  <a:lnTo>
                    <a:pt x="0" y="0"/>
                  </a:lnTo>
                  <a:lnTo>
                    <a:pt x="0" y="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144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658812" y="3035186"/>
            <a:ext cx="4398963" cy="729450"/>
          </a:xfrm>
        </p:spPr>
        <p:txBody>
          <a:bodyPr>
            <a:noAutofit/>
          </a:bodyPr>
          <a:lstStyle>
            <a:lvl1pPr algn="l">
              <a:lnSpc>
                <a:spcPts val="2300"/>
              </a:lnSpc>
              <a:defRPr sz="2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Click to edit Name or Subtitle</a:t>
            </a:r>
          </a:p>
        </p:txBody>
      </p:sp>
      <p:sp>
        <p:nvSpPr>
          <p:cNvPr id="145" name="Rectangle 104"/>
          <p:cNvSpPr>
            <a:spLocks noChangeArrowheads="1"/>
          </p:cNvSpPr>
          <p:nvPr userDrawn="1"/>
        </p:nvSpPr>
        <p:spPr bwMode="gray">
          <a:xfrm flipH="1">
            <a:off x="-3101348" y="3022486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NAME OR SUBTITLE HERE</a:t>
            </a:r>
          </a:p>
        </p:txBody>
      </p:sp>
      <p:sp>
        <p:nvSpPr>
          <p:cNvPr id="146" name="Rectangle 104"/>
          <p:cNvSpPr>
            <a:spLocks noChangeArrowheads="1"/>
          </p:cNvSpPr>
          <p:nvPr userDrawn="1"/>
        </p:nvSpPr>
        <p:spPr bwMode="gray">
          <a:xfrm flipH="1">
            <a:off x="-3101353" y="1071320"/>
            <a:ext cx="3018791" cy="168592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END TITLE (TANK YOU)</a:t>
            </a:r>
          </a:p>
        </p:txBody>
      </p:sp>
      <p:grpSp>
        <p:nvGrpSpPr>
          <p:cNvPr id="147" name="Group 146"/>
          <p:cNvGrpSpPr/>
          <p:nvPr userDrawn="1"/>
        </p:nvGrpSpPr>
        <p:grpSpPr>
          <a:xfrm>
            <a:off x="-3101342" y="1071321"/>
            <a:ext cx="3018791" cy="1685926"/>
            <a:chOff x="-460208" y="81446"/>
            <a:chExt cx="377657" cy="1685926"/>
          </a:xfrm>
        </p:grpSpPr>
        <p:cxnSp>
          <p:nvCxnSpPr>
            <p:cNvPr id="148" name="Straight Connector 147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49" name="Straight Connector 148"/>
            <p:cNvCxnSpPr/>
            <p:nvPr userDrawn="1"/>
          </p:nvCxnSpPr>
          <p:spPr bwMode="gray">
            <a:xfrm flipH="1">
              <a:off x="-460208" y="8144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150" name="Group 149"/>
          <p:cNvGrpSpPr/>
          <p:nvPr userDrawn="1"/>
        </p:nvGrpSpPr>
        <p:grpSpPr>
          <a:xfrm>
            <a:off x="-3101342" y="3022486"/>
            <a:ext cx="3018791" cy="726649"/>
            <a:chOff x="-460208" y="479536"/>
            <a:chExt cx="377657" cy="726649"/>
          </a:xfrm>
        </p:grpSpPr>
        <p:cxnSp>
          <p:nvCxnSpPr>
            <p:cNvPr id="151" name="Straight Connector 150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52" name="Straight Connector 151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153" name="Text Placeholder 6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658812" y="4615543"/>
            <a:ext cx="4398963" cy="1149832"/>
          </a:xfr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15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GB" noProof="0"/>
              <a:t>Address</a:t>
            </a:r>
          </a:p>
        </p:txBody>
      </p:sp>
      <p:sp>
        <p:nvSpPr>
          <p:cNvPr id="154" name="Rectangle 104"/>
          <p:cNvSpPr>
            <a:spLocks noChangeArrowheads="1"/>
          </p:cNvSpPr>
          <p:nvPr userDrawn="1"/>
        </p:nvSpPr>
        <p:spPr bwMode="gray">
          <a:xfrm flipH="1">
            <a:off x="-3101352" y="4615543"/>
            <a:ext cx="3018793" cy="1149831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ADDRESS HERE 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THE REFERENCE PRESENATATION HAS ALL LOCATIONS PRESET FOR YOU TO COPY AND USE FOR YOUR OWN PRESENTATION </a:t>
            </a:r>
          </a:p>
        </p:txBody>
      </p:sp>
      <p:grpSp>
        <p:nvGrpSpPr>
          <p:cNvPr id="155" name="Group 154"/>
          <p:cNvGrpSpPr/>
          <p:nvPr userDrawn="1"/>
        </p:nvGrpSpPr>
        <p:grpSpPr>
          <a:xfrm>
            <a:off x="-3101342" y="4588626"/>
            <a:ext cx="3018791" cy="1176748"/>
            <a:chOff x="-460208" y="610462"/>
            <a:chExt cx="377657" cy="1176748"/>
          </a:xfrm>
        </p:grpSpPr>
        <p:cxnSp>
          <p:nvCxnSpPr>
            <p:cNvPr id="156" name="Straight Connector 155"/>
            <p:cNvCxnSpPr/>
            <p:nvPr userDrawn="1"/>
          </p:nvCxnSpPr>
          <p:spPr bwMode="gray">
            <a:xfrm flipH="1">
              <a:off x="-460208" y="178721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157" name="Straight Connector 156"/>
            <p:cNvCxnSpPr/>
            <p:nvPr userDrawn="1"/>
          </p:nvCxnSpPr>
          <p:spPr bwMode="gray">
            <a:xfrm flipH="1">
              <a:off x="-460208" y="6104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cxnSp>
        <p:nvCxnSpPr>
          <p:cNvPr id="158" name="Straight Connector 157"/>
          <p:cNvCxnSpPr/>
          <p:nvPr userDrawn="1"/>
        </p:nvCxnSpPr>
        <p:spPr bwMode="gray">
          <a:xfrm flipH="1">
            <a:off x="-3101342" y="4190790"/>
            <a:ext cx="3018791" cy="0"/>
          </a:xfrm>
          <a:prstGeom prst="line">
            <a:avLst/>
          </a:prstGeom>
          <a:noFill/>
          <a:ln w="6350" cap="flat" cmpd="sng" algn="ctr">
            <a:solidFill>
              <a:srgbClr val="FF0000"/>
            </a:solidFill>
            <a:prstDash val="dash"/>
            <a:miter lim="800000"/>
          </a:ln>
          <a:effectLst/>
        </p:spPr>
      </p:cxnSp>
      <p:sp>
        <p:nvSpPr>
          <p:cNvPr id="159" name="Rectangle 104"/>
          <p:cNvSpPr>
            <a:spLocks noChangeArrowheads="1"/>
          </p:cNvSpPr>
          <p:nvPr userDrawn="1"/>
        </p:nvSpPr>
        <p:spPr bwMode="gray">
          <a:xfrm flipH="1">
            <a:off x="-3101357" y="4215512"/>
            <a:ext cx="3068635" cy="346197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LOCATION</a:t>
            </a:r>
          </a:p>
        </p:txBody>
      </p:sp>
      <p:sp>
        <p:nvSpPr>
          <p:cNvPr id="160" name="Text Placeholder 6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652167" y="4219206"/>
            <a:ext cx="4398963" cy="302127"/>
          </a:xfr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18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Location</a:t>
            </a:r>
          </a:p>
        </p:txBody>
      </p:sp>
    </p:spTree>
    <p:extLst>
      <p:ext uri="{BB962C8B-B14F-4D97-AF65-F5344CB8AC3E}">
        <p14:creationId xmlns:p14="http://schemas.microsoft.com/office/powerpoint/2010/main" val="2390786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1" name="Rectangle 40"/>
          <p:cNvSpPr/>
          <p:nvPr userDrawn="1"/>
        </p:nvSpPr>
        <p:spPr>
          <a:xfrm>
            <a:off x="334962" y="333375"/>
            <a:ext cx="11522076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GB" sz="1600" noProof="0">
              <a:solidFill>
                <a:schemeClr val="tx1"/>
              </a:solidFill>
            </a:endParaRPr>
          </a:p>
        </p:txBody>
      </p:sp>
      <p:sp>
        <p:nvSpPr>
          <p:cNvPr id="39" name="Title Placeholder 1"/>
          <p:cNvSpPr>
            <a:spLocks noGrp="1"/>
          </p:cNvSpPr>
          <p:nvPr>
            <p:ph type="title"/>
          </p:nvPr>
        </p:nvSpPr>
        <p:spPr bwMode="auto">
          <a:xfrm>
            <a:off x="658813" y="334961"/>
            <a:ext cx="10863261" cy="85407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edit Master title style</a:t>
            </a:r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58813" y="138588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3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1234280" y="1854993"/>
            <a:ext cx="4671219" cy="66595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4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58813" y="255600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5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1234280" y="3028817"/>
            <a:ext cx="4671219" cy="66595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658813" y="372612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7" name="Text Placeholder 5"/>
          <p:cNvSpPr>
            <a:spLocks noGrp="1"/>
          </p:cNvSpPr>
          <p:nvPr>
            <p:ph type="body" sz="quarter" idx="17"/>
          </p:nvPr>
        </p:nvSpPr>
        <p:spPr>
          <a:xfrm>
            <a:off x="1234280" y="4202641"/>
            <a:ext cx="4671219" cy="66595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48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58813" y="489624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9" name="Text Placeholder 5"/>
          <p:cNvSpPr>
            <a:spLocks noGrp="1"/>
          </p:cNvSpPr>
          <p:nvPr>
            <p:ph type="body" sz="quarter" idx="19"/>
          </p:nvPr>
        </p:nvSpPr>
        <p:spPr>
          <a:xfrm>
            <a:off x="1234280" y="5376465"/>
            <a:ext cx="4671219" cy="66595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5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6501857" y="138588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51" name="Text Placeholder 5"/>
          <p:cNvSpPr>
            <a:spLocks noGrp="1"/>
          </p:cNvSpPr>
          <p:nvPr>
            <p:ph type="body" sz="quarter" idx="21"/>
          </p:nvPr>
        </p:nvSpPr>
        <p:spPr>
          <a:xfrm>
            <a:off x="7077324" y="1854993"/>
            <a:ext cx="4671219" cy="66595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5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6501857" y="255600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53" name="Text Placeholder 5"/>
          <p:cNvSpPr>
            <a:spLocks noGrp="1"/>
          </p:cNvSpPr>
          <p:nvPr>
            <p:ph type="body" sz="quarter" idx="23"/>
          </p:nvPr>
        </p:nvSpPr>
        <p:spPr>
          <a:xfrm>
            <a:off x="7077324" y="3028817"/>
            <a:ext cx="4671219" cy="66595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5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6501857" y="372612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55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7077324" y="4202641"/>
            <a:ext cx="4671219" cy="66595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56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6501857" y="4896247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57" name="Text Placeholder 5"/>
          <p:cNvSpPr>
            <a:spLocks noGrp="1"/>
          </p:cNvSpPr>
          <p:nvPr>
            <p:ph type="body" sz="quarter" idx="27"/>
          </p:nvPr>
        </p:nvSpPr>
        <p:spPr>
          <a:xfrm>
            <a:off x="7077324" y="5376465"/>
            <a:ext cx="4671219" cy="66595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5" name="Rectangle 104"/>
          <p:cNvSpPr>
            <a:spLocks noChangeArrowheads="1"/>
          </p:cNvSpPr>
          <p:nvPr userDrawn="1"/>
        </p:nvSpPr>
        <p:spPr bwMode="gray">
          <a:xfrm flipH="1">
            <a:off x="-3101346" y="1385889"/>
            <a:ext cx="3018792" cy="115368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ENTER CHAPTER NUMBER IN THE SQUARES WITH THE BLUE TEXT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CHAPTER TITLE AND SUBTITLES IN THE RECTANGLES WITH WHITE TEXT</a:t>
            </a: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grpSp>
        <p:nvGrpSpPr>
          <p:cNvPr id="80" name="Group 79"/>
          <p:cNvGrpSpPr/>
          <p:nvPr userDrawn="1"/>
        </p:nvGrpSpPr>
        <p:grpSpPr>
          <a:xfrm>
            <a:off x="-3101342" y="1385888"/>
            <a:ext cx="3018791" cy="1170120"/>
            <a:chOff x="-460208" y="32235"/>
            <a:chExt cx="377657" cy="1170120"/>
          </a:xfrm>
        </p:grpSpPr>
        <p:cxnSp>
          <p:nvCxnSpPr>
            <p:cNvPr id="81" name="Straight Connector 80"/>
            <p:cNvCxnSpPr/>
            <p:nvPr userDrawn="1"/>
          </p:nvCxnSpPr>
          <p:spPr bwMode="gray">
            <a:xfrm flipH="1">
              <a:off x="-460208" y="120235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82" name="Straight Connector 81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94" name="Rectangle 104"/>
          <p:cNvSpPr>
            <a:spLocks noChangeArrowheads="1"/>
          </p:cNvSpPr>
          <p:nvPr userDrawn="1"/>
        </p:nvSpPr>
        <p:spPr bwMode="gray">
          <a:xfrm flipH="1">
            <a:off x="-3101346" y="601407"/>
            <a:ext cx="3018791" cy="57926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1 LINE OF TEXT</a:t>
            </a:r>
          </a:p>
        </p:txBody>
      </p:sp>
      <p:grpSp>
        <p:nvGrpSpPr>
          <p:cNvPr id="95" name="Group 94"/>
          <p:cNvGrpSpPr/>
          <p:nvPr userDrawn="1"/>
        </p:nvGrpSpPr>
        <p:grpSpPr>
          <a:xfrm>
            <a:off x="-3101342" y="584244"/>
            <a:ext cx="3018791" cy="604792"/>
            <a:chOff x="-460208" y="283104"/>
            <a:chExt cx="377657" cy="604792"/>
          </a:xfrm>
        </p:grpSpPr>
        <p:cxnSp>
          <p:nvCxnSpPr>
            <p:cNvPr id="96" name="Straight Connector 95"/>
            <p:cNvCxnSpPr/>
            <p:nvPr userDrawn="1"/>
          </p:nvCxnSpPr>
          <p:spPr bwMode="gray">
            <a:xfrm flipH="1">
              <a:off x="-460208" y="88789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7" name="Straight Connector 96"/>
            <p:cNvCxnSpPr/>
            <p:nvPr userDrawn="1"/>
          </p:nvCxnSpPr>
          <p:spPr bwMode="gray">
            <a:xfrm flipH="1">
              <a:off x="-460208" y="283104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98" name="Group 97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99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100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1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102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3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104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105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6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107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8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09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10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1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12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3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14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5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16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18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19" name="Rectangle 118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21" name="Rectangle 120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23" name="Rectangle 122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24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5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26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7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28" name="Rectangle 127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9" name="Rectangle 128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30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31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01947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1" name="Rectangle 40"/>
          <p:cNvSpPr/>
          <p:nvPr userDrawn="1"/>
        </p:nvSpPr>
        <p:spPr>
          <a:xfrm>
            <a:off x="334962" y="333375"/>
            <a:ext cx="11522076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GB" sz="1600" noProof="0">
              <a:solidFill>
                <a:schemeClr val="tx1"/>
              </a:solidFill>
            </a:endParaRPr>
          </a:p>
        </p:txBody>
      </p:sp>
      <p:sp>
        <p:nvSpPr>
          <p:cNvPr id="39" name="Title Placeholder 1"/>
          <p:cNvSpPr>
            <a:spLocks noGrp="1"/>
          </p:cNvSpPr>
          <p:nvPr>
            <p:ph type="title"/>
          </p:nvPr>
        </p:nvSpPr>
        <p:spPr bwMode="auto">
          <a:xfrm>
            <a:off x="658813" y="334961"/>
            <a:ext cx="10863261" cy="85407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edit Master title style</a:t>
            </a:r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58813" y="138588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rgbClr val="D4D2D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3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1234280" y="1854993"/>
            <a:ext cx="4671219" cy="6659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4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58813" y="255600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rgbClr val="D4D2D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5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1234280" y="3028817"/>
            <a:ext cx="4671219" cy="6659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658813" y="372612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rgbClr val="D4D2D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7" name="Text Placeholder 5"/>
          <p:cNvSpPr>
            <a:spLocks noGrp="1"/>
          </p:cNvSpPr>
          <p:nvPr>
            <p:ph type="body" sz="quarter" idx="17"/>
          </p:nvPr>
        </p:nvSpPr>
        <p:spPr>
          <a:xfrm>
            <a:off x="1234280" y="4202641"/>
            <a:ext cx="4671219" cy="6659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48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58813" y="489624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rgbClr val="D4D2D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9" name="Text Placeholder 5"/>
          <p:cNvSpPr>
            <a:spLocks noGrp="1"/>
          </p:cNvSpPr>
          <p:nvPr>
            <p:ph type="body" sz="quarter" idx="19"/>
          </p:nvPr>
        </p:nvSpPr>
        <p:spPr>
          <a:xfrm>
            <a:off x="1234280" y="5376465"/>
            <a:ext cx="4671219" cy="6659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5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6501857" y="138588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rgbClr val="D4D2D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51" name="Text Placeholder 5"/>
          <p:cNvSpPr>
            <a:spLocks noGrp="1"/>
          </p:cNvSpPr>
          <p:nvPr>
            <p:ph type="body" sz="quarter" idx="21"/>
          </p:nvPr>
        </p:nvSpPr>
        <p:spPr>
          <a:xfrm>
            <a:off x="7077324" y="1854993"/>
            <a:ext cx="4671219" cy="6659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5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6501857" y="255600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rgbClr val="D4D2D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53" name="Text Placeholder 5"/>
          <p:cNvSpPr>
            <a:spLocks noGrp="1"/>
          </p:cNvSpPr>
          <p:nvPr>
            <p:ph type="body" sz="quarter" idx="23"/>
          </p:nvPr>
        </p:nvSpPr>
        <p:spPr>
          <a:xfrm>
            <a:off x="7077324" y="3028817"/>
            <a:ext cx="4671219" cy="6659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5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6501857" y="3726128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rgbClr val="D4D2D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55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7077324" y="4202641"/>
            <a:ext cx="4671219" cy="6659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56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6501857" y="4896247"/>
            <a:ext cx="1150937" cy="957261"/>
          </a:xfrm>
        </p:spPr>
        <p:txBody>
          <a:bodyPr/>
          <a:lstStyle>
            <a:lvl1pPr>
              <a:lnSpc>
                <a:spcPts val="7600"/>
              </a:lnSpc>
              <a:defRPr sz="7200">
                <a:solidFill>
                  <a:srgbClr val="D4D2D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57" name="Text Placeholder 5"/>
          <p:cNvSpPr>
            <a:spLocks noGrp="1"/>
          </p:cNvSpPr>
          <p:nvPr>
            <p:ph type="body" sz="quarter" idx="27"/>
          </p:nvPr>
        </p:nvSpPr>
        <p:spPr>
          <a:xfrm>
            <a:off x="7077324" y="5376465"/>
            <a:ext cx="4671219" cy="6659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76" name="Rectangle 104"/>
          <p:cNvSpPr>
            <a:spLocks noChangeArrowheads="1"/>
          </p:cNvSpPr>
          <p:nvPr userDrawn="1"/>
        </p:nvSpPr>
        <p:spPr bwMode="gray">
          <a:xfrm flipH="1">
            <a:off x="-3101346" y="601407"/>
            <a:ext cx="3018791" cy="57926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1 LINE OF TEXT</a:t>
            </a:r>
          </a:p>
        </p:txBody>
      </p:sp>
      <p:grpSp>
        <p:nvGrpSpPr>
          <p:cNvPr id="77" name="Group 76"/>
          <p:cNvGrpSpPr/>
          <p:nvPr userDrawn="1"/>
        </p:nvGrpSpPr>
        <p:grpSpPr>
          <a:xfrm>
            <a:off x="-3101342" y="584244"/>
            <a:ext cx="3018791" cy="604792"/>
            <a:chOff x="-460208" y="283104"/>
            <a:chExt cx="377657" cy="604792"/>
          </a:xfrm>
        </p:grpSpPr>
        <p:cxnSp>
          <p:nvCxnSpPr>
            <p:cNvPr id="78" name="Straight Connector 77"/>
            <p:cNvCxnSpPr/>
            <p:nvPr userDrawn="1"/>
          </p:nvCxnSpPr>
          <p:spPr bwMode="gray">
            <a:xfrm flipH="1">
              <a:off x="-460208" y="88789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79" name="Straight Connector 78"/>
            <p:cNvCxnSpPr/>
            <p:nvPr userDrawn="1"/>
          </p:nvCxnSpPr>
          <p:spPr bwMode="gray">
            <a:xfrm flipH="1">
              <a:off x="-460208" y="283104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86" name="Rectangle 104"/>
          <p:cNvSpPr>
            <a:spLocks noChangeArrowheads="1"/>
          </p:cNvSpPr>
          <p:nvPr userDrawn="1"/>
        </p:nvSpPr>
        <p:spPr bwMode="gray">
          <a:xfrm flipH="1">
            <a:off x="-3101346" y="1385889"/>
            <a:ext cx="3018792" cy="115368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ENTER CHAPTER NUMBER IN THE SQUARES WITH THE GREY TEXT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CHAPTER TITLE AND SUBTITLES IN THE RECTANGLES WITH WHITE TEXT</a:t>
            </a: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grpSp>
        <p:nvGrpSpPr>
          <p:cNvPr id="87" name="Group 86"/>
          <p:cNvGrpSpPr/>
          <p:nvPr userDrawn="1"/>
        </p:nvGrpSpPr>
        <p:grpSpPr>
          <a:xfrm>
            <a:off x="-3101342" y="1385888"/>
            <a:ext cx="3018791" cy="1170120"/>
            <a:chOff x="-460208" y="32235"/>
            <a:chExt cx="377657" cy="1170120"/>
          </a:xfrm>
        </p:grpSpPr>
        <p:cxnSp>
          <p:nvCxnSpPr>
            <p:cNvPr id="88" name="Straight Connector 87"/>
            <p:cNvCxnSpPr/>
            <p:nvPr userDrawn="1"/>
          </p:nvCxnSpPr>
          <p:spPr bwMode="gray">
            <a:xfrm flipH="1">
              <a:off x="-460208" y="120235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89" name="Straight Connector 88"/>
            <p:cNvCxnSpPr/>
            <p:nvPr userDrawn="1"/>
          </p:nvCxnSpPr>
          <p:spPr bwMode="gray">
            <a:xfrm flipH="1">
              <a:off x="-460208" y="3223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90" name="Group 89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91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92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3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94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5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96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97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8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99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0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101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102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3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104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5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106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7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108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9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110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11" name="Rectangle 110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13" name="Rectangle 112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15" name="Rectangle 114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16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18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9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20" name="Rectangle 119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22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3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64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383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334962" y="333375"/>
            <a:ext cx="11522076" cy="6191250"/>
          </a:xfrm>
          <a:prstGeom prst="rect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GB" sz="1600" noProof="0">
              <a:solidFill>
                <a:schemeClr val="tx1"/>
              </a:solidFill>
            </a:endParaRPr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7454900" y="333375"/>
            <a:ext cx="4402138" cy="619125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43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63" y="3419476"/>
            <a:ext cx="5427662" cy="1902261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Master title style</a:t>
            </a:r>
          </a:p>
        </p:txBody>
      </p:sp>
      <p:sp>
        <p:nvSpPr>
          <p:cNvPr id="44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63" y="5445277"/>
            <a:ext cx="4951412" cy="729450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Subtitle text styles</a:t>
            </a:r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95363" y="1666876"/>
            <a:ext cx="2189162" cy="1752600"/>
          </a:xfrm>
        </p:spPr>
        <p:txBody>
          <a:bodyPr/>
          <a:lstStyle>
            <a:lvl1pPr>
              <a:lnSpc>
                <a:spcPts val="13800"/>
              </a:lnSpc>
              <a:defRPr sz="1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8" name="Rectangle 104"/>
          <p:cNvSpPr>
            <a:spLocks noChangeArrowheads="1"/>
          </p:cNvSpPr>
          <p:nvPr userDrawn="1"/>
        </p:nvSpPr>
        <p:spPr bwMode="gray">
          <a:xfrm flipH="1">
            <a:off x="-3101348" y="5445277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CHAPTER SUBTITLE HERE</a:t>
            </a:r>
          </a:p>
        </p:txBody>
      </p:sp>
      <p:sp>
        <p:nvSpPr>
          <p:cNvPr id="49" name="Rectangle 104"/>
          <p:cNvSpPr>
            <a:spLocks noChangeArrowheads="1"/>
          </p:cNvSpPr>
          <p:nvPr userDrawn="1"/>
        </p:nvSpPr>
        <p:spPr bwMode="gray">
          <a:xfrm flipH="1">
            <a:off x="-3101350" y="3436620"/>
            <a:ext cx="3018792" cy="188071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CHAPTER TITLE HERE</a:t>
            </a:r>
          </a:p>
        </p:txBody>
      </p:sp>
      <p:sp>
        <p:nvSpPr>
          <p:cNvPr id="50" name="Rectangle 104"/>
          <p:cNvSpPr>
            <a:spLocks noChangeArrowheads="1"/>
          </p:cNvSpPr>
          <p:nvPr userDrawn="1"/>
        </p:nvSpPr>
        <p:spPr bwMode="gray">
          <a:xfrm flipH="1">
            <a:off x="-3101352" y="1892635"/>
            <a:ext cx="3018791" cy="126047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CHAPTER NUMBER HERE</a:t>
            </a:r>
          </a:p>
        </p:txBody>
      </p:sp>
      <p:grpSp>
        <p:nvGrpSpPr>
          <p:cNvPr id="51" name="Group 50"/>
          <p:cNvGrpSpPr/>
          <p:nvPr userDrawn="1"/>
        </p:nvGrpSpPr>
        <p:grpSpPr>
          <a:xfrm>
            <a:off x="-3101342" y="1892636"/>
            <a:ext cx="3018791" cy="1260476"/>
            <a:chOff x="-460208" y="506896"/>
            <a:chExt cx="377657" cy="1260476"/>
          </a:xfrm>
        </p:grpSpPr>
        <p:cxnSp>
          <p:nvCxnSpPr>
            <p:cNvPr id="52" name="Straight Connector 51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3" name="Straight Connector 52"/>
            <p:cNvCxnSpPr/>
            <p:nvPr userDrawn="1"/>
          </p:nvCxnSpPr>
          <p:spPr bwMode="gray">
            <a:xfrm flipH="1">
              <a:off x="-460208" y="50689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4" name="Group 53"/>
          <p:cNvGrpSpPr/>
          <p:nvPr userDrawn="1"/>
        </p:nvGrpSpPr>
        <p:grpSpPr>
          <a:xfrm>
            <a:off x="-3101342" y="3436620"/>
            <a:ext cx="3018791" cy="1880713"/>
            <a:chOff x="-460208" y="-849145"/>
            <a:chExt cx="377657" cy="1876865"/>
          </a:xfrm>
        </p:grpSpPr>
        <p:cxnSp>
          <p:nvCxnSpPr>
            <p:cNvPr id="55" name="Straight Connector 54"/>
            <p:cNvCxnSpPr/>
            <p:nvPr userDrawn="1"/>
          </p:nvCxnSpPr>
          <p:spPr bwMode="gray">
            <a:xfrm flipH="1">
              <a:off x="-460208" y="102772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6" name="Straight Connector 55"/>
            <p:cNvCxnSpPr/>
            <p:nvPr userDrawn="1"/>
          </p:nvCxnSpPr>
          <p:spPr bwMode="gray">
            <a:xfrm flipH="1">
              <a:off x="-460208" y="-84914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7" name="Group 56"/>
          <p:cNvGrpSpPr/>
          <p:nvPr userDrawn="1"/>
        </p:nvGrpSpPr>
        <p:grpSpPr>
          <a:xfrm>
            <a:off x="-3101342" y="5445277"/>
            <a:ext cx="3018791" cy="726649"/>
            <a:chOff x="-460208" y="479536"/>
            <a:chExt cx="377657" cy="726649"/>
          </a:xfrm>
        </p:grpSpPr>
        <p:cxnSp>
          <p:nvCxnSpPr>
            <p:cNvPr id="58" name="Straight Connector 57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9" name="Straight Connector 58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60" name="Group 59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61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2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3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4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5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6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7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8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9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0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71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2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3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4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5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6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7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8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9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80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4" name="Rectangle 83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5" name="Rectangle 84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6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7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8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9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90" name="Rectangle 89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1" name="Rectangle 90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2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3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121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94" name="Group 93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95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96" name="Rectangle 95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98" name="Picture 9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99" name="Picture 9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101" name="Group 100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05" name="Picture 104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06" name="Rectangle 105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102" name="Straight Arrow Connector 101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3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241448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y 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334962" y="333375"/>
            <a:ext cx="11522076" cy="619125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GB" sz="1600" noProof="0">
              <a:solidFill>
                <a:schemeClr val="tx1"/>
              </a:solidFill>
            </a:endParaRPr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7454900" y="333375"/>
            <a:ext cx="4402138" cy="6191250"/>
          </a:xfrm>
          <a:custGeom>
            <a:avLst/>
            <a:gdLst>
              <a:gd name="connsiteX0" fmla="*/ 0 w 6105525"/>
              <a:gd name="connsiteY0" fmla="*/ 0 h 6858000"/>
              <a:gd name="connsiteX1" fmla="*/ 6105525 w 6105525"/>
              <a:gd name="connsiteY1" fmla="*/ 0 h 6858000"/>
              <a:gd name="connsiteX2" fmla="*/ 6105525 w 6105525"/>
              <a:gd name="connsiteY2" fmla="*/ 6858000 h 6858000"/>
              <a:gd name="connsiteX3" fmla="*/ 0 w 61055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05525" h="6858000">
                <a:moveTo>
                  <a:pt x="0" y="0"/>
                </a:moveTo>
                <a:lnTo>
                  <a:pt x="6105525" y="0"/>
                </a:lnTo>
                <a:lnTo>
                  <a:pt x="61055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180000" tIns="180000" rIns="648000" bIns="180000" anchor="ctr">
            <a:noAutofit/>
          </a:bodyPr>
          <a:lstStyle>
            <a:lvl1pPr algn="r">
              <a:defRPr/>
            </a:lvl1pPr>
          </a:lstStyle>
          <a:p>
            <a:r>
              <a:rPr lang="en-GB"/>
              <a:t>Click on icon left </a:t>
            </a:r>
            <a:br>
              <a:rPr lang="en-GB"/>
            </a:br>
            <a:r>
              <a:rPr lang="en-GB"/>
              <a:t>to insert picture </a:t>
            </a:r>
            <a:endParaRPr lang="nl-NL"/>
          </a:p>
        </p:txBody>
      </p:sp>
      <p:sp>
        <p:nvSpPr>
          <p:cNvPr id="43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995363" y="3419476"/>
            <a:ext cx="5427662" cy="1902261"/>
          </a:xfrm>
        </p:spPr>
        <p:txBody>
          <a:bodyPr anchor="b" anchorCtr="0">
            <a:noAutofit/>
          </a:bodyPr>
          <a:lstStyle>
            <a:lvl1pPr algn="l">
              <a:lnSpc>
                <a:spcPts val="4100"/>
              </a:lnSpc>
              <a:defRPr sz="5100" b="1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edit </a:t>
            </a:r>
            <a:br>
              <a:rPr lang="en-GB" noProof="0"/>
            </a:br>
            <a:r>
              <a:rPr lang="en-GB" noProof="0"/>
              <a:t>Master title style</a:t>
            </a:r>
          </a:p>
        </p:txBody>
      </p:sp>
      <p:sp>
        <p:nvSpPr>
          <p:cNvPr id="44" name="Text Placeholder 6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5363" y="5445277"/>
            <a:ext cx="4951412" cy="729450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sz="25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Click to edit Subtitle text styles</a:t>
            </a:r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95363" y="1666876"/>
            <a:ext cx="2189162" cy="1752600"/>
          </a:xfrm>
        </p:spPr>
        <p:txBody>
          <a:bodyPr/>
          <a:lstStyle>
            <a:lvl1pPr>
              <a:lnSpc>
                <a:spcPts val="13800"/>
              </a:lnSpc>
              <a:defRPr sz="12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/>
              <a:t>00</a:t>
            </a:r>
          </a:p>
        </p:txBody>
      </p:sp>
      <p:sp>
        <p:nvSpPr>
          <p:cNvPr id="48" name="Rectangle 104"/>
          <p:cNvSpPr>
            <a:spLocks noChangeArrowheads="1"/>
          </p:cNvSpPr>
          <p:nvPr userDrawn="1"/>
        </p:nvSpPr>
        <p:spPr bwMode="gray">
          <a:xfrm flipH="1">
            <a:off x="-3101348" y="5445277"/>
            <a:ext cx="3018793" cy="72664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CHAPTER SUBTITLE HERE</a:t>
            </a:r>
          </a:p>
        </p:txBody>
      </p:sp>
      <p:sp>
        <p:nvSpPr>
          <p:cNvPr id="49" name="Rectangle 104"/>
          <p:cNvSpPr>
            <a:spLocks noChangeArrowheads="1"/>
          </p:cNvSpPr>
          <p:nvPr userDrawn="1"/>
        </p:nvSpPr>
        <p:spPr bwMode="gray">
          <a:xfrm flipH="1">
            <a:off x="-3101350" y="3436620"/>
            <a:ext cx="3018792" cy="188071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CHAPTER TITLE HERE</a:t>
            </a:r>
          </a:p>
        </p:txBody>
      </p:sp>
      <p:sp>
        <p:nvSpPr>
          <p:cNvPr id="50" name="Rectangle 104"/>
          <p:cNvSpPr>
            <a:spLocks noChangeArrowheads="1"/>
          </p:cNvSpPr>
          <p:nvPr userDrawn="1"/>
        </p:nvSpPr>
        <p:spPr bwMode="gray">
          <a:xfrm flipH="1">
            <a:off x="-3101352" y="1892635"/>
            <a:ext cx="3018791" cy="126047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YOUR CHAPTER NUMBER HERE</a:t>
            </a:r>
          </a:p>
        </p:txBody>
      </p:sp>
      <p:grpSp>
        <p:nvGrpSpPr>
          <p:cNvPr id="51" name="Group 50"/>
          <p:cNvGrpSpPr/>
          <p:nvPr userDrawn="1"/>
        </p:nvGrpSpPr>
        <p:grpSpPr>
          <a:xfrm>
            <a:off x="-3101342" y="1892636"/>
            <a:ext cx="3018791" cy="1260476"/>
            <a:chOff x="-460208" y="506896"/>
            <a:chExt cx="377657" cy="1260476"/>
          </a:xfrm>
        </p:grpSpPr>
        <p:cxnSp>
          <p:nvCxnSpPr>
            <p:cNvPr id="52" name="Straight Connector 51"/>
            <p:cNvCxnSpPr/>
            <p:nvPr userDrawn="1"/>
          </p:nvCxnSpPr>
          <p:spPr bwMode="gray">
            <a:xfrm flipH="1">
              <a:off x="-460208" y="176737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3" name="Straight Connector 52"/>
            <p:cNvCxnSpPr/>
            <p:nvPr userDrawn="1"/>
          </p:nvCxnSpPr>
          <p:spPr bwMode="gray">
            <a:xfrm flipH="1">
              <a:off x="-460208" y="50689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4" name="Group 53"/>
          <p:cNvGrpSpPr/>
          <p:nvPr userDrawn="1"/>
        </p:nvGrpSpPr>
        <p:grpSpPr>
          <a:xfrm>
            <a:off x="-3101342" y="3436620"/>
            <a:ext cx="3018791" cy="1880713"/>
            <a:chOff x="-460208" y="-849145"/>
            <a:chExt cx="377657" cy="1876865"/>
          </a:xfrm>
        </p:grpSpPr>
        <p:cxnSp>
          <p:nvCxnSpPr>
            <p:cNvPr id="55" name="Straight Connector 54"/>
            <p:cNvCxnSpPr/>
            <p:nvPr userDrawn="1"/>
          </p:nvCxnSpPr>
          <p:spPr bwMode="gray">
            <a:xfrm flipH="1">
              <a:off x="-460208" y="102772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6" name="Straight Connector 55"/>
            <p:cNvCxnSpPr/>
            <p:nvPr userDrawn="1"/>
          </p:nvCxnSpPr>
          <p:spPr bwMode="gray">
            <a:xfrm flipH="1">
              <a:off x="-460208" y="-84914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57" name="Group 56"/>
          <p:cNvGrpSpPr/>
          <p:nvPr userDrawn="1"/>
        </p:nvGrpSpPr>
        <p:grpSpPr>
          <a:xfrm>
            <a:off x="-3101342" y="5445277"/>
            <a:ext cx="3018791" cy="726649"/>
            <a:chOff x="-460208" y="479536"/>
            <a:chExt cx="377657" cy="726649"/>
          </a:xfrm>
        </p:grpSpPr>
        <p:cxnSp>
          <p:nvCxnSpPr>
            <p:cNvPr id="58" name="Straight Connector 57"/>
            <p:cNvCxnSpPr/>
            <p:nvPr userDrawn="1"/>
          </p:nvCxnSpPr>
          <p:spPr bwMode="gray">
            <a:xfrm flipH="1">
              <a:off x="-460208" y="1206185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59" name="Straight Connector 58"/>
            <p:cNvCxnSpPr/>
            <p:nvPr userDrawn="1"/>
          </p:nvCxnSpPr>
          <p:spPr bwMode="gray">
            <a:xfrm flipH="1">
              <a:off x="-460208" y="479536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grpSp>
        <p:nvGrpSpPr>
          <p:cNvPr id="60" name="Group 59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61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62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3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64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5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6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67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8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69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0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71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72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3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74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5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76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7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78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9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80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81" name="Rectangle 80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83" name="Rectangle 82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4" name="Rectangle 83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85" name="Rectangle 84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86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7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88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9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90" name="Rectangle 89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1" name="Rectangle 90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92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3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sp>
        <p:nvSpPr>
          <p:cNvPr id="120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8813" y="5992145"/>
            <a:ext cx="250381" cy="347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94" name="Group 93"/>
          <p:cNvGrpSpPr/>
          <p:nvPr userDrawn="1"/>
        </p:nvGrpSpPr>
        <p:grpSpPr>
          <a:xfrm>
            <a:off x="12263437" y="3542534"/>
            <a:ext cx="3681703" cy="2424674"/>
            <a:chOff x="12263437" y="3542534"/>
            <a:chExt cx="3681703" cy="2424674"/>
          </a:xfrm>
        </p:grpSpPr>
        <p:sp>
          <p:nvSpPr>
            <p:cNvPr id="95" name="Rectangle 104"/>
            <p:cNvSpPr>
              <a:spLocks noChangeArrowheads="1"/>
            </p:cNvSpPr>
            <p:nvPr userDrawn="1"/>
          </p:nvSpPr>
          <p:spPr bwMode="gray">
            <a:xfrm>
              <a:off x="12263438" y="3542535"/>
              <a:ext cx="3681702" cy="242467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/>
            </a:p>
          </p:txBody>
        </p:sp>
        <p:sp>
          <p:nvSpPr>
            <p:cNvPr id="96" name="Rectangle 95"/>
            <p:cNvSpPr/>
            <p:nvPr/>
          </p:nvSpPr>
          <p:spPr bwMode="gray">
            <a:xfrm>
              <a:off x="12263437" y="3542534"/>
              <a:ext cx="2008240" cy="2248666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" rIns="36000" bIns="36000" rtlCol="0" anchor="t" anchorCtr="0">
              <a:noAutofit/>
            </a:bodyPr>
            <a:lstStyle/>
            <a:p>
              <a:pPr algn="l"/>
              <a:r>
                <a:rPr lang="en-GB" sz="1200" b="1" i="0" noProof="0">
                  <a:solidFill>
                    <a:schemeClr val="tx1"/>
                  </a:solidFill>
                  <a:latin typeface="+mj-lt"/>
                </a:rPr>
                <a:t>CROP PICTURE</a:t>
              </a: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Select picture &gt; 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tab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“Picture Tools”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&gt;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“Format”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noProof="0">
                  <a:solidFill>
                    <a:schemeClr val="tx1"/>
                  </a:solidFill>
                </a:rPr>
                <a:t>Click</a:t>
              </a:r>
              <a:r>
                <a:rPr lang="en-GB" sz="1000" b="0" i="0" baseline="0" noProof="0">
                  <a:solidFill>
                    <a:schemeClr val="tx1"/>
                  </a:solidFill>
                </a:rPr>
                <a:t> on the icon above </a:t>
              </a:r>
              <a:r>
                <a:rPr lang="en-GB" sz="1000" b="1" i="0" baseline="0" noProof="0">
                  <a:solidFill>
                    <a:schemeClr val="tx1"/>
                  </a:solidFill>
                </a:rPr>
                <a:t>“Crop”</a:t>
              </a: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baseline="0" noProof="0">
                <a:solidFill>
                  <a:schemeClr val="tx1"/>
                </a:solidFill>
              </a:endParaRPr>
            </a:p>
            <a:p>
              <a:pPr algn="l"/>
              <a:r>
                <a:rPr lang="en-GB" sz="1000" b="0" i="0" baseline="0" noProof="0">
                  <a:solidFill>
                    <a:schemeClr val="tx1"/>
                  </a:solidFill>
                </a:rPr>
                <a:t>You will see crop and scale markers on the corners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000" b="0" i="0" noProof="0">
                  <a:solidFill>
                    <a:schemeClr val="tx1"/>
                  </a:solidFill>
                </a:rPr>
                <a:t>Use the </a:t>
              </a:r>
              <a:r>
                <a:rPr lang="en-GB" sz="1000" b="1" i="0" noProof="0">
                  <a:solidFill>
                    <a:schemeClr val="tx1"/>
                  </a:solidFill>
                </a:rPr>
                <a:t>“circular scale icon” </a:t>
              </a:r>
              <a:r>
                <a:rPr lang="en-GB" sz="1000" b="0" i="0" noProof="0">
                  <a:solidFill>
                    <a:schemeClr val="tx1"/>
                  </a:solidFill>
                </a:rPr>
                <a:t>to scale your picture within the cropped region.</a:t>
              </a: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  <a:p>
              <a:pPr algn="l"/>
              <a:endParaRPr lang="en-GB" sz="1000" b="0" i="0" noProof="0">
                <a:solidFill>
                  <a:schemeClr val="tx1"/>
                </a:solidFill>
              </a:endParaRPr>
            </a:p>
          </p:txBody>
        </p:sp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887153" y="5028163"/>
              <a:ext cx="352425" cy="352425"/>
            </a:xfrm>
            <a:prstGeom prst="rect">
              <a:avLst/>
            </a:prstGeom>
          </p:spPr>
        </p:pic>
        <p:pic>
          <p:nvPicPr>
            <p:cNvPr id="98" name="Picture 9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3611888"/>
              <a:ext cx="1405088" cy="524792"/>
            </a:xfrm>
            <a:prstGeom prst="rect">
              <a:avLst/>
            </a:prstGeom>
          </p:spPr>
        </p:pic>
        <p:pic>
          <p:nvPicPr>
            <p:cNvPr id="99" name="Picture 9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4360822" y="5028164"/>
              <a:ext cx="352425" cy="352425"/>
            </a:xfrm>
            <a:prstGeom prst="rect">
              <a:avLst/>
            </a:prstGeom>
          </p:spPr>
        </p:pic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15413485" y="5028164"/>
              <a:ext cx="352425" cy="352425"/>
            </a:xfrm>
            <a:prstGeom prst="rect">
              <a:avLst/>
            </a:prstGeom>
          </p:spPr>
        </p:pic>
        <p:grpSp>
          <p:nvGrpSpPr>
            <p:cNvPr id="101" name="Group 100"/>
            <p:cNvGrpSpPr/>
            <p:nvPr userDrawn="1"/>
          </p:nvGrpSpPr>
          <p:grpSpPr>
            <a:xfrm>
              <a:off x="14367592" y="4149392"/>
              <a:ext cx="511967" cy="758182"/>
              <a:chOff x="14093278" y="4121452"/>
              <a:chExt cx="511967" cy="758182"/>
            </a:xfrm>
          </p:grpSpPr>
          <p:pic>
            <p:nvPicPr>
              <p:cNvPr id="105" name="Picture 104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38920" b="13479"/>
              <a:stretch/>
            </p:blipFill>
            <p:spPr bwMode="gray">
              <a:xfrm>
                <a:off x="14093278" y="4121452"/>
                <a:ext cx="511967" cy="758182"/>
              </a:xfrm>
              <a:prstGeom prst="rect">
                <a:avLst/>
              </a:prstGeom>
            </p:spPr>
          </p:pic>
          <p:sp>
            <p:nvSpPr>
              <p:cNvPr id="106" name="Rectangle 105"/>
              <p:cNvSpPr/>
              <p:nvPr/>
            </p:nvSpPr>
            <p:spPr bwMode="gray">
              <a:xfrm>
                <a:off x="14122400" y="4229100"/>
                <a:ext cx="393700" cy="36830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l"/>
                <a:endParaRPr lang="en-US"/>
              </a:p>
            </p:txBody>
          </p:sp>
        </p:grpSp>
        <p:cxnSp>
          <p:nvCxnSpPr>
            <p:cNvPr id="102" name="Straight Arrow Connector 101"/>
            <p:cNvCxnSpPr/>
            <p:nvPr/>
          </p:nvCxnSpPr>
          <p:spPr bwMode="gray">
            <a:xfrm flipV="1">
              <a:off x="14537035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 bwMode="gray">
            <a:xfrm flipV="1">
              <a:off x="15641086" y="5400695"/>
              <a:ext cx="0" cy="18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3"/>
            <p:cNvSpPr/>
            <p:nvPr/>
          </p:nvSpPr>
          <p:spPr bwMode="gray">
            <a:xfrm>
              <a:off x="15517444" y="5108869"/>
              <a:ext cx="233362" cy="233362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388660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58814" y="1544638"/>
            <a:ext cx="8966200" cy="4475162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515833"/>
            <a:ext cx="8966201" cy="854075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34"/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Title of this presentation (Footer Text)</a:t>
            </a:r>
          </a:p>
        </p:txBody>
      </p:sp>
    </p:spTree>
    <p:extLst>
      <p:ext uri="{BB962C8B-B14F-4D97-AF65-F5344CB8AC3E}">
        <p14:creationId xmlns:p14="http://schemas.microsoft.com/office/powerpoint/2010/main" val="17770568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6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image" Target="../media/image1.jpeg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104"/>
          <p:cNvSpPr>
            <a:spLocks noChangeArrowheads="1"/>
          </p:cNvSpPr>
          <p:nvPr userDrawn="1"/>
        </p:nvSpPr>
        <p:spPr bwMode="gray">
          <a:xfrm flipH="1">
            <a:off x="-3687885" y="0"/>
            <a:ext cx="19633024" cy="68542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2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rgbClr val="FDFDFD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6019799"/>
            <a:ext cx="12187070" cy="842964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58813" y="515833"/>
            <a:ext cx="10863261" cy="85407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noProof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58813" y="1544638"/>
            <a:ext cx="10863261" cy="44751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/>
              <a:t>Click to edit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Sixth Level</a:t>
            </a:r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51371" y="6372229"/>
            <a:ext cx="272256" cy="1881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DDD2A080-DA64-4F5C-9131-47EB793B4410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47" name="Rectangle 104"/>
          <p:cNvSpPr>
            <a:spLocks noChangeArrowheads="1"/>
          </p:cNvSpPr>
          <p:nvPr userDrawn="1"/>
        </p:nvSpPr>
        <p:spPr bwMode="gray">
          <a:xfrm>
            <a:off x="12263437" y="6019797"/>
            <a:ext cx="3681702" cy="84296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72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NO CONTENT BETWEEN THESE RED LINES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12263438" y="0"/>
            <a:ext cx="3681702" cy="3436620"/>
            <a:chOff x="12263438" y="0"/>
            <a:chExt cx="3681702" cy="3436620"/>
          </a:xfrm>
        </p:grpSpPr>
        <p:sp>
          <p:nvSpPr>
            <p:cNvPr id="44" name="Rectangle 104"/>
            <p:cNvSpPr>
              <a:spLocks noChangeArrowheads="1"/>
            </p:cNvSpPr>
            <p:nvPr userDrawn="1"/>
          </p:nvSpPr>
          <p:spPr bwMode="gray">
            <a:xfrm>
              <a:off x="12263438" y="0"/>
              <a:ext cx="3681702" cy="343662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  <a:effectLst/>
          </p:spPr>
          <p:txBody>
            <a:bodyPr wrap="square" lIns="180000" tIns="180000" rIns="180000" bIns="180000" anchor="ctr">
              <a:noAutofit/>
            </a:bodyPr>
            <a:lstStyle/>
            <a:p>
              <a:endParaRPr lang="en-GB" sz="1000" noProof="0">
                <a:solidFill>
                  <a:schemeClr val="tx1"/>
                </a:solidFill>
              </a:endParaRPr>
            </a:p>
          </p:txBody>
        </p:sp>
        <p:sp>
          <p:nvSpPr>
            <p:cNvPr id="57" name="Rectangle 105"/>
            <p:cNvSpPr>
              <a:spLocks noChangeArrowheads="1"/>
            </p:cNvSpPr>
            <p:nvPr userDrawn="1"/>
          </p:nvSpPr>
          <p:spPr bwMode="gray">
            <a:xfrm>
              <a:off x="14195425" y="601407"/>
              <a:ext cx="215900" cy="2152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58" name="Rectangle 106"/>
            <p:cNvSpPr>
              <a:spLocks noChangeArrowheads="1"/>
            </p:cNvSpPr>
            <p:nvPr userDrawn="1"/>
          </p:nvSpPr>
          <p:spPr bwMode="gray">
            <a:xfrm>
              <a:off x="1448593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Grey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244, 244, 244</a:t>
              </a:r>
            </a:p>
          </p:txBody>
        </p:sp>
        <p:sp>
          <p:nvSpPr>
            <p:cNvPr id="59" name="Rectangle 107"/>
            <p:cNvSpPr>
              <a:spLocks noChangeArrowheads="1"/>
            </p:cNvSpPr>
            <p:nvPr userDrawn="1"/>
          </p:nvSpPr>
          <p:spPr bwMode="gray">
            <a:xfrm>
              <a:off x="14195425" y="922551"/>
              <a:ext cx="215900" cy="21522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0" name="Rectangle 108"/>
            <p:cNvSpPr>
              <a:spLocks noChangeArrowheads="1"/>
            </p:cNvSpPr>
            <p:nvPr userDrawn="1"/>
          </p:nvSpPr>
          <p:spPr bwMode="gray">
            <a:xfrm>
              <a:off x="1448593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Text Colour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112, 111, 111</a:t>
              </a:r>
            </a:p>
          </p:txBody>
        </p:sp>
        <p:sp>
          <p:nvSpPr>
            <p:cNvPr id="65" name="Rectangle 113"/>
            <p:cNvSpPr>
              <a:spLocks noChangeArrowheads="1"/>
            </p:cNvSpPr>
            <p:nvPr userDrawn="1"/>
          </p:nvSpPr>
          <p:spPr bwMode="gray">
            <a:xfrm>
              <a:off x="12427995" y="15075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200" b="1">
                  <a:solidFill>
                    <a:schemeClr val="tx1"/>
                  </a:solidFill>
                  <a:latin typeface="+mj-lt"/>
                </a:rPr>
                <a:t>COLOUR GUIDELINES</a:t>
              </a:r>
            </a:p>
          </p:txBody>
        </p:sp>
        <p:sp>
          <p:nvSpPr>
            <p:cNvPr id="72" name="Rectangle 109"/>
            <p:cNvSpPr>
              <a:spLocks noChangeArrowheads="1"/>
            </p:cNvSpPr>
            <p:nvPr/>
          </p:nvSpPr>
          <p:spPr bwMode="gray">
            <a:xfrm>
              <a:off x="14195425" y="1466973"/>
              <a:ext cx="215900" cy="215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3" name="Rectangle 110"/>
            <p:cNvSpPr>
              <a:spLocks noChangeArrowheads="1"/>
            </p:cNvSpPr>
            <p:nvPr/>
          </p:nvSpPr>
          <p:spPr bwMode="gray">
            <a:xfrm>
              <a:off x="1448593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2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105, 180</a:t>
              </a:r>
            </a:p>
          </p:txBody>
        </p:sp>
        <p:sp>
          <p:nvSpPr>
            <p:cNvPr id="74" name="Rectangle 111"/>
            <p:cNvSpPr>
              <a:spLocks noChangeArrowheads="1"/>
            </p:cNvSpPr>
            <p:nvPr/>
          </p:nvSpPr>
          <p:spPr bwMode="gray">
            <a:xfrm>
              <a:off x="14195425" y="1785022"/>
              <a:ext cx="215900" cy="21522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5" name="Rectangle 112"/>
            <p:cNvSpPr>
              <a:spLocks noChangeArrowheads="1"/>
            </p:cNvSpPr>
            <p:nvPr/>
          </p:nvSpPr>
          <p:spPr bwMode="gray">
            <a:xfrm>
              <a:off x="1448593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4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149, 219 </a:t>
              </a:r>
            </a:p>
          </p:txBody>
        </p:sp>
        <p:sp>
          <p:nvSpPr>
            <p:cNvPr id="81" name="Rectangle 113"/>
            <p:cNvSpPr>
              <a:spLocks noChangeArrowheads="1"/>
            </p:cNvSpPr>
            <p:nvPr userDrawn="1"/>
          </p:nvSpPr>
          <p:spPr bwMode="gray">
            <a:xfrm>
              <a:off x="12427995" y="12599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SECONDARY COLOURS (SC)</a:t>
              </a:r>
            </a:p>
          </p:txBody>
        </p:sp>
        <p:sp>
          <p:nvSpPr>
            <p:cNvPr id="51" name="Rectangle 105"/>
            <p:cNvSpPr>
              <a:spLocks noChangeArrowheads="1"/>
            </p:cNvSpPr>
            <p:nvPr userDrawn="1"/>
          </p:nvSpPr>
          <p:spPr bwMode="gray">
            <a:xfrm>
              <a:off x="12427995" y="601407"/>
              <a:ext cx="215900" cy="215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52" name="Rectangle 106"/>
            <p:cNvSpPr>
              <a:spLocks noChangeArrowheads="1"/>
            </p:cNvSpPr>
            <p:nvPr userDrawn="1"/>
          </p:nvSpPr>
          <p:spPr bwMode="gray">
            <a:xfrm>
              <a:off x="12718508" y="601407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Levi 9 Blue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=20, 52, 160</a:t>
              </a:r>
            </a:p>
          </p:txBody>
        </p:sp>
        <p:sp>
          <p:nvSpPr>
            <p:cNvPr id="53" name="Rectangle 107"/>
            <p:cNvSpPr>
              <a:spLocks noChangeArrowheads="1"/>
            </p:cNvSpPr>
            <p:nvPr userDrawn="1"/>
          </p:nvSpPr>
          <p:spPr bwMode="gray">
            <a:xfrm>
              <a:off x="12427995" y="922551"/>
              <a:ext cx="215900" cy="215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4" name="Rectangle 108"/>
            <p:cNvSpPr>
              <a:spLocks noChangeArrowheads="1"/>
            </p:cNvSpPr>
            <p:nvPr userDrawn="1"/>
          </p:nvSpPr>
          <p:spPr bwMode="gray">
            <a:xfrm>
              <a:off x="12718508" y="922551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White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255, 255</a:t>
              </a:r>
            </a:p>
          </p:txBody>
        </p:sp>
        <p:sp>
          <p:nvSpPr>
            <p:cNvPr id="85" name="Rectangle 109"/>
            <p:cNvSpPr>
              <a:spLocks noChangeArrowheads="1"/>
            </p:cNvSpPr>
            <p:nvPr userDrawn="1"/>
          </p:nvSpPr>
          <p:spPr bwMode="gray">
            <a:xfrm>
              <a:off x="12427995" y="1466973"/>
              <a:ext cx="215900" cy="2152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6" name="Rectangle 110"/>
            <p:cNvSpPr>
              <a:spLocks noChangeArrowheads="1"/>
            </p:cNvSpPr>
            <p:nvPr userDrawn="1"/>
          </p:nvSpPr>
          <p:spPr bwMode="gray">
            <a:xfrm>
              <a:off x="12718508" y="14669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1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79, 159</a:t>
              </a:r>
            </a:p>
          </p:txBody>
        </p:sp>
        <p:sp>
          <p:nvSpPr>
            <p:cNvPr id="87" name="Rectangle 111"/>
            <p:cNvSpPr>
              <a:spLocks noChangeArrowheads="1"/>
            </p:cNvSpPr>
            <p:nvPr userDrawn="1"/>
          </p:nvSpPr>
          <p:spPr bwMode="gray">
            <a:xfrm>
              <a:off x="12427995" y="1785022"/>
              <a:ext cx="215900" cy="2152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8" name="Rectangle 112"/>
            <p:cNvSpPr>
              <a:spLocks noChangeArrowheads="1"/>
            </p:cNvSpPr>
            <p:nvPr userDrawn="1"/>
          </p:nvSpPr>
          <p:spPr bwMode="gray">
            <a:xfrm>
              <a:off x="12718508" y="17850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Blue Tint 3 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128, 201</a:t>
              </a:r>
            </a:p>
          </p:txBody>
        </p:sp>
        <p:sp>
          <p:nvSpPr>
            <p:cNvPr id="89" name="Rectangle 113"/>
            <p:cNvSpPr>
              <a:spLocks noChangeArrowheads="1"/>
            </p:cNvSpPr>
            <p:nvPr userDrawn="1"/>
          </p:nvSpPr>
          <p:spPr bwMode="gray">
            <a:xfrm>
              <a:off x="12427995" y="40653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PRIMARY COLOURS (PC)</a:t>
              </a:r>
            </a:p>
          </p:txBody>
        </p:sp>
        <p:sp>
          <p:nvSpPr>
            <p:cNvPr id="110" name="Rectangle 109"/>
            <p:cNvSpPr>
              <a:spLocks noChangeArrowheads="1"/>
            </p:cNvSpPr>
            <p:nvPr userDrawn="1"/>
          </p:nvSpPr>
          <p:spPr bwMode="gray">
            <a:xfrm>
              <a:off x="14195425" y="2381373"/>
              <a:ext cx="215900" cy="215228"/>
            </a:xfrm>
            <a:prstGeom prst="rect">
              <a:avLst/>
            </a:prstGeom>
            <a:solidFill>
              <a:srgbClr val="FFD20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/>
            <p:cNvSpPr>
              <a:spLocks noChangeArrowheads="1"/>
            </p:cNvSpPr>
            <p:nvPr userDrawn="1"/>
          </p:nvSpPr>
          <p:spPr bwMode="gray">
            <a:xfrm>
              <a:off x="1448593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Pale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210, 3</a:t>
              </a:r>
            </a:p>
          </p:txBody>
        </p:sp>
        <p:sp>
          <p:nvSpPr>
            <p:cNvPr id="112" name="Rectangle 111"/>
            <p:cNvSpPr>
              <a:spLocks noChangeArrowheads="1"/>
            </p:cNvSpPr>
            <p:nvPr userDrawn="1"/>
          </p:nvSpPr>
          <p:spPr bwMode="gray">
            <a:xfrm>
              <a:off x="14195425" y="2699422"/>
              <a:ext cx="215900" cy="215228"/>
            </a:xfrm>
            <a:prstGeom prst="rect">
              <a:avLst/>
            </a:prstGeom>
            <a:solidFill>
              <a:srgbClr val="FF7D77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3" name="Rectangle 112"/>
            <p:cNvSpPr>
              <a:spLocks noChangeArrowheads="1"/>
            </p:cNvSpPr>
            <p:nvPr userDrawn="1"/>
          </p:nvSpPr>
          <p:spPr bwMode="gray">
            <a:xfrm>
              <a:off x="1448593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Pink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125, 119 </a:t>
              </a:r>
            </a:p>
          </p:txBody>
        </p:sp>
        <p:sp>
          <p:nvSpPr>
            <p:cNvPr id="114" name="Rectangle 113"/>
            <p:cNvSpPr>
              <a:spLocks noChangeArrowheads="1"/>
            </p:cNvSpPr>
            <p:nvPr userDrawn="1"/>
          </p:nvSpPr>
          <p:spPr bwMode="gray">
            <a:xfrm>
              <a:off x="12427995" y="2174370"/>
              <a:ext cx="1692000" cy="149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 b="1">
                  <a:solidFill>
                    <a:schemeClr val="tx1"/>
                  </a:solidFill>
                  <a:latin typeface="+mj-lt"/>
                </a:rPr>
                <a:t>TERTIARY COLOURS (TC)</a:t>
              </a:r>
            </a:p>
          </p:txBody>
        </p:sp>
        <p:sp>
          <p:nvSpPr>
            <p:cNvPr id="115" name="Rectangle 109"/>
            <p:cNvSpPr>
              <a:spLocks noChangeArrowheads="1"/>
            </p:cNvSpPr>
            <p:nvPr userDrawn="1"/>
          </p:nvSpPr>
          <p:spPr bwMode="gray">
            <a:xfrm>
              <a:off x="12427995" y="2381373"/>
              <a:ext cx="215900" cy="215228"/>
            </a:xfrm>
            <a:prstGeom prst="rect">
              <a:avLst/>
            </a:prstGeom>
            <a:solidFill>
              <a:srgbClr val="F6FF00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6" name="Rectangle 110"/>
            <p:cNvSpPr>
              <a:spLocks noChangeArrowheads="1"/>
            </p:cNvSpPr>
            <p:nvPr userDrawn="1"/>
          </p:nvSpPr>
          <p:spPr bwMode="gray">
            <a:xfrm>
              <a:off x="12718508" y="2381373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Yellow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246, 255, 0</a:t>
              </a:r>
            </a:p>
          </p:txBody>
        </p:sp>
        <p:sp>
          <p:nvSpPr>
            <p:cNvPr id="117" name="Rectangle 111"/>
            <p:cNvSpPr>
              <a:spLocks noChangeArrowheads="1"/>
            </p:cNvSpPr>
            <p:nvPr userDrawn="1"/>
          </p:nvSpPr>
          <p:spPr bwMode="gray">
            <a:xfrm>
              <a:off x="12427995" y="2699422"/>
              <a:ext cx="215900" cy="215228"/>
            </a:xfrm>
            <a:prstGeom prst="rect">
              <a:avLst/>
            </a:prstGeom>
            <a:solidFill>
              <a:srgbClr val="FF6608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8" name="Rectangle 112"/>
            <p:cNvSpPr>
              <a:spLocks noChangeArrowheads="1"/>
            </p:cNvSpPr>
            <p:nvPr userDrawn="1"/>
          </p:nvSpPr>
          <p:spPr bwMode="gray">
            <a:xfrm>
              <a:off x="12718508" y="26994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Orange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255, 102, 8</a:t>
              </a:r>
            </a:p>
          </p:txBody>
        </p:sp>
        <p:sp>
          <p:nvSpPr>
            <p:cNvPr id="119" name="Rectangle 118"/>
            <p:cNvSpPr>
              <a:spLocks noChangeArrowheads="1"/>
            </p:cNvSpPr>
            <p:nvPr userDrawn="1"/>
          </p:nvSpPr>
          <p:spPr bwMode="gray">
            <a:xfrm>
              <a:off x="14195425" y="3042322"/>
              <a:ext cx="215900" cy="215228"/>
            </a:xfrm>
            <a:prstGeom prst="rect">
              <a:avLst/>
            </a:prstGeom>
            <a:solidFill>
              <a:srgbClr val="00989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/>
            <p:cNvSpPr>
              <a:spLocks noChangeArrowheads="1"/>
            </p:cNvSpPr>
            <p:nvPr userDrawn="1"/>
          </p:nvSpPr>
          <p:spPr bwMode="gray">
            <a:xfrm>
              <a:off x="1448593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Teal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152, 146</a:t>
              </a:r>
            </a:p>
          </p:txBody>
        </p:sp>
        <p:sp>
          <p:nvSpPr>
            <p:cNvPr id="121" name="Rectangle 111"/>
            <p:cNvSpPr>
              <a:spLocks noChangeArrowheads="1"/>
            </p:cNvSpPr>
            <p:nvPr userDrawn="1"/>
          </p:nvSpPr>
          <p:spPr bwMode="gray">
            <a:xfrm>
              <a:off x="12427995" y="3042322"/>
              <a:ext cx="215900" cy="215228"/>
            </a:xfrm>
            <a:prstGeom prst="rect">
              <a:avLst/>
            </a:prstGeom>
            <a:solidFill>
              <a:srgbClr val="00A13A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2" name="Rectangle 112"/>
            <p:cNvSpPr>
              <a:spLocks noChangeArrowheads="1"/>
            </p:cNvSpPr>
            <p:nvPr userDrawn="1"/>
          </p:nvSpPr>
          <p:spPr bwMode="gray">
            <a:xfrm>
              <a:off x="12718508" y="3042322"/>
              <a:ext cx="1368000" cy="25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8DCF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noAutofit/>
            </a:bodyPr>
            <a:lstStyle/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Green</a:t>
              </a:r>
            </a:p>
            <a:p>
              <a:pPr>
                <a:lnSpc>
                  <a:spcPct val="5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1000">
                  <a:solidFill>
                    <a:schemeClr val="tx1"/>
                  </a:solidFill>
                </a:rPr>
                <a:t>RGB = 0, 161, 58 </a:t>
              </a:r>
            </a:p>
          </p:txBody>
        </p:sp>
      </p:grpSp>
      <p:grpSp>
        <p:nvGrpSpPr>
          <p:cNvPr id="4" name="Group 3"/>
          <p:cNvGrpSpPr/>
          <p:nvPr userDrawn="1"/>
        </p:nvGrpSpPr>
        <p:grpSpPr>
          <a:xfrm>
            <a:off x="11231550" y="6250328"/>
            <a:ext cx="301637" cy="363217"/>
            <a:chOff x="10789528" y="6237520"/>
            <a:chExt cx="312274" cy="376026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>
              <a:off x="10789528" y="6237520"/>
              <a:ext cx="312274" cy="376026"/>
            </a:xfrm>
            <a:custGeom>
              <a:avLst/>
              <a:gdLst>
                <a:gd name="T0" fmla="*/ 358 w 424"/>
                <a:gd name="T1" fmla="*/ 55 h 509"/>
                <a:gd name="T2" fmla="*/ 209 w 424"/>
                <a:gd name="T3" fmla="*/ 0 h 509"/>
                <a:gd name="T4" fmla="*/ 62 w 424"/>
                <a:gd name="T5" fmla="*/ 61 h 509"/>
                <a:gd name="T6" fmla="*/ 0 w 424"/>
                <a:gd name="T7" fmla="*/ 206 h 509"/>
                <a:gd name="T8" fmla="*/ 141 w 424"/>
                <a:gd name="T9" fmla="*/ 398 h 509"/>
                <a:gd name="T10" fmla="*/ 184 w 424"/>
                <a:gd name="T11" fmla="*/ 330 h 509"/>
                <a:gd name="T12" fmla="*/ 80 w 424"/>
                <a:gd name="T13" fmla="*/ 205 h 509"/>
                <a:gd name="T14" fmla="*/ 211 w 424"/>
                <a:gd name="T15" fmla="*/ 76 h 509"/>
                <a:gd name="T16" fmla="*/ 345 w 424"/>
                <a:gd name="T17" fmla="*/ 202 h 509"/>
                <a:gd name="T18" fmla="*/ 311 w 424"/>
                <a:gd name="T19" fmla="*/ 299 h 509"/>
                <a:gd name="T20" fmla="*/ 310 w 424"/>
                <a:gd name="T21" fmla="*/ 299 h 509"/>
                <a:gd name="T22" fmla="*/ 310 w 424"/>
                <a:gd name="T23" fmla="*/ 300 h 509"/>
                <a:gd name="T24" fmla="*/ 169 w 424"/>
                <a:gd name="T25" fmla="*/ 509 h 509"/>
                <a:gd name="T26" fmla="*/ 242 w 424"/>
                <a:gd name="T27" fmla="*/ 509 h 509"/>
                <a:gd name="T28" fmla="*/ 275 w 424"/>
                <a:gd name="T29" fmla="*/ 491 h 509"/>
                <a:gd name="T30" fmla="*/ 352 w 424"/>
                <a:gd name="T31" fmla="*/ 366 h 509"/>
                <a:gd name="T32" fmla="*/ 367 w 424"/>
                <a:gd name="T33" fmla="*/ 343 h 509"/>
                <a:gd name="T34" fmla="*/ 424 w 424"/>
                <a:gd name="T35" fmla="*/ 200 h 509"/>
                <a:gd name="T36" fmla="*/ 358 w 424"/>
                <a:gd name="T37" fmla="*/ 5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24" h="509">
                  <a:moveTo>
                    <a:pt x="358" y="55"/>
                  </a:moveTo>
                  <a:cubicBezTo>
                    <a:pt x="319" y="20"/>
                    <a:pt x="264" y="0"/>
                    <a:pt x="209" y="0"/>
                  </a:cubicBezTo>
                  <a:cubicBezTo>
                    <a:pt x="154" y="0"/>
                    <a:pt x="101" y="22"/>
                    <a:pt x="62" y="61"/>
                  </a:cubicBezTo>
                  <a:cubicBezTo>
                    <a:pt x="22" y="100"/>
                    <a:pt x="0" y="152"/>
                    <a:pt x="0" y="206"/>
                  </a:cubicBezTo>
                  <a:cubicBezTo>
                    <a:pt x="0" y="296"/>
                    <a:pt x="56" y="372"/>
                    <a:pt x="141" y="398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24" y="319"/>
                    <a:pt x="80" y="268"/>
                    <a:pt x="80" y="205"/>
                  </a:cubicBezTo>
                  <a:cubicBezTo>
                    <a:pt x="80" y="134"/>
                    <a:pt x="138" y="76"/>
                    <a:pt x="211" y="76"/>
                  </a:cubicBezTo>
                  <a:cubicBezTo>
                    <a:pt x="277" y="76"/>
                    <a:pt x="345" y="123"/>
                    <a:pt x="345" y="202"/>
                  </a:cubicBezTo>
                  <a:cubicBezTo>
                    <a:pt x="345" y="239"/>
                    <a:pt x="327" y="271"/>
                    <a:pt x="311" y="299"/>
                  </a:cubicBezTo>
                  <a:cubicBezTo>
                    <a:pt x="310" y="299"/>
                    <a:pt x="310" y="299"/>
                    <a:pt x="310" y="299"/>
                  </a:cubicBezTo>
                  <a:cubicBezTo>
                    <a:pt x="310" y="300"/>
                    <a:pt x="310" y="300"/>
                    <a:pt x="310" y="300"/>
                  </a:cubicBezTo>
                  <a:cubicBezTo>
                    <a:pt x="169" y="509"/>
                    <a:pt x="169" y="509"/>
                    <a:pt x="169" y="509"/>
                  </a:cubicBezTo>
                  <a:cubicBezTo>
                    <a:pt x="242" y="509"/>
                    <a:pt x="242" y="509"/>
                    <a:pt x="242" y="509"/>
                  </a:cubicBezTo>
                  <a:cubicBezTo>
                    <a:pt x="255" y="509"/>
                    <a:pt x="268" y="502"/>
                    <a:pt x="275" y="491"/>
                  </a:cubicBezTo>
                  <a:cubicBezTo>
                    <a:pt x="352" y="366"/>
                    <a:pt x="352" y="366"/>
                    <a:pt x="352" y="366"/>
                  </a:cubicBezTo>
                  <a:cubicBezTo>
                    <a:pt x="357" y="358"/>
                    <a:pt x="362" y="350"/>
                    <a:pt x="367" y="343"/>
                  </a:cubicBezTo>
                  <a:cubicBezTo>
                    <a:pt x="395" y="297"/>
                    <a:pt x="424" y="249"/>
                    <a:pt x="424" y="200"/>
                  </a:cubicBezTo>
                  <a:cubicBezTo>
                    <a:pt x="424" y="127"/>
                    <a:pt x="388" y="81"/>
                    <a:pt x="358" y="55"/>
                  </a:cubicBezTo>
                </a:path>
              </a:pathLst>
            </a:cu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Oval 6"/>
            <p:cNvSpPr>
              <a:spLocks noChangeArrowheads="1"/>
            </p:cNvSpPr>
            <p:nvPr userDrawn="1"/>
          </p:nvSpPr>
          <p:spPr bwMode="auto">
            <a:xfrm>
              <a:off x="10905145" y="6343773"/>
              <a:ext cx="81760" cy="82121"/>
            </a:xfrm>
            <a:prstGeom prst="ellipse">
              <a:avLst/>
            </a:prstGeom>
            <a:solidFill>
              <a:srgbClr val="143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35" name="Footer Placeholder 34"/>
          <p:cNvSpPr>
            <a:spLocks noGrp="1"/>
          </p:cNvSpPr>
          <p:nvPr userDrawn="1">
            <p:ph type="ftr" sz="quarter" idx="3"/>
          </p:nvPr>
        </p:nvSpPr>
        <p:spPr>
          <a:xfrm>
            <a:off x="673690" y="6370641"/>
            <a:ext cx="8912269" cy="18970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of this </a:t>
            </a:r>
            <a:r>
              <a:rPr lang="en-GB" noProof="0"/>
              <a:t>presentation</a:t>
            </a:r>
            <a:r>
              <a:rPr lang="en-US"/>
              <a:t> (Footer Text)</a:t>
            </a:r>
            <a:endParaRPr lang="nl-NL"/>
          </a:p>
        </p:txBody>
      </p:sp>
      <p:sp>
        <p:nvSpPr>
          <p:cNvPr id="55" name="Rectangle 104"/>
          <p:cNvSpPr>
            <a:spLocks noChangeArrowheads="1"/>
          </p:cNvSpPr>
          <p:nvPr userDrawn="1"/>
        </p:nvSpPr>
        <p:spPr bwMode="gray">
          <a:xfrm flipH="1">
            <a:off x="-3101342" y="503263"/>
            <a:ext cx="3018787" cy="756707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TITLE HERE NOT MORE THAN 2 LINES OF TEXT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3101340" y="515833"/>
            <a:ext cx="3018790" cy="744137"/>
            <a:chOff x="-460208" y="515833"/>
            <a:chExt cx="377657" cy="744137"/>
          </a:xfrm>
        </p:grpSpPr>
        <p:cxnSp>
          <p:nvCxnSpPr>
            <p:cNvPr id="61" name="Straight Connector 60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62" name="Straight Connector 61"/>
            <p:cNvCxnSpPr/>
            <p:nvPr userDrawn="1"/>
          </p:nvCxnSpPr>
          <p:spPr bwMode="gray">
            <a:xfrm flipH="1">
              <a:off x="-460208" y="515833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sp>
        <p:nvSpPr>
          <p:cNvPr id="66" name="Rectangle 65"/>
          <p:cNvSpPr/>
          <p:nvPr userDrawn="1"/>
        </p:nvSpPr>
        <p:spPr bwMode="gray">
          <a:xfrm>
            <a:off x="-3101340" y="1544635"/>
            <a:ext cx="3018790" cy="437965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08000" rIns="180000" bIns="108000" rtlCol="0" anchor="t" anchorCtr="0">
            <a:noAutofit/>
          </a:bodyPr>
          <a:lstStyle/>
          <a:p>
            <a:pPr algn="l"/>
            <a:r>
              <a:rPr lang="en-GB" sz="1200" b="1" noProof="0">
                <a:solidFill>
                  <a:schemeClr val="tx1"/>
                </a:solidFill>
                <a:latin typeface="+mj-lt"/>
              </a:rPr>
              <a:t>TEXT LEVELS AND BULLETS</a:t>
            </a:r>
          </a:p>
          <a:p>
            <a:pPr algn="l"/>
            <a:r>
              <a:rPr lang="en-GB" sz="1000" b="0" noProof="0">
                <a:solidFill>
                  <a:schemeClr val="tx1"/>
                </a:solidFill>
              </a:rPr>
              <a:t>Only use the </a:t>
            </a:r>
            <a:r>
              <a:rPr lang="en-GB" sz="1000" b="0" u="sng" noProof="0">
                <a:solidFill>
                  <a:schemeClr val="tx1"/>
                </a:solidFill>
              </a:rPr>
              <a:t>List Level buttons</a:t>
            </a:r>
            <a:r>
              <a:rPr lang="en-GB" sz="1000" b="0" noProof="0">
                <a:solidFill>
                  <a:schemeClr val="tx1"/>
                </a:solidFill>
              </a:rPr>
              <a:t> to apply the</a:t>
            </a:r>
            <a:r>
              <a:rPr lang="en-GB" sz="1000" b="0" baseline="0" noProof="0">
                <a:solidFill>
                  <a:schemeClr val="tx1"/>
                </a:solidFill>
              </a:rPr>
              <a:t> </a:t>
            </a:r>
            <a:r>
              <a:rPr lang="en-GB" sz="1000" b="0" i="0" u="none" baseline="0" noProof="0">
                <a:solidFill>
                  <a:schemeClr val="tx1"/>
                </a:solidFill>
              </a:rPr>
              <a:t>correct text levels and Levi Nine coloured bullets. </a:t>
            </a:r>
          </a:p>
          <a:p>
            <a:pPr algn="l"/>
            <a:r>
              <a:rPr lang="en-GB" sz="1000" b="0" i="0" u="none" baseline="0" noProof="0">
                <a:solidFill>
                  <a:schemeClr val="tx1"/>
                </a:solidFill>
              </a:rPr>
              <a:t>Select your text and click on </a:t>
            </a:r>
            <a:r>
              <a:rPr lang="en-GB" sz="1000" b="1" i="0" u="none" baseline="0" noProof="0">
                <a:solidFill>
                  <a:schemeClr val="tx1"/>
                </a:solidFill>
              </a:rPr>
              <a:t>“Increase- or Decrease List Level”</a:t>
            </a:r>
          </a:p>
          <a:p>
            <a:pPr algn="l"/>
            <a:endParaRPr lang="en-GB" sz="1000" b="0" i="0" u="none" baseline="0" noProof="0">
              <a:solidFill>
                <a:schemeClr val="tx1"/>
              </a:solidFill>
            </a:endParaRPr>
          </a:p>
          <a:p>
            <a:pPr algn="l"/>
            <a:endParaRPr lang="en-GB" sz="1000" b="0" i="0" u="none" baseline="0" noProof="0">
              <a:solidFill>
                <a:schemeClr val="tx1"/>
              </a:solidFill>
            </a:endParaRPr>
          </a:p>
          <a:p>
            <a:pPr algn="l"/>
            <a:endParaRPr lang="en-GB" sz="1000" b="0" i="0" u="none" baseline="0" noProof="0">
              <a:solidFill>
                <a:schemeClr val="tx1"/>
              </a:solidFill>
            </a:endParaRPr>
          </a:p>
          <a:p>
            <a:pPr algn="l"/>
            <a:endParaRPr lang="en-GB" sz="1000" b="0" i="0" u="none" baseline="0" noProof="0">
              <a:solidFill>
                <a:schemeClr val="tx1"/>
              </a:solidFill>
            </a:endParaRPr>
          </a:p>
          <a:p>
            <a:pPr algn="l"/>
            <a:endParaRPr lang="en-GB" sz="1000" b="0" i="0" u="none" baseline="0" noProof="0">
              <a:solidFill>
                <a:schemeClr val="tx1"/>
              </a:solidFill>
            </a:endParaRPr>
          </a:p>
          <a:p>
            <a:pPr algn="l"/>
            <a:endParaRPr lang="en-GB" sz="1000" b="0" i="0" u="none" baseline="0" noProof="0">
              <a:solidFill>
                <a:schemeClr val="tx1"/>
              </a:solidFill>
            </a:endParaRPr>
          </a:p>
          <a:p>
            <a:pPr algn="l"/>
            <a:endParaRPr lang="en-GB" sz="1000" b="0" i="0" u="none" baseline="0" noProof="0">
              <a:solidFill>
                <a:schemeClr val="tx1"/>
              </a:solidFill>
            </a:endParaRPr>
          </a:p>
          <a:p>
            <a:pPr algn="l"/>
            <a:endParaRPr lang="en-GB" sz="900" b="0" i="0" u="none" baseline="0" noProof="0">
              <a:solidFill>
                <a:schemeClr val="tx1"/>
              </a:solidFill>
            </a:endParaRPr>
          </a:p>
          <a:p>
            <a:pPr algn="l"/>
            <a:r>
              <a:rPr lang="en-GB" sz="1200" b="1" kern="1200" noProof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LIST LEVELS</a:t>
            </a:r>
          </a:p>
          <a:p>
            <a:pPr algn="l"/>
            <a:r>
              <a:rPr lang="en-GB" sz="2800" b="0" kern="1200" baseline="0" noProof="0">
                <a:solidFill>
                  <a:schemeClr val="tx2"/>
                </a:solidFill>
                <a:latin typeface="+mj-lt"/>
                <a:ea typeface="+mn-ea"/>
                <a:cs typeface="ING Me" pitchFamily="2" charset="0"/>
              </a:rPr>
              <a:t>Text Level 1</a:t>
            </a:r>
          </a:p>
          <a:p>
            <a:pPr algn="l"/>
            <a:r>
              <a:rPr lang="en-GB" sz="2000" b="0" kern="1200" baseline="0" noProof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rPr>
              <a:t>Text Level 2</a:t>
            </a:r>
          </a:p>
          <a:p>
            <a:pPr marL="180975" lvl="2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80000"/>
              <a:buFont typeface="Franklin Gothic Book" panose="020B0503020102020204" pitchFamily="34" charset="0"/>
              <a:buChar char="•"/>
            </a:pPr>
            <a:r>
              <a:rPr lang="en-GB" sz="2000" kern="1200" baseline="0" noProof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rPr>
              <a:t>Text Level 3</a:t>
            </a:r>
          </a:p>
          <a:p>
            <a:pPr marL="361950" lvl="3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Franklin Gothic Book" panose="020B0503020102020204" pitchFamily="34" charset="0"/>
              <a:buChar char="•"/>
            </a:pPr>
            <a:r>
              <a:rPr lang="en-GB" sz="2000" kern="1200" baseline="0" noProof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rPr>
              <a:t>Text Level 4</a:t>
            </a:r>
          </a:p>
          <a:p>
            <a:pPr marL="542925" lvl="4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80000"/>
              <a:buFont typeface="Franklin Gothic Book" panose="020B0503020102020204" pitchFamily="34" charset="0"/>
              <a:buChar char="•"/>
            </a:pPr>
            <a:r>
              <a:rPr lang="en-GB" sz="2000" kern="1200" baseline="0" noProof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rPr>
              <a:t>Text Level 5</a:t>
            </a:r>
          </a:p>
          <a:p>
            <a:pPr marL="714375" lvl="5" indent="-17145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chemeClr val="accent6"/>
              </a:buClr>
              <a:buSzPct val="80000"/>
              <a:buFont typeface="Franklin Gothic Book" panose="020B0503020102020204" pitchFamily="34" charset="0"/>
              <a:buChar char="•"/>
            </a:pPr>
            <a:r>
              <a:rPr lang="en-GB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Text Level 6</a:t>
            </a:r>
          </a:p>
        </p:txBody>
      </p:sp>
      <p:grpSp>
        <p:nvGrpSpPr>
          <p:cNvPr id="67" name="Group 66"/>
          <p:cNvGrpSpPr/>
          <p:nvPr userDrawn="1"/>
        </p:nvGrpSpPr>
        <p:grpSpPr bwMode="gray">
          <a:xfrm>
            <a:off x="-2924343" y="2561529"/>
            <a:ext cx="1594078" cy="949180"/>
            <a:chOff x="-1573454" y="1531453"/>
            <a:chExt cx="1335187" cy="795026"/>
          </a:xfrm>
        </p:grpSpPr>
        <p:pic>
          <p:nvPicPr>
            <p:cNvPr id="68" name="Picture 67"/>
            <p:cNvPicPr>
              <a:picLocks noChangeAspect="1"/>
            </p:cNvPicPr>
            <p:nvPr/>
          </p:nvPicPr>
          <p:blipFill>
            <a:blip r:embed="rId4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-1573454" y="1531453"/>
              <a:ext cx="1335187" cy="795026"/>
            </a:xfrm>
            <a:custGeom>
              <a:avLst/>
              <a:gdLst>
                <a:gd name="connsiteX0" fmla="*/ 0 w 2840306"/>
                <a:gd name="connsiteY0" fmla="*/ 0 h 1691236"/>
                <a:gd name="connsiteX1" fmla="*/ 2840306 w 2840306"/>
                <a:gd name="connsiteY1" fmla="*/ 0 h 1691236"/>
                <a:gd name="connsiteX2" fmla="*/ 2840306 w 2840306"/>
                <a:gd name="connsiteY2" fmla="*/ 1691236 h 1691236"/>
                <a:gd name="connsiteX3" fmla="*/ 0 w 2840306"/>
                <a:gd name="connsiteY3" fmla="*/ 1691236 h 169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0306" h="1691236">
                  <a:moveTo>
                    <a:pt x="0" y="0"/>
                  </a:moveTo>
                  <a:lnTo>
                    <a:pt x="2840306" y="0"/>
                  </a:lnTo>
                  <a:lnTo>
                    <a:pt x="2840306" y="1691236"/>
                  </a:lnTo>
                  <a:lnTo>
                    <a:pt x="0" y="1691236"/>
                  </a:lnTo>
                  <a:close/>
                </a:path>
              </a:pathLst>
            </a:custGeom>
          </p:spPr>
        </p:pic>
        <p:sp>
          <p:nvSpPr>
            <p:cNvPr id="69" name="Multiply 30"/>
            <p:cNvSpPr/>
            <p:nvPr/>
          </p:nvSpPr>
          <p:spPr bwMode="gray">
            <a:xfrm>
              <a:off x="-1571627" y="1551174"/>
              <a:ext cx="245272" cy="245272"/>
            </a:xfrm>
            <a:prstGeom prst="mathMultiply">
              <a:avLst>
                <a:gd name="adj1" fmla="val 8315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l"/>
              <a:endParaRPr lang="en-GB"/>
            </a:p>
          </p:txBody>
        </p:sp>
      </p:grpSp>
      <p:grpSp>
        <p:nvGrpSpPr>
          <p:cNvPr id="82" name="Group 81"/>
          <p:cNvGrpSpPr/>
          <p:nvPr userDrawn="1"/>
        </p:nvGrpSpPr>
        <p:grpSpPr>
          <a:xfrm>
            <a:off x="12266222" y="6019797"/>
            <a:ext cx="3678917" cy="834408"/>
            <a:chOff x="-460208" y="425562"/>
            <a:chExt cx="377657" cy="834408"/>
          </a:xfrm>
        </p:grpSpPr>
        <p:cxnSp>
          <p:nvCxnSpPr>
            <p:cNvPr id="83" name="Straight Connector 82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0" name="Straight Connector 89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  <p:cxnSp>
        <p:nvCxnSpPr>
          <p:cNvPr id="92" name="Straight Connector 91"/>
          <p:cNvCxnSpPr/>
          <p:nvPr userDrawn="1"/>
        </p:nvCxnSpPr>
        <p:spPr bwMode="gray">
          <a:xfrm flipH="1">
            <a:off x="-3101345" y="1544638"/>
            <a:ext cx="3018791" cy="0"/>
          </a:xfrm>
          <a:prstGeom prst="line">
            <a:avLst/>
          </a:prstGeom>
          <a:noFill/>
          <a:ln w="6350" cap="flat" cmpd="sng" algn="ctr">
            <a:solidFill>
              <a:srgbClr val="FF0000"/>
            </a:solidFill>
            <a:prstDash val="dash"/>
            <a:miter lim="800000"/>
          </a:ln>
          <a:effectLst/>
        </p:spPr>
      </p:cxnSp>
      <p:sp>
        <p:nvSpPr>
          <p:cNvPr id="91" name="Rectangle 104"/>
          <p:cNvSpPr>
            <a:spLocks noChangeArrowheads="1"/>
          </p:cNvSpPr>
          <p:nvPr userDrawn="1"/>
        </p:nvSpPr>
        <p:spPr bwMode="gray">
          <a:xfrm flipH="1">
            <a:off x="-3101341" y="6019801"/>
            <a:ext cx="3018787" cy="843206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</p:spPr>
        <p:txBody>
          <a:bodyPr wrap="square" lIns="180000" tIns="180000" rIns="180000" bIns="18000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INSERT FOOTER </a:t>
            </a:r>
            <a:br>
              <a:rPr kumimoji="0" lang="en-GB" altLang="en-US" sz="1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Go to tab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“insert”</a:t>
            </a: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Select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“header &amp; footer”</a:t>
            </a:r>
            <a:b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</a:br>
            <a:r>
              <a:rPr kumimoji="0" lang="en-GB" altLang="en-US" sz="105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 Insert your text and click </a:t>
            </a:r>
            <a:r>
              <a:rPr kumimoji="0" lang="en-GB" altLang="en-US" sz="105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‘Apply to all’</a:t>
            </a:r>
            <a:endParaRPr kumimoji="0" lang="en-GB" altLang="en-US" sz="1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93" name="Group 92"/>
          <p:cNvGrpSpPr/>
          <p:nvPr userDrawn="1"/>
        </p:nvGrpSpPr>
        <p:grpSpPr>
          <a:xfrm>
            <a:off x="-3101342" y="6019797"/>
            <a:ext cx="3018791" cy="834408"/>
            <a:chOff x="-460208" y="425562"/>
            <a:chExt cx="377657" cy="834408"/>
          </a:xfrm>
        </p:grpSpPr>
        <p:cxnSp>
          <p:nvCxnSpPr>
            <p:cNvPr id="94" name="Straight Connector 93"/>
            <p:cNvCxnSpPr/>
            <p:nvPr userDrawn="1"/>
          </p:nvCxnSpPr>
          <p:spPr bwMode="gray">
            <a:xfrm flipH="1">
              <a:off x="-460208" y="1259970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  <p:cxnSp>
          <p:nvCxnSpPr>
            <p:cNvPr id="95" name="Straight Connector 94"/>
            <p:cNvCxnSpPr/>
            <p:nvPr userDrawn="1"/>
          </p:nvCxnSpPr>
          <p:spPr bwMode="gray">
            <a:xfrm flipH="1">
              <a:off x="-460208" y="425562"/>
              <a:ext cx="377657" cy="0"/>
            </a:xfrm>
            <a:prstGeom prst="line">
              <a:avLst/>
            </a:prstGeom>
            <a:noFill/>
            <a:ln w="6350" cap="flat" cmpd="sng" algn="ctr">
              <a:solidFill>
                <a:srgbClr val="FF0000"/>
              </a:solidFill>
              <a:prstDash val="dash"/>
              <a:miter lim="800000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239967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63" r:id="rId2"/>
    <p:sldLayoutId id="2147483745" r:id="rId3"/>
    <p:sldLayoutId id="2147483764" r:id="rId4"/>
    <p:sldLayoutId id="2147483751" r:id="rId5"/>
    <p:sldLayoutId id="2147483765" r:id="rId6"/>
    <p:sldLayoutId id="2147483752" r:id="rId7"/>
    <p:sldLayoutId id="2147483766" r:id="rId8"/>
    <p:sldLayoutId id="2147483747" r:id="rId9"/>
    <p:sldLayoutId id="2147483685" r:id="rId10"/>
    <p:sldLayoutId id="2147483748" r:id="rId11"/>
    <p:sldLayoutId id="2147483696" r:id="rId12"/>
    <p:sldLayoutId id="2147483750" r:id="rId13"/>
    <p:sldLayoutId id="2147483731" r:id="rId14"/>
    <p:sldLayoutId id="2147483749" r:id="rId15"/>
    <p:sldLayoutId id="2147483697" r:id="rId16"/>
    <p:sldLayoutId id="2147483774" r:id="rId17"/>
    <p:sldLayoutId id="2147483775" r:id="rId18"/>
    <p:sldLayoutId id="2147483776" r:id="rId19"/>
    <p:sldLayoutId id="2147483777" r:id="rId20"/>
    <p:sldLayoutId id="2147483756" r:id="rId21"/>
    <p:sldLayoutId id="2147483778" r:id="rId22"/>
    <p:sldLayoutId id="2147483757" r:id="rId23"/>
    <p:sldLayoutId id="2147483779" r:id="rId24"/>
    <p:sldLayoutId id="2147483780" r:id="rId25"/>
    <p:sldLayoutId id="2147483700" r:id="rId26"/>
    <p:sldLayoutId id="2147483781" r:id="rId27"/>
    <p:sldLayoutId id="2147483743" r:id="rId28"/>
    <p:sldLayoutId id="2147483758" r:id="rId29"/>
    <p:sldLayoutId id="2147483759" r:id="rId30"/>
    <p:sldLayoutId id="2147483782" r:id="rId31"/>
    <p:sldLayoutId id="2147483702" r:id="rId32"/>
    <p:sldLayoutId id="2147483706" r:id="rId33"/>
    <p:sldLayoutId id="2147483721" r:id="rId34"/>
    <p:sldLayoutId id="2147483787" r:id="rId35"/>
    <p:sldLayoutId id="2147483790" r:id="rId36"/>
    <p:sldLayoutId id="2147483788" r:id="rId37"/>
    <p:sldLayoutId id="2147483789" r:id="rId38"/>
    <p:sldLayoutId id="2147483783" r:id="rId39"/>
    <p:sldLayoutId id="2147483784" r:id="rId40"/>
    <p:sldLayoutId id="2147483785" r:id="rId41"/>
    <p:sldLayoutId id="2147483786" r:id="rId42"/>
    <p:sldLayoutId id="2147483761" r:id="rId43"/>
    <p:sldLayoutId id="2147483762" r:id="rId44"/>
  </p:sldLayoutIdLst>
  <p:hf hdr="0" dt="0"/>
  <p:txStyles>
    <p:titleStyle>
      <a:lvl1pPr algn="l" defTabSz="914400" rtl="0" eaLnBrk="1" latinLnBrk="0" hangingPunct="1">
        <a:lnSpc>
          <a:spcPct val="70000"/>
        </a:lnSpc>
        <a:spcBef>
          <a:spcPct val="0"/>
        </a:spcBef>
        <a:buNone/>
        <a:defRPr sz="4000" b="1" kern="1200" cap="all" baseline="0">
          <a:solidFill>
            <a:schemeClr val="tx2"/>
          </a:solidFill>
          <a:latin typeface="+mj-lt"/>
          <a:ea typeface="+mj-ea"/>
          <a:cs typeface="ING Me" pitchFamily="2" charset="0"/>
        </a:defRPr>
      </a:lvl1pPr>
    </p:titleStyle>
    <p:bodyStyle>
      <a:lvl1pPr marL="0" indent="0" algn="l" defTabSz="914400" rtl="0" eaLnBrk="1" latinLnBrk="0" hangingPunct="1">
        <a:lnSpc>
          <a:spcPts val="2400"/>
        </a:lnSpc>
        <a:spcBef>
          <a:spcPts val="0"/>
        </a:spcBef>
        <a:spcAft>
          <a:spcPts val="0"/>
        </a:spcAft>
        <a:buFont typeface="Arial" panose="020B0604020202020204" pitchFamily="34" charset="0"/>
        <a:buNone/>
        <a:defRPr sz="2800" b="0" kern="1200" baseline="0">
          <a:solidFill>
            <a:schemeClr val="tx2"/>
          </a:solidFill>
          <a:latin typeface="+mj-lt"/>
          <a:ea typeface="+mn-ea"/>
          <a:cs typeface="ING Me" pitchFamily="2" charset="0"/>
        </a:defRPr>
      </a:lvl1pPr>
      <a:lvl2pPr marL="0" indent="0" algn="l" defTabSz="914400" rtl="0" eaLnBrk="1" latinLnBrk="0" hangingPunct="1">
        <a:lnSpc>
          <a:spcPts val="2400"/>
        </a:lnSpc>
        <a:spcBef>
          <a:spcPts val="0"/>
        </a:spcBef>
        <a:spcAft>
          <a:spcPts val="0"/>
        </a:spcAft>
        <a:buFont typeface="Arial" panose="020B0604020202020204" pitchFamily="34" charset="0"/>
        <a:buNone/>
        <a:defRPr sz="2000" b="0" kern="1200" baseline="0">
          <a:solidFill>
            <a:schemeClr val="tx1"/>
          </a:solidFill>
          <a:latin typeface="+mn-lt"/>
          <a:ea typeface="+mn-ea"/>
          <a:cs typeface="ING Me" pitchFamily="2" charset="0"/>
        </a:defRPr>
      </a:lvl2pPr>
      <a:lvl3pPr marL="180975" indent="-180975" algn="l" defTabSz="914400" rtl="0" eaLnBrk="1" latinLnBrk="0" hangingPunct="1">
        <a:lnSpc>
          <a:spcPts val="2400"/>
        </a:lnSpc>
        <a:spcBef>
          <a:spcPts val="0"/>
        </a:spcBef>
        <a:spcAft>
          <a:spcPts val="0"/>
        </a:spcAft>
        <a:buClr>
          <a:schemeClr val="accent3"/>
        </a:buClr>
        <a:buSzPct val="80000"/>
        <a:buFont typeface="Franklin Gothic Book" panose="020B05030201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ING Me" pitchFamily="2" charset="0"/>
        </a:defRPr>
      </a:lvl3pPr>
      <a:lvl4pPr marL="361950" indent="-180975" algn="l" defTabSz="914400" rtl="0" eaLnBrk="1" latinLnBrk="0" hangingPunct="1">
        <a:lnSpc>
          <a:spcPts val="2400"/>
        </a:lnSpc>
        <a:spcBef>
          <a:spcPts val="0"/>
        </a:spcBef>
        <a:spcAft>
          <a:spcPts val="0"/>
        </a:spcAft>
        <a:buClr>
          <a:schemeClr val="accent4"/>
        </a:buClr>
        <a:buSzPct val="80000"/>
        <a:buFont typeface="Franklin Gothic Book" panose="020B05030201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ING Me" pitchFamily="2" charset="0"/>
        </a:defRPr>
      </a:lvl4pPr>
      <a:lvl5pPr marL="542925" indent="-180975" algn="l" defTabSz="914400" rtl="0" eaLnBrk="1" latinLnBrk="0" hangingPunct="1">
        <a:lnSpc>
          <a:spcPts val="2400"/>
        </a:lnSpc>
        <a:spcBef>
          <a:spcPts val="0"/>
        </a:spcBef>
        <a:spcAft>
          <a:spcPts val="0"/>
        </a:spcAft>
        <a:buClr>
          <a:schemeClr val="accent5"/>
        </a:buClr>
        <a:buSzPct val="80000"/>
        <a:buFont typeface="Franklin Gothic Book" panose="020B05030201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ING Me" pitchFamily="2" charset="0"/>
        </a:defRPr>
      </a:lvl5pPr>
      <a:lvl6pPr marL="714375" indent="-171450" algn="l" defTabSz="914400" rtl="0" eaLnBrk="1" latinLnBrk="0" hangingPunct="1">
        <a:lnSpc>
          <a:spcPts val="2400"/>
        </a:lnSpc>
        <a:spcBef>
          <a:spcPts val="0"/>
        </a:spcBef>
        <a:buClr>
          <a:schemeClr val="accent6"/>
        </a:buClr>
        <a:buSzPct val="80000"/>
        <a:buFont typeface="Franklin Gothic Book" panose="020B05030201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6" orient="horz" pos="2376" userDrawn="1">
          <p15:clr>
            <a:srgbClr val="F26B43"/>
          </p15:clr>
        </p15:guide>
        <p15:guide id="23" pos="3840" userDrawn="1">
          <p15:clr>
            <a:srgbClr val="F26B43"/>
          </p15:clr>
        </p15:guide>
        <p15:guide id="24" orient="horz" pos="4005" userDrawn="1">
          <p15:clr>
            <a:srgbClr val="F26B43"/>
          </p15:clr>
        </p15:guide>
        <p15:guide id="25" pos="211" userDrawn="1">
          <p15:clr>
            <a:srgbClr val="F26B43"/>
          </p15:clr>
        </p15:guide>
        <p15:guide id="26" pos="414" userDrawn="1">
          <p15:clr>
            <a:srgbClr val="F26B43"/>
          </p15:clr>
        </p15:guide>
        <p15:guide id="27" orient="horz" pos="380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F6B46-2CD3-4006-8BC2-CA890A3973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3908" y="3329637"/>
            <a:ext cx="11140848" cy="786349"/>
          </a:xfrm>
        </p:spPr>
        <p:txBody>
          <a:bodyPr/>
          <a:lstStyle/>
          <a:p>
            <a:pPr algn="ctr"/>
            <a:r>
              <a:rPr lang="en-US" b="0" dirty="0"/>
              <a:t>MVVM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22D4C0-3293-48B0-AAE8-C87A0C53039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CB878A-F2C5-4205-B4BB-0D176E2B02E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nl-NL" dirty="0" err="1"/>
              <a:t>Predavači</a:t>
            </a:r>
            <a:r>
              <a:rPr lang="nl-NL" dirty="0"/>
              <a:t>: Vladimir </a:t>
            </a:r>
            <a:r>
              <a:rPr lang="nl-NL" dirty="0" err="1"/>
              <a:t>Čiča</a:t>
            </a:r>
            <a:r>
              <a:rPr lang="nl-NL" dirty="0"/>
              <a:t> i Mustafa </a:t>
            </a:r>
            <a:r>
              <a:rPr lang="nl-NL" dirty="0" err="1"/>
              <a:t>Rizabegović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77356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F28E98-F804-6049-CFC0-327AAFA4A74A}"/>
              </a:ext>
            </a:extLst>
          </p:cNvPr>
          <p:cNvSpPr txBox="1">
            <a:spLocks/>
          </p:cNvSpPr>
          <p:nvPr/>
        </p:nvSpPr>
        <p:spPr bwMode="auto">
          <a:xfrm>
            <a:off x="658813" y="1544638"/>
            <a:ext cx="5184775" cy="4475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800" b="0" kern="1200" baseline="0">
                <a:solidFill>
                  <a:schemeClr val="tx2"/>
                </a:solidFill>
                <a:latin typeface="+mj-lt"/>
                <a:ea typeface="+mn-ea"/>
                <a:cs typeface="ING Me" pitchFamily="2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2pPr>
            <a:lvl3pPr marL="18097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3pPr>
            <a:lvl4pPr marL="361950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4pPr>
            <a:lvl5pPr marL="54292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5pPr>
            <a:lvl6pPr marL="714375" indent="-17145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chemeClr val="accent6"/>
              </a:buClr>
              <a:buSzPct val="80000"/>
              <a:buFont typeface="Franklin Gothic Book" panose="020B05030201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sz="2000" dirty="0"/>
              <a:t>Model </a:t>
            </a:r>
            <a:r>
              <a:rPr lang="en-GB" sz="2000" dirty="0" err="1"/>
              <a:t>sadrži</a:t>
            </a:r>
            <a:r>
              <a:rPr lang="en-GB" sz="2000" dirty="0"/>
              <a:t> </a:t>
            </a:r>
            <a:r>
              <a:rPr lang="en-GB" sz="2000" dirty="0" err="1"/>
              <a:t>klase</a:t>
            </a:r>
            <a:r>
              <a:rPr lang="en-GB" sz="2000" dirty="0"/>
              <a:t> </a:t>
            </a:r>
            <a:r>
              <a:rPr lang="en-GB" sz="2000" dirty="0" err="1"/>
              <a:t>zadužene</a:t>
            </a:r>
            <a:r>
              <a:rPr lang="en-GB" sz="2000" dirty="0"/>
              <a:t> za </a:t>
            </a:r>
            <a:r>
              <a:rPr lang="en-GB" sz="2000" dirty="0" err="1"/>
              <a:t>direktan</a:t>
            </a:r>
            <a:r>
              <a:rPr lang="en-GB" sz="2000" dirty="0"/>
              <a:t> </a:t>
            </a:r>
            <a:r>
              <a:rPr lang="en-GB" sz="2000" dirty="0" err="1"/>
              <a:t>pristup</a:t>
            </a:r>
            <a:r>
              <a:rPr lang="en-GB" sz="2000" dirty="0"/>
              <a:t> </a:t>
            </a:r>
            <a:r>
              <a:rPr lang="en-GB" sz="2000" dirty="0" err="1"/>
              <a:t>podacima</a:t>
            </a:r>
            <a:r>
              <a:rPr lang="en-GB" sz="2000" dirty="0"/>
              <a:t> </a:t>
            </a:r>
            <a:r>
              <a:rPr lang="en-GB" sz="2000" dirty="0" err="1"/>
              <a:t>sa</a:t>
            </a:r>
            <a:r>
              <a:rPr lang="en-GB" sz="2000" dirty="0"/>
              <a:t> </a:t>
            </a:r>
            <a:r>
              <a:rPr lang="en-GB" sz="2000" dirty="0" err="1"/>
              <a:t>ciljem</a:t>
            </a:r>
            <a:r>
              <a:rPr lang="en-GB" sz="2000" dirty="0"/>
              <a:t> da </a:t>
            </a:r>
            <a:r>
              <a:rPr lang="en-GB" sz="2000" dirty="0" err="1"/>
              <a:t>abstrahuje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pojednostavi</a:t>
            </a:r>
            <a:r>
              <a:rPr lang="en-GB" sz="2000" dirty="0"/>
              <a:t> </a:t>
            </a:r>
            <a:r>
              <a:rPr lang="en-GB" sz="2000" dirty="0" err="1"/>
              <a:t>pristup</a:t>
            </a:r>
            <a:r>
              <a:rPr lang="en-GB" sz="2000" dirty="0"/>
              <a:t> </a:t>
            </a:r>
            <a:r>
              <a:rPr lang="en-GB" sz="2000" dirty="0" err="1"/>
              <a:t>tim</a:t>
            </a:r>
            <a:r>
              <a:rPr lang="en-GB" sz="2000" dirty="0"/>
              <a:t> </a:t>
            </a:r>
            <a:r>
              <a:rPr lang="en-GB" sz="2000" dirty="0" err="1"/>
              <a:t>podacima</a:t>
            </a:r>
            <a:r>
              <a:rPr lang="en-GB" sz="2000" dirty="0"/>
              <a:t>.</a:t>
            </a:r>
          </a:p>
          <a:p>
            <a:pPr>
              <a:spcAft>
                <a:spcPts val="600"/>
              </a:spcAft>
            </a:pPr>
            <a:br>
              <a:rPr lang="en-GB" sz="2000" dirty="0"/>
            </a:br>
            <a:r>
              <a:rPr lang="en-GB" sz="2000" dirty="0" err="1"/>
              <a:t>Podaci</a:t>
            </a:r>
            <a:r>
              <a:rPr lang="en-GB" sz="2000" dirty="0"/>
              <a:t> </a:t>
            </a:r>
            <a:r>
              <a:rPr lang="en-GB" sz="2000" dirty="0" err="1"/>
              <a:t>dolaze</a:t>
            </a:r>
            <a:r>
              <a:rPr lang="en-GB" sz="2000" dirty="0"/>
              <a:t> </a:t>
            </a:r>
            <a:r>
              <a:rPr lang="en-GB" sz="2000" dirty="0" err="1"/>
              <a:t>iz</a:t>
            </a:r>
            <a:r>
              <a:rPr lang="en-GB" sz="2000" dirty="0"/>
              <a:t> </a:t>
            </a:r>
            <a:r>
              <a:rPr lang="en-GB" sz="2000" dirty="0" err="1"/>
              <a:t>više</a:t>
            </a:r>
            <a:r>
              <a:rPr lang="en-GB" sz="2000" dirty="0"/>
              <a:t> </a:t>
            </a:r>
            <a:r>
              <a:rPr lang="en-GB" sz="2000" dirty="0" err="1"/>
              <a:t>izvora</a:t>
            </a:r>
            <a:r>
              <a:rPr lang="en-GB" sz="2000" dirty="0"/>
              <a:t> (</a:t>
            </a:r>
            <a:r>
              <a:rPr lang="en-GB" sz="2000" dirty="0" err="1"/>
              <a:t>baza</a:t>
            </a:r>
            <a:r>
              <a:rPr lang="en-GB" sz="2000" dirty="0"/>
              <a:t>, webservice...)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iz</a:t>
            </a:r>
            <a:r>
              <a:rPr lang="en-GB" sz="2000" dirty="0"/>
              <a:t> tog </a:t>
            </a:r>
            <a:r>
              <a:rPr lang="en-GB" sz="2000" dirty="0" err="1"/>
              <a:t>razloga</a:t>
            </a:r>
            <a:r>
              <a:rPr lang="en-GB" sz="2000" dirty="0"/>
              <a:t> je </a:t>
            </a:r>
            <a:r>
              <a:rPr lang="en-GB" sz="2000" dirty="0" err="1"/>
              <a:t>bitno</a:t>
            </a:r>
            <a:r>
              <a:rPr lang="en-GB" sz="2000" dirty="0"/>
              <a:t> da </a:t>
            </a:r>
            <a:r>
              <a:rPr lang="en-GB" sz="2000" dirty="0" err="1"/>
              <a:t>imamo</a:t>
            </a:r>
            <a:r>
              <a:rPr lang="en-GB" sz="2000" dirty="0"/>
              <a:t> </a:t>
            </a:r>
            <a:r>
              <a:rPr lang="en-GB" sz="2000" dirty="0" err="1"/>
              <a:t>jednu</a:t>
            </a:r>
            <a:r>
              <a:rPr lang="en-GB" sz="2000" dirty="0"/>
              <a:t> </a:t>
            </a:r>
            <a:r>
              <a:rPr lang="en-GB" sz="2000" dirty="0" err="1"/>
              <a:t>ulaznu</a:t>
            </a:r>
            <a:r>
              <a:rPr lang="en-GB" sz="2000" dirty="0"/>
              <a:t> </a:t>
            </a:r>
            <a:r>
              <a:rPr lang="en-GB" sz="2000" dirty="0" err="1"/>
              <a:t>tačku</a:t>
            </a:r>
            <a:r>
              <a:rPr lang="en-GB" sz="2000" dirty="0"/>
              <a:t> ka </a:t>
            </a:r>
            <a:r>
              <a:rPr lang="en-GB" sz="2000" dirty="0" err="1"/>
              <a:t>izvorima</a:t>
            </a:r>
            <a:r>
              <a:rPr lang="en-GB" sz="2000" dirty="0"/>
              <a:t> </a:t>
            </a:r>
            <a:r>
              <a:rPr lang="en-GB" sz="2000" dirty="0" err="1"/>
              <a:t>podataka</a:t>
            </a:r>
            <a:r>
              <a:rPr lang="en-GB" sz="2000" dirty="0"/>
              <a:t> – </a:t>
            </a:r>
            <a:r>
              <a:rPr lang="en-GB" sz="2000" b="1" dirty="0"/>
              <a:t>Repository</a:t>
            </a:r>
            <a:r>
              <a:rPr lang="en-GB" sz="2000" dirty="0"/>
              <a:t>.</a:t>
            </a:r>
          </a:p>
          <a:p>
            <a:pPr>
              <a:spcAft>
                <a:spcPts val="600"/>
              </a:spcAft>
            </a:pPr>
            <a:endParaRPr lang="en-GB" sz="2000" b="1" dirty="0"/>
          </a:p>
          <a:p>
            <a:pPr>
              <a:spcAft>
                <a:spcPts val="600"/>
              </a:spcAft>
            </a:pPr>
            <a:r>
              <a:rPr lang="en-GB" sz="2000" dirty="0"/>
              <a:t>Repository </a:t>
            </a:r>
            <a:r>
              <a:rPr lang="en-GB" sz="2000" dirty="0" err="1"/>
              <a:t>ima</a:t>
            </a:r>
            <a:r>
              <a:rPr lang="en-GB" sz="2000" dirty="0"/>
              <a:t> </a:t>
            </a:r>
            <a:r>
              <a:rPr lang="en-GB" sz="2000" dirty="0" err="1"/>
              <a:t>ulogu</a:t>
            </a:r>
            <a:r>
              <a:rPr lang="en-GB" sz="2000" dirty="0"/>
              <a:t> da </a:t>
            </a:r>
            <a:r>
              <a:rPr lang="en-GB" sz="2000" dirty="0" err="1"/>
              <a:t>abstrahuje</a:t>
            </a:r>
            <a:r>
              <a:rPr lang="en-GB" sz="2000" dirty="0"/>
              <a:t> </a:t>
            </a:r>
            <a:r>
              <a:rPr lang="en-GB" sz="2000" dirty="0" err="1"/>
              <a:t>više</a:t>
            </a:r>
            <a:r>
              <a:rPr lang="en-GB" sz="2000" dirty="0"/>
              <a:t> </a:t>
            </a:r>
            <a:r>
              <a:rPr lang="en-GB" sz="2000" dirty="0" err="1"/>
              <a:t>izvora</a:t>
            </a:r>
            <a:r>
              <a:rPr lang="en-GB" sz="2000" dirty="0"/>
              <a:t> </a:t>
            </a:r>
            <a:r>
              <a:rPr lang="en-GB" sz="2000" dirty="0" err="1"/>
              <a:t>podataka</a:t>
            </a:r>
            <a:r>
              <a:rPr lang="en-GB" sz="2000" dirty="0"/>
              <a:t> u </a:t>
            </a:r>
            <a:r>
              <a:rPr lang="en-GB" sz="2000" dirty="0" err="1"/>
              <a:t>jedan</a:t>
            </a:r>
            <a:r>
              <a:rPr lang="en-GB" sz="2000" dirty="0"/>
              <a:t> API </a:t>
            </a:r>
            <a:r>
              <a:rPr lang="en-GB" sz="2000" dirty="0" err="1"/>
              <a:t>preko</a:t>
            </a:r>
            <a:r>
              <a:rPr lang="en-GB" sz="2000" dirty="0"/>
              <a:t> </a:t>
            </a:r>
            <a:r>
              <a:rPr lang="en-GB" sz="2000" dirty="0" err="1"/>
              <a:t>kog</a:t>
            </a:r>
            <a:r>
              <a:rPr lang="en-GB" sz="2000" dirty="0"/>
              <a:t> </a:t>
            </a:r>
            <a:r>
              <a:rPr lang="en-GB" sz="2000" dirty="0" err="1"/>
              <a:t>ViewModel</a:t>
            </a:r>
            <a:r>
              <a:rPr lang="en-GB" sz="2000" dirty="0"/>
              <a:t> </a:t>
            </a:r>
            <a:r>
              <a:rPr lang="en-GB" sz="2000" dirty="0" err="1"/>
              <a:t>ima</a:t>
            </a:r>
            <a:r>
              <a:rPr lang="en-GB" sz="2000" dirty="0"/>
              <a:t> </a:t>
            </a:r>
            <a:r>
              <a:rPr lang="en-GB" sz="2000" dirty="0" err="1"/>
              <a:t>direktan</a:t>
            </a:r>
            <a:r>
              <a:rPr lang="en-GB" sz="2000" dirty="0"/>
              <a:t> </a:t>
            </a:r>
            <a:r>
              <a:rPr lang="en-GB" sz="2000" dirty="0" err="1"/>
              <a:t>pristup</a:t>
            </a:r>
            <a:r>
              <a:rPr lang="en-GB" sz="2000" dirty="0"/>
              <a:t>. Na taj </a:t>
            </a:r>
            <a:r>
              <a:rPr lang="en-GB" sz="2000" dirty="0" err="1"/>
              <a:t>način</a:t>
            </a:r>
            <a:r>
              <a:rPr lang="en-GB" sz="2000" dirty="0"/>
              <a:t> </a:t>
            </a:r>
            <a:r>
              <a:rPr lang="en-GB" sz="2000" dirty="0" err="1"/>
              <a:t>ViewModel</a:t>
            </a:r>
            <a:r>
              <a:rPr lang="en-GB" sz="2000" dirty="0"/>
              <a:t> ne </a:t>
            </a:r>
            <a:r>
              <a:rPr lang="en-GB" sz="2000" dirty="0" err="1"/>
              <a:t>zna</a:t>
            </a:r>
            <a:r>
              <a:rPr lang="en-GB" sz="2000" dirty="0"/>
              <a:t> </a:t>
            </a:r>
            <a:r>
              <a:rPr lang="en-GB" sz="2000" dirty="0" err="1"/>
              <a:t>iz</a:t>
            </a:r>
            <a:r>
              <a:rPr lang="en-GB" sz="2000" dirty="0"/>
              <a:t> </a:t>
            </a:r>
            <a:r>
              <a:rPr lang="en-GB" sz="2000" dirty="0" err="1"/>
              <a:t>kog</a:t>
            </a:r>
            <a:r>
              <a:rPr lang="en-GB" sz="2000" dirty="0"/>
              <a:t> </a:t>
            </a:r>
            <a:r>
              <a:rPr lang="en-GB" sz="2000" dirty="0" err="1"/>
              <a:t>izvora</a:t>
            </a:r>
            <a:r>
              <a:rPr lang="en-GB" sz="2000" dirty="0"/>
              <a:t> </a:t>
            </a:r>
            <a:r>
              <a:rPr lang="en-GB" sz="2000" dirty="0" err="1"/>
              <a:t>stižu</a:t>
            </a:r>
            <a:r>
              <a:rPr lang="en-GB" sz="2000" dirty="0"/>
              <a:t> </a:t>
            </a:r>
            <a:r>
              <a:rPr lang="en-GB" sz="2000" dirty="0" err="1"/>
              <a:t>podaci</a:t>
            </a:r>
            <a:r>
              <a:rPr lang="en-GB" sz="2000" dirty="0"/>
              <a:t>: web </a:t>
            </a:r>
            <a:r>
              <a:rPr lang="en-GB" sz="2000" dirty="0" err="1"/>
              <a:t>ili</a:t>
            </a:r>
            <a:r>
              <a:rPr lang="en-GB" sz="2000" dirty="0"/>
              <a:t> </a:t>
            </a:r>
            <a:r>
              <a:rPr lang="en-GB" sz="2000" dirty="0" err="1"/>
              <a:t>baza</a:t>
            </a:r>
            <a:r>
              <a:rPr lang="en-GB" sz="2000" dirty="0"/>
              <a:t>.</a:t>
            </a:r>
          </a:p>
        </p:txBody>
      </p:sp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0B868082-FB36-577E-C02E-49ABBD33B0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8413" y="2408186"/>
            <a:ext cx="5184775" cy="2748066"/>
          </a:xfrm>
          <a:prstGeom prst="rect">
            <a:avLst/>
          </a:prstGeom>
          <a:noFill/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515833"/>
            <a:ext cx="10863261" cy="854075"/>
          </a:xfrm>
        </p:spPr>
        <p:txBody>
          <a:bodyPr vert="horz" lIns="0" tIns="0" rIns="0" bIns="0" rtlCol="0" anchor="ctr">
            <a:normAutofit/>
          </a:bodyPr>
          <a:lstStyle/>
          <a:p>
            <a:r>
              <a:rPr lang="en-GB" b="1" kern="1200" cap="all" baseline="0">
                <a:latin typeface="+mj-lt"/>
                <a:ea typeface="+mj-ea"/>
                <a:cs typeface="ING Me" pitchFamily="2" charset="0"/>
              </a:rPr>
              <a:t>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1371" y="6372229"/>
            <a:ext cx="272256" cy="188119"/>
          </a:xfrm>
        </p:spPr>
        <p:txBody>
          <a:bodyPr vert="horz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fld id="{DDD2A080-DA64-4F5C-9131-47EB793B4410}" type="slidenum">
              <a:rPr lang="en-GB" smtClean="0"/>
              <a:pPr>
                <a:spcAft>
                  <a:spcPts val="600"/>
                </a:spcAft>
              </a:pPr>
              <a:t>10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</p:spPr>
        <p:txBody>
          <a:bodyPr vert="horz" lIns="0" tIns="0" rIns="0" bIns="0" rtlCol="0"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dirty="0"/>
              <a:t>MVVM</a:t>
            </a:r>
            <a:endParaRPr lang="en-GB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0779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18520EA-2843-4F59-BA3E-C5B853A3FDB8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6348414" y="1539877"/>
            <a:ext cx="5173662" cy="2079356"/>
          </a:xfrm>
        </p:spPr>
        <p:txBody>
          <a:bodyPr vert="horz" lIns="0" tIns="0" rIns="0" bIns="0" rtlCol="0">
            <a:normAutofit/>
          </a:bodyPr>
          <a:lstStyle/>
          <a:p>
            <a:pPr>
              <a:spcAft>
                <a:spcPts val="600"/>
              </a:spcAft>
            </a:pPr>
            <a:endParaRPr lang="nl-NL" dirty="0"/>
          </a:p>
          <a:p>
            <a:pPr>
              <a:spcAft>
                <a:spcPts val="600"/>
              </a:spcAft>
            </a:pPr>
            <a:endParaRPr lang="nl-NL" dirty="0"/>
          </a:p>
          <a:p>
            <a:pPr>
              <a:spcAft>
                <a:spcPts val="600"/>
              </a:spcAft>
            </a:pPr>
            <a:endParaRPr lang="nl-NL" dirty="0"/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EB218034-F698-D9C9-33AB-42779D6388B8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658813" y="1655506"/>
            <a:ext cx="10898449" cy="4267122"/>
          </a:xfrm>
        </p:spPr>
        <p:txBody>
          <a:bodyPr/>
          <a:lstStyle/>
          <a:p>
            <a:r>
              <a:rPr lang="en-US" dirty="0" err="1"/>
              <a:t>Preporučeni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za </a:t>
            </a:r>
            <a:r>
              <a:rPr lang="en-US" dirty="0" err="1"/>
              <a:t>komunikaciju</a:t>
            </a:r>
            <a:r>
              <a:rPr lang="en-US" dirty="0"/>
              <a:t> </a:t>
            </a:r>
            <a:r>
              <a:rPr lang="en-US" dirty="0" err="1"/>
              <a:t>izmedju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sloja</a:t>
            </a:r>
            <a:r>
              <a:rPr lang="en-US" dirty="0"/>
              <a:t> u MVVM </a:t>
            </a:r>
            <a:r>
              <a:rPr lang="en-US" dirty="0" err="1"/>
              <a:t>paternu</a:t>
            </a:r>
            <a:r>
              <a:rPr lang="en-US" dirty="0"/>
              <a:t> je </a:t>
            </a:r>
            <a:r>
              <a:rPr lang="en-US" i="1" dirty="0"/>
              <a:t>observer </a:t>
            </a:r>
            <a:r>
              <a:rPr lang="en-US" i="1" dirty="0" err="1"/>
              <a:t>patern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LiveData</a:t>
            </a:r>
            <a:r>
              <a:rPr lang="en-US" dirty="0"/>
              <a:t> je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i="1" dirty="0"/>
              <a:t>observable data holder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on je </a:t>
            </a:r>
            <a:r>
              <a:rPr lang="en-US" dirty="0" err="1"/>
              <a:t>zadužen</a:t>
            </a:r>
            <a:r>
              <a:rPr lang="en-US" dirty="0"/>
              <a:t> da </a:t>
            </a:r>
            <a:r>
              <a:rPr lang="en-US" dirty="0" err="1"/>
              <a:t>čuva</a:t>
            </a:r>
            <a:r>
              <a:rPr lang="en-US" dirty="0"/>
              <a:t> </a:t>
            </a:r>
            <a:r>
              <a:rPr lang="en-US" dirty="0" err="1"/>
              <a:t>referencu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“</a:t>
            </a:r>
            <a:r>
              <a:rPr lang="en-US" dirty="0" err="1"/>
              <a:t>niži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”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obavesti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posmatrače</a:t>
            </a:r>
            <a:r>
              <a:rPr lang="en-US" dirty="0"/>
              <a:t> (</a:t>
            </a:r>
            <a:r>
              <a:rPr lang="en-US" i="1" dirty="0"/>
              <a:t>observers</a:t>
            </a:r>
            <a:r>
              <a:rPr lang="en-US" dirty="0"/>
              <a:t>)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dodje</a:t>
            </a:r>
            <a:r>
              <a:rPr lang="en-US" dirty="0"/>
              <a:t> do </a:t>
            </a:r>
            <a:r>
              <a:rPr lang="en-US" dirty="0" err="1"/>
              <a:t>promena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Najvažnija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 </a:t>
            </a:r>
            <a:r>
              <a:rPr lang="en-US" dirty="0" err="1"/>
              <a:t>LiveData</a:t>
            </a:r>
            <a:r>
              <a:rPr lang="en-US" dirty="0"/>
              <a:t> je ta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svestan</a:t>
            </a:r>
            <a:r>
              <a:rPr lang="en-US" dirty="0"/>
              <a:t> </a:t>
            </a:r>
            <a:r>
              <a:rPr lang="en-US" dirty="0" err="1"/>
              <a:t>životnog</a:t>
            </a:r>
            <a:r>
              <a:rPr lang="en-US" dirty="0"/>
              <a:t> </a:t>
            </a:r>
            <a:r>
              <a:rPr lang="en-US" dirty="0" err="1"/>
              <a:t>ciklusa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komponenti</a:t>
            </a:r>
            <a:r>
              <a:rPr lang="en-US" dirty="0"/>
              <a:t> </a:t>
            </a:r>
            <a:r>
              <a:rPr lang="en-US" dirty="0" err="1"/>
              <a:t>aplikacije</a:t>
            </a:r>
            <a:r>
              <a:rPr lang="en-US" dirty="0"/>
              <a:t> (</a:t>
            </a:r>
            <a:r>
              <a:rPr lang="en-US" dirty="0" err="1"/>
              <a:t>aktivnosti</a:t>
            </a:r>
            <a:r>
              <a:rPr lang="en-US" dirty="0"/>
              <a:t>, </a:t>
            </a:r>
            <a:r>
              <a:rPr lang="en-US" dirty="0" err="1"/>
              <a:t>fragmenta</a:t>
            </a:r>
            <a:r>
              <a:rPr lang="en-US" dirty="0"/>
              <a:t>...). </a:t>
            </a:r>
            <a:r>
              <a:rPr lang="en-US" dirty="0" err="1"/>
              <a:t>LiveData</a:t>
            </a:r>
            <a:r>
              <a:rPr lang="en-US" dirty="0"/>
              <a:t> </a:t>
            </a:r>
            <a:r>
              <a:rPr lang="en-US" dirty="0" err="1"/>
              <a:t>ažurira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posmatrače</a:t>
            </a:r>
            <a:r>
              <a:rPr lang="en-US" dirty="0"/>
              <a:t> koji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aktivnom</a:t>
            </a:r>
            <a:r>
              <a:rPr lang="en-US" dirty="0"/>
              <a:t> </a:t>
            </a:r>
            <a:r>
              <a:rPr lang="en-US" dirty="0" err="1"/>
              <a:t>stanju</a:t>
            </a:r>
            <a:r>
              <a:rPr lang="en-US" dirty="0"/>
              <a:t> (</a:t>
            </a:r>
            <a:r>
              <a:rPr lang="en-US" dirty="0" err="1"/>
              <a:t>životni</a:t>
            </a:r>
            <a:r>
              <a:rPr lang="en-US" dirty="0"/>
              <a:t> </a:t>
            </a:r>
            <a:r>
              <a:rPr lang="en-US" dirty="0" err="1"/>
              <a:t>ciklus</a:t>
            </a:r>
            <a:r>
              <a:rPr lang="en-US" dirty="0"/>
              <a:t> je u STARTED </a:t>
            </a:r>
            <a:r>
              <a:rPr lang="en-US" dirty="0" err="1"/>
              <a:t>ili</a:t>
            </a:r>
            <a:r>
              <a:rPr lang="en-US" dirty="0"/>
              <a:t> RESUMED </a:t>
            </a:r>
            <a:r>
              <a:rPr lang="en-US" dirty="0" err="1"/>
              <a:t>stanju</a:t>
            </a:r>
            <a:r>
              <a:rPr lang="en-US" dirty="0"/>
              <a:t>).</a:t>
            </a:r>
          </a:p>
          <a:p>
            <a:endParaRPr lang="en-US" dirty="0"/>
          </a:p>
          <a:p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koristimo</a:t>
            </a:r>
            <a:r>
              <a:rPr lang="en-US" dirty="0"/>
              <a:t> </a:t>
            </a:r>
            <a:r>
              <a:rPr lang="en-US" dirty="0" err="1"/>
              <a:t>LiveData</a:t>
            </a:r>
            <a:r>
              <a:rPr lang="en-US" dirty="0"/>
              <a:t> ne </a:t>
            </a:r>
            <a:r>
              <a:rPr lang="en-US" dirty="0" err="1"/>
              <a:t>moramo</a:t>
            </a:r>
            <a:r>
              <a:rPr lang="en-US" dirty="0"/>
              <a:t> da </a:t>
            </a:r>
            <a:r>
              <a:rPr lang="en-US" dirty="0" err="1"/>
              <a:t>brinemo</a:t>
            </a:r>
            <a:r>
              <a:rPr lang="en-US" dirty="0"/>
              <a:t> o </a:t>
            </a:r>
            <a:r>
              <a:rPr lang="en-US" dirty="0" err="1"/>
              <a:t>završenom</a:t>
            </a:r>
            <a:r>
              <a:rPr lang="en-US" dirty="0"/>
              <a:t> </a:t>
            </a:r>
            <a:r>
              <a:rPr lang="en-US" dirty="0" err="1"/>
              <a:t>životnom</a:t>
            </a:r>
            <a:r>
              <a:rPr lang="en-US" dirty="0"/>
              <a:t> </a:t>
            </a:r>
            <a:r>
              <a:rPr lang="en-US" dirty="0" err="1"/>
              <a:t>ciklusu</a:t>
            </a:r>
            <a:r>
              <a:rPr lang="en-US" dirty="0"/>
              <a:t> </a:t>
            </a:r>
            <a:r>
              <a:rPr lang="en-US" dirty="0" err="1"/>
              <a:t>komponente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automatski</a:t>
            </a:r>
            <a:r>
              <a:rPr lang="en-US" dirty="0"/>
              <a:t> </a:t>
            </a:r>
            <a:r>
              <a:rPr lang="en-US" dirty="0" err="1"/>
              <a:t>odjavljuju</a:t>
            </a:r>
            <a:r>
              <a:rPr lang="en-US" dirty="0"/>
              <a:t> </a:t>
            </a:r>
            <a:r>
              <a:rPr lang="en-US" dirty="0" err="1"/>
              <a:t>čim</a:t>
            </a:r>
            <a:r>
              <a:rPr lang="en-US" dirty="0"/>
              <a:t> </a:t>
            </a:r>
            <a:r>
              <a:rPr lang="en-US" dirty="0" err="1"/>
              <a:t>komponenta</a:t>
            </a:r>
            <a:r>
              <a:rPr lang="en-US" dirty="0"/>
              <a:t> </a:t>
            </a:r>
            <a:r>
              <a:rPr lang="en-US" dirty="0" err="1"/>
              <a:t>završi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životni</a:t>
            </a:r>
            <a:r>
              <a:rPr lang="en-US" dirty="0"/>
              <a:t> </a:t>
            </a:r>
            <a:r>
              <a:rPr lang="en-US" dirty="0" err="1"/>
              <a:t>ciklus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515833"/>
            <a:ext cx="10863261" cy="854075"/>
          </a:xfrm>
        </p:spPr>
        <p:txBody>
          <a:bodyPr anchor="ctr">
            <a:normAutofit/>
          </a:bodyPr>
          <a:lstStyle/>
          <a:p>
            <a:r>
              <a:rPr lang="nl-NL" dirty="0"/>
              <a:t>Livedata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1371" y="6372229"/>
            <a:ext cx="272256" cy="18811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DDD2A080-DA64-4F5C-9131-47EB793B4410}" type="slidenum">
              <a:rPr lang="en-GB" smtClean="0"/>
              <a:pPr>
                <a:spcAft>
                  <a:spcPts val="600"/>
                </a:spcAft>
              </a:pPr>
              <a:t>11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dirty="0"/>
              <a:t>MVVM</a:t>
            </a:r>
            <a:endParaRPr lang="en-GB" kern="1200" dirty="0"/>
          </a:p>
        </p:txBody>
      </p:sp>
    </p:spTree>
    <p:extLst>
      <p:ext uri="{BB962C8B-B14F-4D97-AF65-F5344CB8AC3E}">
        <p14:creationId xmlns:p14="http://schemas.microsoft.com/office/powerpoint/2010/main" val="3870058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AA9CD6CA-CB4D-01D2-70A6-A021CE60F6C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95304" y="3937800"/>
            <a:ext cx="4398963" cy="72945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5305" y="2586687"/>
            <a:ext cx="4848284" cy="1227573"/>
          </a:xfrm>
        </p:spPr>
        <p:txBody>
          <a:bodyPr anchor="b">
            <a:normAutofit/>
          </a:bodyPr>
          <a:lstStyle/>
          <a:p>
            <a:r>
              <a:rPr lang="nl-NL" err="1"/>
              <a:t>PItanja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8813" y="5992145"/>
            <a:ext cx="250381" cy="347662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DDD2A080-DA64-4F5C-9131-47EB793B4410}" type="slidenum">
              <a:rPr lang="en-GB" dirty="0" smtClean="0"/>
              <a:pPr>
                <a:spcAft>
                  <a:spcPts val="600"/>
                </a:spcAft>
              </a:pPr>
              <a:t>12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73690" y="6370641"/>
            <a:ext cx="8912269" cy="18970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b="0" dirty="0"/>
              <a:t>MVVM</a:t>
            </a:r>
            <a:endParaRPr lang="en-GB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907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DE85BE3E-3902-6715-0316-E3BA1807C2CF}"/>
              </a:ext>
            </a:extLst>
          </p:cNvPr>
          <p:cNvSpPr txBox="1">
            <a:spLocks/>
          </p:cNvSpPr>
          <p:nvPr/>
        </p:nvSpPr>
        <p:spPr bwMode="auto">
          <a:xfrm>
            <a:off x="623627" y="1544638"/>
            <a:ext cx="10909561" cy="447516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800" b="0" kern="1200" baseline="0">
                <a:solidFill>
                  <a:schemeClr val="tx2"/>
                </a:solidFill>
                <a:latin typeface="+mj-lt"/>
                <a:ea typeface="+mn-ea"/>
                <a:cs typeface="ING Me" pitchFamily="2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2pPr>
            <a:lvl3pPr marL="18097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3pPr>
            <a:lvl4pPr marL="361950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4pPr>
            <a:lvl5pPr marL="54292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5pPr>
            <a:lvl6pPr marL="714375" indent="-17145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chemeClr val="accent6"/>
              </a:buClr>
              <a:buSzPct val="80000"/>
              <a:buFont typeface="Franklin Gothic Book" panose="020B05030201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dirty="0" err="1"/>
              <a:t>Zbog</a:t>
            </a:r>
            <a:r>
              <a:rPr lang="en-GB" dirty="0"/>
              <a:t> </a:t>
            </a:r>
            <a:r>
              <a:rPr lang="en-GB" dirty="0" err="1"/>
              <a:t>prirode</a:t>
            </a:r>
            <a:r>
              <a:rPr lang="en-GB" dirty="0"/>
              <a:t> Android OS </a:t>
            </a:r>
            <a:r>
              <a:rPr lang="en-GB" dirty="0" err="1"/>
              <a:t>postoji</a:t>
            </a:r>
            <a:r>
              <a:rPr lang="en-GB" dirty="0"/>
              <a:t> </a:t>
            </a:r>
            <a:r>
              <a:rPr lang="en-GB" dirty="0" err="1"/>
              <a:t>šansa</a:t>
            </a:r>
            <a:r>
              <a:rPr lang="en-GB" dirty="0"/>
              <a:t> da OS u </a:t>
            </a:r>
            <a:r>
              <a:rPr lang="en-GB" dirty="0" err="1"/>
              <a:t>nekom</a:t>
            </a:r>
            <a:r>
              <a:rPr lang="en-GB" dirty="0"/>
              <a:t> </a:t>
            </a:r>
            <a:r>
              <a:rPr lang="en-GB" dirty="0" err="1"/>
              <a:t>trenutku</a:t>
            </a:r>
            <a:r>
              <a:rPr lang="en-GB" dirty="0"/>
              <a:t> “</a:t>
            </a:r>
            <a:r>
              <a:rPr lang="en-GB" dirty="0" err="1"/>
              <a:t>ubije</a:t>
            </a:r>
            <a:r>
              <a:rPr lang="en-GB" dirty="0"/>
              <a:t>”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memorije</a:t>
            </a:r>
            <a:r>
              <a:rPr lang="en-GB" dirty="0"/>
              <a:t> </a:t>
            </a:r>
            <a:r>
              <a:rPr lang="en-GB" dirty="0" err="1"/>
              <a:t>vašu</a:t>
            </a:r>
            <a:r>
              <a:rPr lang="en-GB" dirty="0"/>
              <a:t> </a:t>
            </a:r>
            <a:r>
              <a:rPr lang="en-GB" dirty="0" err="1"/>
              <a:t>aplikaciju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da </a:t>
            </a:r>
            <a:r>
              <a:rPr lang="en-GB" dirty="0" err="1"/>
              <a:t>komponente</a:t>
            </a:r>
            <a:r>
              <a:rPr lang="en-GB" dirty="0"/>
              <a:t> </a:t>
            </a:r>
            <a:r>
              <a:rPr lang="en-GB" dirty="0" err="1"/>
              <a:t>aplikacije</a:t>
            </a:r>
            <a:r>
              <a:rPr lang="en-GB" dirty="0"/>
              <a:t> </a:t>
            </a:r>
            <a:r>
              <a:rPr lang="en-GB" dirty="0" err="1"/>
              <a:t>pokrene</a:t>
            </a:r>
            <a:r>
              <a:rPr lang="en-GB" dirty="0"/>
              <a:t> </a:t>
            </a:r>
            <a:r>
              <a:rPr lang="en-GB" dirty="0" err="1"/>
              <a:t>individualno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ne po </a:t>
            </a:r>
            <a:r>
              <a:rPr lang="en-GB" dirty="0" err="1"/>
              <a:t>redosledu</a:t>
            </a:r>
            <a:r>
              <a:rPr lang="en-GB" dirty="0"/>
              <a:t> </a:t>
            </a:r>
            <a:r>
              <a:rPr lang="en-GB" dirty="0" err="1"/>
              <a:t>kojim</a:t>
            </a:r>
            <a:r>
              <a:rPr lang="en-GB" dirty="0"/>
              <a:t> </a:t>
            </a:r>
            <a:r>
              <a:rPr lang="en-GB" dirty="0" err="1"/>
              <a:t>očekujete</a:t>
            </a:r>
            <a:r>
              <a:rPr lang="en-GB" dirty="0"/>
              <a:t>. </a:t>
            </a:r>
            <a:r>
              <a:rPr lang="en-GB" dirty="0" err="1"/>
              <a:t>Zbog</a:t>
            </a:r>
            <a:r>
              <a:rPr lang="en-GB" dirty="0"/>
              <a:t> tog </a:t>
            </a:r>
            <a:r>
              <a:rPr lang="en-GB" dirty="0" err="1"/>
              <a:t>razloga</a:t>
            </a:r>
            <a:r>
              <a:rPr lang="en-GB" dirty="0"/>
              <a:t>, </a:t>
            </a:r>
            <a:r>
              <a:rPr lang="en-GB" b="1" dirty="0" err="1"/>
              <a:t>nikad</a:t>
            </a:r>
            <a:r>
              <a:rPr lang="en-GB" b="1" dirty="0"/>
              <a:t> ne </a:t>
            </a:r>
            <a:r>
              <a:rPr lang="en-GB" b="1" dirty="0" err="1"/>
              <a:t>treba</a:t>
            </a:r>
            <a:r>
              <a:rPr lang="en-GB" b="1" dirty="0"/>
              <a:t> </a:t>
            </a:r>
            <a:r>
              <a:rPr lang="en-GB" dirty="0"/>
              <a:t>da </a:t>
            </a:r>
            <a:r>
              <a:rPr lang="en-GB" dirty="0" err="1"/>
              <a:t>čuvate</a:t>
            </a:r>
            <a:r>
              <a:rPr lang="en-GB" dirty="0"/>
              <a:t> </a:t>
            </a:r>
            <a:r>
              <a:rPr lang="en-GB" i="1" dirty="0"/>
              <a:t>state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podatke</a:t>
            </a:r>
            <a:r>
              <a:rPr lang="en-GB" dirty="0"/>
              <a:t> u </a:t>
            </a:r>
            <a:r>
              <a:rPr lang="en-GB" dirty="0" err="1"/>
              <a:t>komponentama</a:t>
            </a:r>
            <a:r>
              <a:rPr lang="en-GB" dirty="0"/>
              <a:t> </a:t>
            </a:r>
            <a:r>
              <a:rPr lang="en-GB" dirty="0" err="1"/>
              <a:t>vaše</a:t>
            </a:r>
            <a:r>
              <a:rPr lang="en-GB" dirty="0"/>
              <a:t> </a:t>
            </a:r>
            <a:r>
              <a:rPr lang="en-GB" dirty="0" err="1"/>
              <a:t>aplikacije</a:t>
            </a:r>
            <a:r>
              <a:rPr lang="en-GB" dirty="0"/>
              <a:t>.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Pored toga, </a:t>
            </a:r>
            <a:r>
              <a:rPr lang="en-GB" dirty="0" err="1"/>
              <a:t>komponente</a:t>
            </a:r>
            <a:r>
              <a:rPr lang="en-GB" dirty="0"/>
              <a:t> </a:t>
            </a:r>
            <a:r>
              <a:rPr lang="en-GB" dirty="0" err="1"/>
              <a:t>aplikacije</a:t>
            </a:r>
            <a:r>
              <a:rPr lang="en-GB" dirty="0"/>
              <a:t> ne </a:t>
            </a:r>
            <a:r>
              <a:rPr lang="en-GB" dirty="0" err="1"/>
              <a:t>treba</a:t>
            </a:r>
            <a:r>
              <a:rPr lang="en-GB" dirty="0"/>
              <a:t> da </a:t>
            </a:r>
            <a:r>
              <a:rPr lang="en-GB" dirty="0" err="1"/>
              <a:t>zavise</a:t>
            </a:r>
            <a:r>
              <a:rPr lang="en-GB" dirty="0"/>
              <a:t> </a:t>
            </a:r>
            <a:r>
              <a:rPr lang="en-GB" dirty="0" err="1"/>
              <a:t>jedna</a:t>
            </a:r>
            <a:r>
              <a:rPr lang="en-GB" dirty="0"/>
              <a:t> od </a:t>
            </a:r>
            <a:r>
              <a:rPr lang="en-GB" dirty="0" err="1"/>
              <a:t>drugih</a:t>
            </a:r>
            <a:r>
              <a:rPr lang="en-GB" dirty="0"/>
              <a:t>.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Da </a:t>
            </a:r>
            <a:r>
              <a:rPr lang="en-GB" dirty="0" err="1"/>
              <a:t>bismo</a:t>
            </a:r>
            <a:r>
              <a:rPr lang="en-GB" dirty="0"/>
              <a:t> </a:t>
            </a:r>
            <a:r>
              <a:rPr lang="en-GB" dirty="0" err="1"/>
              <a:t>izbegli</a:t>
            </a:r>
            <a:r>
              <a:rPr lang="en-GB" dirty="0"/>
              <a:t> </a:t>
            </a:r>
            <a:r>
              <a:rPr lang="en-GB" dirty="0" err="1"/>
              <a:t>ove</a:t>
            </a:r>
            <a:r>
              <a:rPr lang="en-GB" dirty="0"/>
              <a:t> </a:t>
            </a:r>
            <a:r>
              <a:rPr lang="en-GB" dirty="0" err="1"/>
              <a:t>probleme</a:t>
            </a:r>
            <a:r>
              <a:rPr lang="en-GB" dirty="0"/>
              <a:t>, </a:t>
            </a:r>
            <a:r>
              <a:rPr lang="en-GB" dirty="0" err="1"/>
              <a:t>potrebno</a:t>
            </a:r>
            <a:r>
              <a:rPr lang="en-GB" dirty="0"/>
              <a:t> je da </a:t>
            </a:r>
            <a:r>
              <a:rPr lang="en-GB" dirty="0" err="1"/>
              <a:t>definišemo</a:t>
            </a:r>
            <a:r>
              <a:rPr lang="en-GB" dirty="0"/>
              <a:t> </a:t>
            </a:r>
            <a:r>
              <a:rPr lang="en-GB" dirty="0" err="1"/>
              <a:t>arhitekturu</a:t>
            </a:r>
            <a:r>
              <a:rPr lang="en-GB" dirty="0"/>
              <a:t> </a:t>
            </a:r>
            <a:r>
              <a:rPr lang="en-GB" dirty="0" err="1"/>
              <a:t>koja</a:t>
            </a:r>
            <a:r>
              <a:rPr lang="en-GB" dirty="0"/>
              <a:t> </a:t>
            </a:r>
            <a:r>
              <a:rPr lang="en-GB" dirty="0" err="1"/>
              <a:t>omogućava</a:t>
            </a:r>
            <a:r>
              <a:rPr lang="en-GB" dirty="0"/>
              <a:t> </a:t>
            </a:r>
            <a:r>
              <a:rPr lang="en-GB" dirty="0" err="1"/>
              <a:t>aplikaciji</a:t>
            </a:r>
            <a:r>
              <a:rPr lang="en-GB" dirty="0"/>
              <a:t> da </a:t>
            </a:r>
            <a:r>
              <a:rPr lang="en-GB" dirty="0" err="1"/>
              <a:t>skalira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da </a:t>
            </a:r>
            <a:r>
              <a:rPr lang="en-GB" dirty="0" err="1"/>
              <a:t>učini</a:t>
            </a:r>
            <a:r>
              <a:rPr lang="en-GB" dirty="0"/>
              <a:t> </a:t>
            </a:r>
            <a:r>
              <a:rPr lang="en-GB" dirty="0" err="1"/>
              <a:t>aplikaciju</a:t>
            </a:r>
            <a:r>
              <a:rPr lang="en-GB" dirty="0"/>
              <a:t> </a:t>
            </a:r>
            <a:r>
              <a:rPr lang="en-GB" dirty="0" err="1"/>
              <a:t>lakšom</a:t>
            </a:r>
            <a:r>
              <a:rPr lang="en-GB" dirty="0"/>
              <a:t> za </a:t>
            </a:r>
            <a:r>
              <a:rPr lang="en-GB" dirty="0" err="1"/>
              <a:t>testiranje</a:t>
            </a:r>
            <a:r>
              <a:rPr lang="en-GB" dirty="0"/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515833"/>
            <a:ext cx="10863261" cy="854075"/>
          </a:xfrm>
        </p:spPr>
        <p:txBody>
          <a:bodyPr vert="horz" lIns="0" tIns="0" rIns="0" bIns="0" rtlCol="0" anchor="ctr">
            <a:normAutofit/>
          </a:bodyPr>
          <a:lstStyle/>
          <a:p>
            <a:r>
              <a:rPr lang="en-GB" dirty="0" err="1"/>
              <a:t>Arhitektura</a:t>
            </a:r>
            <a:r>
              <a:rPr lang="en-GB" dirty="0"/>
              <a:t> </a:t>
            </a:r>
            <a:r>
              <a:rPr lang="en-GB" dirty="0" err="1"/>
              <a:t>aplikacije</a:t>
            </a:r>
            <a:endParaRPr lang="en-GB" b="1" kern="1200" cap="all" baseline="0" dirty="0">
              <a:latin typeface="+mj-lt"/>
              <a:ea typeface="+mj-ea"/>
              <a:cs typeface="ING Me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1371" y="6372229"/>
            <a:ext cx="272256" cy="188119"/>
          </a:xfrm>
        </p:spPr>
        <p:txBody>
          <a:bodyPr vert="horz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fld id="{DDD2A080-DA64-4F5C-9131-47EB793B4410}" type="slidenum">
              <a:rPr lang="en-GB" smtClean="0"/>
              <a:pPr>
                <a:spcAft>
                  <a:spcPts val="600"/>
                </a:spcAft>
              </a:pPr>
              <a:t>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</p:spPr>
        <p:txBody>
          <a:bodyPr vert="horz" lIns="0" tIns="0" rIns="0" bIns="0" rtlCol="0"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dirty="0"/>
              <a:t>MVVM</a:t>
            </a:r>
            <a:endParaRPr lang="en-GB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9779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arhitekturalni</a:t>
            </a:r>
            <a:r>
              <a:rPr lang="nl-NL" dirty="0"/>
              <a:t> </a:t>
            </a:r>
            <a:r>
              <a:rPr lang="nl-NL" dirty="0" err="1"/>
              <a:t>principi</a:t>
            </a:r>
            <a:endParaRPr lang="nl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DD2A080-DA64-4F5C-9131-47EB793B4410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b="0" dirty="0"/>
              <a:t>MVVM</a:t>
            </a:r>
            <a:endParaRPr lang="en-GB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12B5F8D4-4BA6-F7F2-1BA7-A7834FD2426A}"/>
              </a:ext>
            </a:extLst>
          </p:cNvPr>
          <p:cNvSpPr txBox="1">
            <a:spLocks/>
          </p:cNvSpPr>
          <p:nvPr/>
        </p:nvSpPr>
        <p:spPr bwMode="auto">
          <a:xfrm>
            <a:off x="623627" y="1544638"/>
            <a:ext cx="10909561" cy="4475162"/>
          </a:xfrm>
          <a:prstGeom prst="rect">
            <a:avLst/>
          </a:prstGeom>
        </p:spPr>
        <p:txBody>
          <a:bodyPr vert="horz" lIns="0" tIns="0" rIns="0" bIns="0" rtlCol="0" anchor="ctr">
            <a:normAutofit fontScale="85000" lnSpcReduction="10000"/>
          </a:bodyPr>
          <a:lstStyle>
            <a:lvl1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800" b="0" kern="1200" baseline="0">
                <a:solidFill>
                  <a:schemeClr val="tx2"/>
                </a:solidFill>
                <a:latin typeface="+mj-lt"/>
                <a:ea typeface="+mn-ea"/>
                <a:cs typeface="ING Me" pitchFamily="2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2pPr>
            <a:lvl3pPr marL="18097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3pPr>
            <a:lvl4pPr marL="361950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4pPr>
            <a:lvl5pPr marL="54292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5pPr>
            <a:lvl6pPr marL="714375" indent="-17145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chemeClr val="accent6"/>
              </a:buClr>
              <a:buSzPct val="80000"/>
              <a:buFont typeface="Franklin Gothic Book" panose="020B05030201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b="1" dirty="0"/>
              <a:t>Separation of concern</a:t>
            </a:r>
            <a:r>
              <a:rPr lang="en-GB" dirty="0"/>
              <a:t> – </a:t>
            </a:r>
            <a:r>
              <a:rPr lang="en-GB" dirty="0" err="1"/>
              <a:t>predstavlja</a:t>
            </a:r>
            <a:r>
              <a:rPr lang="en-GB" dirty="0"/>
              <a:t> </a:t>
            </a:r>
            <a:r>
              <a:rPr lang="en-GB" dirty="0" err="1"/>
              <a:t>jedan</a:t>
            </a:r>
            <a:r>
              <a:rPr lang="en-GB" dirty="0"/>
              <a:t> od </a:t>
            </a:r>
            <a:r>
              <a:rPr lang="en-GB" dirty="0" err="1"/>
              <a:t>najbitnijih</a:t>
            </a:r>
            <a:r>
              <a:rPr lang="en-GB" dirty="0"/>
              <a:t> </a:t>
            </a:r>
            <a:r>
              <a:rPr lang="en-GB" dirty="0" err="1"/>
              <a:t>principa</a:t>
            </a:r>
            <a:r>
              <a:rPr lang="en-GB" dirty="0"/>
              <a:t>. UI </a:t>
            </a:r>
            <a:r>
              <a:rPr lang="en-GB" dirty="0" err="1"/>
              <a:t>klase</a:t>
            </a:r>
            <a:r>
              <a:rPr lang="en-GB" dirty="0"/>
              <a:t> </a:t>
            </a:r>
            <a:r>
              <a:rPr lang="en-GB" dirty="0" err="1"/>
              <a:t>treba</a:t>
            </a:r>
            <a:r>
              <a:rPr lang="en-GB" dirty="0"/>
              <a:t> da </a:t>
            </a:r>
            <a:r>
              <a:rPr lang="en-GB" dirty="0" err="1"/>
              <a:t>sadrže</a:t>
            </a:r>
            <a:r>
              <a:rPr lang="en-GB" dirty="0"/>
              <a:t> </a:t>
            </a:r>
            <a:r>
              <a:rPr lang="en-GB" dirty="0" err="1"/>
              <a:t>samo</a:t>
            </a:r>
            <a:r>
              <a:rPr lang="en-GB" dirty="0"/>
              <a:t> </a:t>
            </a:r>
            <a:r>
              <a:rPr lang="en-GB" dirty="0" err="1"/>
              <a:t>logiku</a:t>
            </a:r>
            <a:r>
              <a:rPr lang="en-GB" dirty="0"/>
              <a:t> </a:t>
            </a:r>
            <a:r>
              <a:rPr lang="en-GB" dirty="0" err="1"/>
              <a:t>koja</a:t>
            </a:r>
            <a:r>
              <a:rPr lang="en-GB" dirty="0"/>
              <a:t> </a:t>
            </a:r>
            <a:r>
              <a:rPr lang="en-GB" dirty="0" err="1"/>
              <a:t>upravlja</a:t>
            </a:r>
            <a:r>
              <a:rPr lang="en-GB" dirty="0"/>
              <a:t> UI-om </a:t>
            </a:r>
            <a:r>
              <a:rPr lang="en-GB" dirty="0" err="1"/>
              <a:t>i</a:t>
            </a:r>
            <a:r>
              <a:rPr lang="en-GB" dirty="0"/>
              <a:t> OS </a:t>
            </a:r>
            <a:r>
              <a:rPr lang="en-GB" dirty="0" err="1"/>
              <a:t>interakcijama</a:t>
            </a:r>
            <a:r>
              <a:rPr lang="en-GB" dirty="0"/>
              <a:t>. </a:t>
            </a:r>
            <a:r>
              <a:rPr lang="en-GB" dirty="0" err="1"/>
              <a:t>Čuvanjem</a:t>
            </a:r>
            <a:r>
              <a:rPr lang="en-GB" dirty="0"/>
              <a:t> </a:t>
            </a:r>
            <a:r>
              <a:rPr lang="en-GB" dirty="0" err="1"/>
              <a:t>biznis</a:t>
            </a:r>
            <a:r>
              <a:rPr lang="en-GB" dirty="0"/>
              <a:t> </a:t>
            </a:r>
            <a:r>
              <a:rPr lang="en-GB" dirty="0" err="1"/>
              <a:t>logike</a:t>
            </a:r>
            <a:r>
              <a:rPr lang="en-GB" dirty="0"/>
              <a:t> van </a:t>
            </a:r>
            <a:r>
              <a:rPr lang="en-GB" dirty="0" err="1"/>
              <a:t>ovih</a:t>
            </a:r>
            <a:r>
              <a:rPr lang="en-GB" dirty="0"/>
              <a:t> </a:t>
            </a:r>
            <a:r>
              <a:rPr lang="en-GB" dirty="0" err="1"/>
              <a:t>klasa</a:t>
            </a:r>
            <a:r>
              <a:rPr lang="en-GB" dirty="0"/>
              <a:t> </a:t>
            </a:r>
            <a:r>
              <a:rPr lang="en-GB" dirty="0" err="1"/>
              <a:t>izbegavate</a:t>
            </a:r>
            <a:r>
              <a:rPr lang="en-GB" dirty="0"/>
              <a:t> </a:t>
            </a:r>
            <a:r>
              <a:rPr lang="en-GB" dirty="0" err="1"/>
              <a:t>probleme</a:t>
            </a:r>
            <a:r>
              <a:rPr lang="en-GB" dirty="0"/>
              <a:t> koji se </a:t>
            </a:r>
            <a:r>
              <a:rPr lang="en-GB" dirty="0" err="1"/>
              <a:t>odnose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životni</a:t>
            </a:r>
            <a:r>
              <a:rPr lang="en-GB" dirty="0"/>
              <a:t> </a:t>
            </a:r>
            <a:r>
              <a:rPr lang="en-GB" dirty="0" err="1"/>
              <a:t>ciklus</a:t>
            </a:r>
            <a:r>
              <a:rPr lang="en-GB" dirty="0"/>
              <a:t> </a:t>
            </a:r>
            <a:r>
              <a:rPr lang="en-GB" dirty="0" err="1"/>
              <a:t>komponente</a:t>
            </a:r>
            <a:r>
              <a:rPr lang="en-GB" dirty="0"/>
              <a:t>.</a:t>
            </a:r>
          </a:p>
          <a:p>
            <a:pPr>
              <a:spcAft>
                <a:spcPts val="600"/>
              </a:spcAft>
            </a:pPr>
            <a:endParaRPr lang="en-GB" b="1" dirty="0"/>
          </a:p>
          <a:p>
            <a:pPr>
              <a:spcAft>
                <a:spcPts val="600"/>
              </a:spcAft>
            </a:pPr>
            <a:r>
              <a:rPr lang="en-GB" b="1" dirty="0"/>
              <a:t>Single source of truth </a:t>
            </a:r>
            <a:r>
              <a:rPr lang="en-GB" dirty="0"/>
              <a:t>– </a:t>
            </a:r>
            <a:r>
              <a:rPr lang="en-GB" dirty="0" err="1"/>
              <a:t>kada</a:t>
            </a:r>
            <a:r>
              <a:rPr lang="en-GB" dirty="0"/>
              <a:t> </a:t>
            </a:r>
            <a:r>
              <a:rPr lang="en-GB" dirty="0" err="1"/>
              <a:t>definišete</a:t>
            </a:r>
            <a:r>
              <a:rPr lang="en-GB" dirty="0"/>
              <a:t> </a:t>
            </a:r>
            <a:r>
              <a:rPr lang="en-GB" dirty="0" err="1"/>
              <a:t>novi</a:t>
            </a:r>
            <a:r>
              <a:rPr lang="en-GB" dirty="0"/>
              <a:t> tip </a:t>
            </a:r>
            <a:r>
              <a:rPr lang="en-GB" dirty="0" err="1"/>
              <a:t>podatka</a:t>
            </a:r>
            <a:r>
              <a:rPr lang="en-GB" dirty="0"/>
              <a:t> u </a:t>
            </a:r>
            <a:r>
              <a:rPr lang="en-GB" dirty="0" err="1"/>
              <a:t>aplikaciji</a:t>
            </a:r>
            <a:r>
              <a:rPr lang="en-GB" dirty="0"/>
              <a:t> </a:t>
            </a:r>
            <a:r>
              <a:rPr lang="en-GB" dirty="0" err="1"/>
              <a:t>treba</a:t>
            </a:r>
            <a:r>
              <a:rPr lang="en-GB" dirty="0"/>
              <a:t> da mu </a:t>
            </a:r>
            <a:r>
              <a:rPr lang="en-GB" dirty="0" err="1"/>
              <a:t>dodelite</a:t>
            </a:r>
            <a:r>
              <a:rPr lang="en-GB" dirty="0"/>
              <a:t> SSOT. SSOT je </a:t>
            </a:r>
            <a:r>
              <a:rPr lang="en-GB" i="1" dirty="0" err="1"/>
              <a:t>vlasnik</a:t>
            </a:r>
            <a:r>
              <a:rPr lang="en-GB" dirty="0"/>
              <a:t> tog </a:t>
            </a:r>
            <a:r>
              <a:rPr lang="en-GB" dirty="0" err="1"/>
              <a:t>podatka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samo</a:t>
            </a:r>
            <a:r>
              <a:rPr lang="en-GB" dirty="0"/>
              <a:t> on </a:t>
            </a:r>
            <a:r>
              <a:rPr lang="en-GB" dirty="0" err="1"/>
              <a:t>može</a:t>
            </a:r>
            <a:r>
              <a:rPr lang="en-GB" dirty="0"/>
              <a:t> da ga </a:t>
            </a:r>
            <a:r>
              <a:rPr lang="en-GB" dirty="0" err="1"/>
              <a:t>menja</a:t>
            </a:r>
            <a:r>
              <a:rPr lang="en-GB" dirty="0"/>
              <a:t> . </a:t>
            </a:r>
            <a:r>
              <a:rPr lang="en-GB" dirty="0" err="1"/>
              <a:t>Pomoću</a:t>
            </a:r>
            <a:r>
              <a:rPr lang="en-GB" dirty="0"/>
              <a:t> </a:t>
            </a:r>
            <a:r>
              <a:rPr lang="en-GB" dirty="0" err="1"/>
              <a:t>ovog</a:t>
            </a:r>
            <a:r>
              <a:rPr lang="en-GB" dirty="0"/>
              <a:t> </a:t>
            </a:r>
            <a:r>
              <a:rPr lang="en-GB" dirty="0" err="1"/>
              <a:t>principa</a:t>
            </a:r>
            <a:r>
              <a:rPr lang="en-GB" dirty="0"/>
              <a:t> </a:t>
            </a:r>
            <a:r>
              <a:rPr lang="en-GB" dirty="0" err="1"/>
              <a:t>centralizujete</a:t>
            </a:r>
            <a:r>
              <a:rPr lang="en-GB" dirty="0"/>
              <a:t> </a:t>
            </a:r>
            <a:r>
              <a:rPr lang="en-GB" dirty="0" err="1"/>
              <a:t>sve</a:t>
            </a:r>
            <a:r>
              <a:rPr lang="en-GB" dirty="0"/>
              <a:t> </a:t>
            </a:r>
            <a:r>
              <a:rPr lang="en-GB" dirty="0" err="1"/>
              <a:t>promene</a:t>
            </a:r>
            <a:r>
              <a:rPr lang="en-GB" dirty="0"/>
              <a:t> </a:t>
            </a:r>
            <a:r>
              <a:rPr lang="en-GB" dirty="0" err="1"/>
              <a:t>odredjenog</a:t>
            </a:r>
            <a:r>
              <a:rPr lang="en-GB" dirty="0"/>
              <a:t> </a:t>
            </a:r>
            <a:r>
              <a:rPr lang="en-GB" dirty="0" err="1"/>
              <a:t>tipa</a:t>
            </a:r>
            <a:r>
              <a:rPr lang="en-GB" dirty="0"/>
              <a:t> </a:t>
            </a:r>
            <a:r>
              <a:rPr lang="en-GB" dirty="0" err="1"/>
              <a:t>podatka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jednom</a:t>
            </a:r>
            <a:r>
              <a:rPr lang="en-GB" dirty="0"/>
              <a:t> </a:t>
            </a:r>
            <a:r>
              <a:rPr lang="en-GB" dirty="0" err="1"/>
              <a:t>mestu</a:t>
            </a:r>
            <a:r>
              <a:rPr lang="en-GB" dirty="0"/>
              <a:t> i </a:t>
            </a:r>
            <a:r>
              <a:rPr lang="en-GB" dirty="0" err="1"/>
              <a:t>štitite</a:t>
            </a:r>
            <a:r>
              <a:rPr lang="en-GB" dirty="0"/>
              <a:t> </a:t>
            </a:r>
            <a:r>
              <a:rPr lang="en-GB" dirty="0" err="1"/>
              <a:t>podatak</a:t>
            </a:r>
            <a:r>
              <a:rPr lang="en-GB" dirty="0"/>
              <a:t> da </a:t>
            </a:r>
            <a:r>
              <a:rPr lang="en-GB" dirty="0" err="1"/>
              <a:t>drugi</a:t>
            </a:r>
            <a:r>
              <a:rPr lang="en-GB" dirty="0"/>
              <a:t> </a:t>
            </a:r>
            <a:r>
              <a:rPr lang="en-GB" dirty="0" err="1"/>
              <a:t>tipovi</a:t>
            </a:r>
            <a:r>
              <a:rPr lang="en-GB" dirty="0"/>
              <a:t> ne </a:t>
            </a:r>
            <a:r>
              <a:rPr lang="en-GB" dirty="0" err="1"/>
              <a:t>mogu</a:t>
            </a:r>
            <a:r>
              <a:rPr lang="en-GB" dirty="0"/>
              <a:t> da </a:t>
            </a:r>
            <a:r>
              <a:rPr lang="en-GB" dirty="0" err="1"/>
              <a:t>ih</a:t>
            </a:r>
            <a:r>
              <a:rPr lang="en-GB" dirty="0"/>
              <a:t> </a:t>
            </a:r>
            <a:r>
              <a:rPr lang="en-GB" dirty="0" err="1"/>
              <a:t>menjaju</a:t>
            </a:r>
            <a:r>
              <a:rPr lang="en-GB" dirty="0"/>
              <a:t>.</a:t>
            </a:r>
          </a:p>
          <a:p>
            <a:pPr>
              <a:spcAft>
                <a:spcPts val="600"/>
              </a:spcAft>
            </a:pPr>
            <a:endParaRPr lang="en-GB" b="1" dirty="0"/>
          </a:p>
          <a:p>
            <a:pPr>
              <a:spcAft>
                <a:spcPts val="600"/>
              </a:spcAft>
            </a:pPr>
            <a:r>
              <a:rPr lang="en-GB" b="1" dirty="0" err="1"/>
              <a:t>Pokretanje</a:t>
            </a:r>
            <a:r>
              <a:rPr lang="en-GB" b="1" dirty="0"/>
              <a:t> UI-a </a:t>
            </a:r>
            <a:r>
              <a:rPr lang="en-GB" b="1" dirty="0" err="1"/>
              <a:t>iz</a:t>
            </a:r>
            <a:r>
              <a:rPr lang="en-GB" b="1" dirty="0"/>
              <a:t> data </a:t>
            </a:r>
            <a:r>
              <a:rPr lang="en-GB" b="1" dirty="0" err="1"/>
              <a:t>modela</a:t>
            </a:r>
            <a:r>
              <a:rPr lang="en-GB" b="1" dirty="0"/>
              <a:t> </a:t>
            </a:r>
            <a:r>
              <a:rPr lang="en-GB" dirty="0"/>
              <a:t>– Data </a:t>
            </a:r>
            <a:r>
              <a:rPr lang="en-GB" dirty="0" err="1"/>
              <a:t>modeli</a:t>
            </a:r>
            <a:r>
              <a:rPr lang="en-GB" dirty="0"/>
              <a:t> </a:t>
            </a:r>
            <a:r>
              <a:rPr lang="en-GB" dirty="0" err="1"/>
              <a:t>predstavljaju</a:t>
            </a:r>
            <a:r>
              <a:rPr lang="en-GB" dirty="0"/>
              <a:t> </a:t>
            </a:r>
            <a:r>
              <a:rPr lang="en-GB" dirty="0" err="1"/>
              <a:t>podatke</a:t>
            </a:r>
            <a:r>
              <a:rPr lang="en-GB" dirty="0"/>
              <a:t> </a:t>
            </a:r>
            <a:r>
              <a:rPr lang="en-GB" dirty="0" err="1"/>
              <a:t>vaše</a:t>
            </a:r>
            <a:r>
              <a:rPr lang="en-GB" dirty="0"/>
              <a:t> </a:t>
            </a:r>
            <a:r>
              <a:rPr lang="en-GB" dirty="0" err="1"/>
              <a:t>aplikacije</a:t>
            </a:r>
            <a:r>
              <a:rPr lang="en-GB" dirty="0"/>
              <a:t>. Oni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nezavisni</a:t>
            </a:r>
            <a:r>
              <a:rPr lang="en-GB" dirty="0"/>
              <a:t> od UI </a:t>
            </a:r>
            <a:r>
              <a:rPr lang="en-GB" dirty="0" err="1"/>
              <a:t>elemenata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drugih</a:t>
            </a:r>
            <a:r>
              <a:rPr lang="en-GB" dirty="0"/>
              <a:t> </a:t>
            </a:r>
            <a:r>
              <a:rPr lang="en-GB" dirty="0" err="1"/>
              <a:t>komponenti</a:t>
            </a:r>
            <a:r>
              <a:rPr lang="en-GB" dirty="0"/>
              <a:t> </a:t>
            </a:r>
            <a:r>
              <a:rPr lang="en-GB" dirty="0" err="1"/>
              <a:t>aplikacije</a:t>
            </a:r>
            <a:r>
              <a:rPr lang="en-GB" dirty="0"/>
              <a:t>. To </a:t>
            </a:r>
            <a:r>
              <a:rPr lang="en-GB" dirty="0" err="1"/>
              <a:t>znači</a:t>
            </a:r>
            <a:r>
              <a:rPr lang="en-GB" dirty="0"/>
              <a:t> da </a:t>
            </a:r>
            <a:r>
              <a:rPr lang="en-GB" dirty="0" err="1"/>
              <a:t>nisu</a:t>
            </a:r>
            <a:r>
              <a:rPr lang="en-GB" dirty="0"/>
              <a:t> </a:t>
            </a:r>
            <a:r>
              <a:rPr lang="en-GB" dirty="0" err="1"/>
              <a:t>vezani</a:t>
            </a:r>
            <a:r>
              <a:rPr lang="en-GB" dirty="0"/>
              <a:t> za UI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životni</a:t>
            </a:r>
            <a:r>
              <a:rPr lang="en-GB" dirty="0"/>
              <a:t> </a:t>
            </a:r>
            <a:r>
              <a:rPr lang="en-GB" dirty="0" err="1"/>
              <a:t>ciklus</a:t>
            </a:r>
            <a:r>
              <a:rPr lang="en-GB" dirty="0"/>
              <a:t> </a:t>
            </a:r>
            <a:r>
              <a:rPr lang="en-GB" dirty="0" err="1"/>
              <a:t>komponente</a:t>
            </a:r>
            <a:r>
              <a:rPr lang="en-GB" dirty="0"/>
              <a:t> </a:t>
            </a:r>
            <a:r>
              <a:rPr lang="en-GB" dirty="0" err="1"/>
              <a:t>ali</a:t>
            </a:r>
            <a:r>
              <a:rPr lang="en-GB" dirty="0"/>
              <a:t> </a:t>
            </a:r>
            <a:r>
              <a:rPr lang="en-GB" dirty="0" err="1"/>
              <a:t>će</a:t>
            </a:r>
            <a:r>
              <a:rPr lang="en-GB" dirty="0"/>
              <a:t> </a:t>
            </a:r>
            <a:r>
              <a:rPr lang="en-GB" dirty="0" err="1"/>
              <a:t>biti</a:t>
            </a:r>
            <a:r>
              <a:rPr lang="en-GB" dirty="0"/>
              <a:t> </a:t>
            </a:r>
            <a:r>
              <a:rPr lang="en-GB" dirty="0" err="1"/>
              <a:t>uništeni</a:t>
            </a:r>
            <a:r>
              <a:rPr lang="en-GB" dirty="0"/>
              <a:t> </a:t>
            </a:r>
            <a:r>
              <a:rPr lang="en-GB" dirty="0" err="1"/>
              <a:t>kad</a:t>
            </a:r>
            <a:r>
              <a:rPr lang="en-GB" dirty="0"/>
              <a:t> OS </a:t>
            </a:r>
            <a:r>
              <a:rPr lang="en-GB" dirty="0" err="1"/>
              <a:t>ukloni</a:t>
            </a:r>
            <a:r>
              <a:rPr lang="en-GB" dirty="0"/>
              <a:t> </a:t>
            </a:r>
            <a:r>
              <a:rPr lang="en-GB" dirty="0" err="1"/>
              <a:t>proces</a:t>
            </a:r>
            <a:r>
              <a:rPr lang="en-GB" dirty="0"/>
              <a:t> </a:t>
            </a:r>
            <a:r>
              <a:rPr lang="en-GB" dirty="0" err="1"/>
              <a:t>aplikacije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memorije</a:t>
            </a:r>
            <a:r>
              <a:rPr lang="en-GB" dirty="0"/>
              <a:t>.</a:t>
            </a:r>
            <a:endParaRPr lang="en-GB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79ADA1-1886-DF1E-729D-4DDE6DFA8A23}"/>
              </a:ext>
            </a:extLst>
          </p:cNvPr>
          <p:cNvSpPr txBox="1"/>
          <p:nvPr/>
        </p:nvSpPr>
        <p:spPr>
          <a:xfrm>
            <a:off x="1845578" y="6979640"/>
            <a:ext cx="72768" cy="288147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endParaRPr lang="en-US" sz="1400" dirty="0" err="1"/>
          </a:p>
        </p:txBody>
      </p:sp>
    </p:spTree>
    <p:extLst>
      <p:ext uri="{BB962C8B-B14F-4D97-AF65-F5344CB8AC3E}">
        <p14:creationId xmlns:p14="http://schemas.microsoft.com/office/powerpoint/2010/main" val="144336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iagram, timeline&#10;&#10;Description automatically generated">
            <a:extLst>
              <a:ext uri="{FF2B5EF4-FFF2-40B4-BE49-F238E27FC236}">
                <a16:creationId xmlns:a16="http://schemas.microsoft.com/office/drawing/2014/main" id="{C34C9FB3-2605-1EB7-636B-EC0D637283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13" y="2272154"/>
            <a:ext cx="5184775" cy="3020130"/>
          </a:xfrm>
          <a:prstGeom prst="rect">
            <a:avLst/>
          </a:prstGeom>
          <a:noFill/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12B5F8D4-4BA6-F7F2-1BA7-A7834FD2426A}"/>
              </a:ext>
            </a:extLst>
          </p:cNvPr>
          <p:cNvSpPr txBox="1">
            <a:spLocks/>
          </p:cNvSpPr>
          <p:nvPr/>
        </p:nvSpPr>
        <p:spPr bwMode="auto">
          <a:xfrm>
            <a:off x="6348413" y="1544638"/>
            <a:ext cx="5184775" cy="447516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800" b="0" kern="1200" baseline="0">
                <a:solidFill>
                  <a:schemeClr val="tx2"/>
                </a:solidFill>
                <a:latin typeface="+mj-lt"/>
                <a:ea typeface="+mn-ea"/>
                <a:cs typeface="ING Me" pitchFamily="2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2pPr>
            <a:lvl3pPr marL="18097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3pPr>
            <a:lvl4pPr marL="361950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4pPr>
            <a:lvl5pPr marL="54292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5pPr>
            <a:lvl6pPr marL="714375" indent="-17145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chemeClr val="accent6"/>
              </a:buClr>
              <a:buSzPct val="80000"/>
              <a:buFont typeface="Franklin Gothic Book" panose="020B05030201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dirty="0" err="1"/>
              <a:t>Svaka</a:t>
            </a:r>
            <a:r>
              <a:rPr lang="en-GB" dirty="0"/>
              <a:t> </a:t>
            </a:r>
            <a:r>
              <a:rPr lang="en-GB" dirty="0" err="1"/>
              <a:t>aplikacija</a:t>
            </a:r>
            <a:r>
              <a:rPr lang="en-GB" dirty="0"/>
              <a:t> </a:t>
            </a:r>
            <a:r>
              <a:rPr lang="en-GB" dirty="0" err="1"/>
              <a:t>treba</a:t>
            </a:r>
            <a:r>
              <a:rPr lang="en-GB" dirty="0"/>
              <a:t> da </a:t>
            </a:r>
            <a:r>
              <a:rPr lang="en-GB" dirty="0" err="1"/>
              <a:t>ima</a:t>
            </a:r>
            <a:r>
              <a:rPr lang="en-GB" dirty="0"/>
              <a:t> </a:t>
            </a:r>
            <a:r>
              <a:rPr lang="en-GB" dirty="0" err="1"/>
              <a:t>barem</a:t>
            </a:r>
            <a:r>
              <a:rPr lang="en-GB" dirty="0"/>
              <a:t> 2 </a:t>
            </a:r>
            <a:r>
              <a:rPr lang="en-GB" dirty="0" err="1"/>
              <a:t>sloja</a:t>
            </a:r>
            <a:r>
              <a:rPr lang="en-GB" dirty="0"/>
              <a:t> – </a:t>
            </a:r>
            <a:r>
              <a:rPr lang="en-GB" b="1" dirty="0"/>
              <a:t>UI </a:t>
            </a:r>
            <a:r>
              <a:rPr lang="en-GB" b="1" dirty="0" err="1"/>
              <a:t>sloj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b="1" dirty="0"/>
              <a:t>data </a:t>
            </a:r>
            <a:r>
              <a:rPr lang="en-GB" b="1" dirty="0" err="1"/>
              <a:t>sloj</a:t>
            </a:r>
            <a:r>
              <a:rPr lang="en-GB" dirty="0"/>
              <a:t>.</a:t>
            </a:r>
          </a:p>
          <a:p>
            <a:pPr>
              <a:spcAft>
                <a:spcPts val="600"/>
              </a:spcAft>
            </a:pPr>
            <a:endParaRPr lang="en-GB" b="1" dirty="0"/>
          </a:p>
          <a:p>
            <a:pPr>
              <a:spcAft>
                <a:spcPts val="600"/>
              </a:spcAft>
            </a:pPr>
            <a:r>
              <a:rPr lang="en-GB" b="1" dirty="0"/>
              <a:t>UI </a:t>
            </a:r>
            <a:r>
              <a:rPr lang="en-GB" b="1" dirty="0" err="1"/>
              <a:t>sloj</a:t>
            </a:r>
            <a:r>
              <a:rPr lang="en-GB" dirty="0"/>
              <a:t> </a:t>
            </a:r>
            <a:r>
              <a:rPr lang="en-GB" dirty="0" err="1"/>
              <a:t>prikazuje</a:t>
            </a:r>
            <a:r>
              <a:rPr lang="en-GB" dirty="0"/>
              <a:t> </a:t>
            </a:r>
            <a:r>
              <a:rPr lang="en-GB" dirty="0" err="1"/>
              <a:t>podatke</a:t>
            </a:r>
            <a:r>
              <a:rPr lang="en-GB" dirty="0"/>
              <a:t> </a:t>
            </a:r>
            <a:r>
              <a:rPr lang="en-GB" dirty="0" err="1"/>
              <a:t>aplikacije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ekranu</a:t>
            </a:r>
            <a:r>
              <a:rPr lang="en-GB" dirty="0"/>
              <a:t>.</a:t>
            </a:r>
          </a:p>
          <a:p>
            <a:pPr>
              <a:spcAft>
                <a:spcPts val="600"/>
              </a:spcAft>
            </a:pPr>
            <a:endParaRPr lang="en-GB" b="1" dirty="0"/>
          </a:p>
          <a:p>
            <a:pPr>
              <a:spcAft>
                <a:spcPts val="600"/>
              </a:spcAft>
            </a:pPr>
            <a:r>
              <a:rPr lang="en-GB" b="1" dirty="0"/>
              <a:t>Data </a:t>
            </a:r>
            <a:r>
              <a:rPr lang="en-GB" b="1" dirty="0" err="1"/>
              <a:t>sloj</a:t>
            </a:r>
            <a:r>
              <a:rPr lang="en-GB" dirty="0"/>
              <a:t> </a:t>
            </a:r>
            <a:r>
              <a:rPr lang="en-GB" dirty="0" err="1"/>
              <a:t>sadrži</a:t>
            </a:r>
            <a:r>
              <a:rPr lang="en-GB" dirty="0"/>
              <a:t> </a:t>
            </a:r>
            <a:r>
              <a:rPr lang="en-GB" dirty="0" err="1"/>
              <a:t>svu</a:t>
            </a:r>
            <a:r>
              <a:rPr lang="en-GB" dirty="0"/>
              <a:t> </a:t>
            </a:r>
            <a:r>
              <a:rPr lang="en-GB" dirty="0" err="1"/>
              <a:t>biznis</a:t>
            </a:r>
            <a:r>
              <a:rPr lang="en-GB" dirty="0"/>
              <a:t> </a:t>
            </a:r>
            <a:r>
              <a:rPr lang="en-GB" dirty="0" err="1"/>
              <a:t>logiku</a:t>
            </a:r>
            <a:r>
              <a:rPr lang="en-GB" dirty="0"/>
              <a:t> </a:t>
            </a:r>
            <a:r>
              <a:rPr lang="en-GB" dirty="0" err="1"/>
              <a:t>aplikacije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izlaže</a:t>
            </a:r>
            <a:r>
              <a:rPr lang="en-GB" dirty="0"/>
              <a:t> </a:t>
            </a:r>
            <a:r>
              <a:rPr lang="en-GB" dirty="0" err="1"/>
              <a:t>podatke</a:t>
            </a:r>
            <a:r>
              <a:rPr lang="en-GB" dirty="0"/>
              <a:t> </a:t>
            </a:r>
            <a:r>
              <a:rPr lang="en-GB" dirty="0" err="1"/>
              <a:t>aplikacije</a:t>
            </a:r>
            <a:r>
              <a:rPr lang="en-GB" dirty="0"/>
              <a:t>.</a:t>
            </a:r>
          </a:p>
          <a:p>
            <a:pPr>
              <a:spcAft>
                <a:spcPts val="600"/>
              </a:spcAft>
            </a:pPr>
            <a:endParaRPr lang="en-GB" b="1" dirty="0"/>
          </a:p>
          <a:p>
            <a:pPr>
              <a:spcAft>
                <a:spcPts val="600"/>
              </a:spcAft>
            </a:pPr>
            <a:r>
              <a:rPr lang="en-GB" b="1" dirty="0"/>
              <a:t>Domain </a:t>
            </a:r>
            <a:r>
              <a:rPr lang="en-GB" b="1" dirty="0" err="1"/>
              <a:t>sloj</a:t>
            </a:r>
            <a:r>
              <a:rPr lang="en-GB" dirty="0"/>
              <a:t> </a:t>
            </a:r>
            <a:r>
              <a:rPr lang="en-GB" dirty="0" err="1"/>
              <a:t>služi</a:t>
            </a:r>
            <a:r>
              <a:rPr lang="en-GB" dirty="0"/>
              <a:t> da </a:t>
            </a:r>
            <a:r>
              <a:rPr lang="en-GB" dirty="0" err="1"/>
              <a:t>olakša</a:t>
            </a:r>
            <a:r>
              <a:rPr lang="en-GB" dirty="0"/>
              <a:t> </a:t>
            </a:r>
            <a:r>
              <a:rPr lang="en-GB" dirty="0" err="1"/>
              <a:t>interakcije</a:t>
            </a:r>
            <a:r>
              <a:rPr lang="en-GB" dirty="0"/>
              <a:t> </a:t>
            </a:r>
            <a:r>
              <a:rPr lang="en-GB" dirty="0" err="1"/>
              <a:t>izmedju</a:t>
            </a:r>
            <a:r>
              <a:rPr lang="en-GB" dirty="0"/>
              <a:t> UI </a:t>
            </a:r>
            <a:r>
              <a:rPr lang="en-GB" dirty="0" err="1"/>
              <a:t>i</a:t>
            </a:r>
            <a:r>
              <a:rPr lang="en-GB" dirty="0"/>
              <a:t> data </a:t>
            </a:r>
            <a:r>
              <a:rPr lang="en-GB" dirty="0" err="1"/>
              <a:t>sloja</a:t>
            </a:r>
            <a:r>
              <a:rPr lang="en-GB" dirty="0"/>
              <a:t>. </a:t>
            </a:r>
            <a:endParaRPr lang="en-GB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515833"/>
            <a:ext cx="10863261" cy="854075"/>
          </a:xfrm>
        </p:spPr>
        <p:txBody>
          <a:bodyPr vert="horz" lIns="0" tIns="0" rIns="0" bIns="0" rtlCol="0" anchor="ctr">
            <a:normAutofit/>
          </a:bodyPr>
          <a:lstStyle/>
          <a:p>
            <a:r>
              <a:rPr lang="en-GB" b="1" kern="1200" cap="all" baseline="0">
                <a:latin typeface="+mj-lt"/>
                <a:ea typeface="+mj-ea"/>
                <a:cs typeface="ING Me" pitchFamily="2" charset="0"/>
              </a:rPr>
              <a:t>Preporučena</a:t>
            </a:r>
            <a:r>
              <a:rPr lang="en-GB" b="1" kern="1200" cap="all" baseline="0" dirty="0">
                <a:latin typeface="+mj-lt"/>
                <a:ea typeface="+mj-ea"/>
                <a:cs typeface="ING Me" pitchFamily="2" charset="0"/>
              </a:rPr>
              <a:t> </a:t>
            </a:r>
            <a:r>
              <a:rPr lang="en-GB" b="1" kern="1200" cap="all" baseline="0">
                <a:latin typeface="+mj-lt"/>
                <a:ea typeface="+mj-ea"/>
                <a:cs typeface="ING Me" pitchFamily="2" charset="0"/>
              </a:rPr>
              <a:t>arhitektura</a:t>
            </a:r>
            <a:r>
              <a:rPr lang="en-GB" b="1" kern="1200" cap="all" baseline="0" dirty="0">
                <a:latin typeface="+mj-lt"/>
                <a:ea typeface="+mj-ea"/>
                <a:cs typeface="ING Me" pitchFamily="2" charset="0"/>
              </a:rPr>
              <a:t> </a:t>
            </a:r>
            <a:r>
              <a:rPr lang="en-GB" b="1" kern="1200" cap="all" baseline="0">
                <a:latin typeface="+mj-lt"/>
                <a:ea typeface="+mj-ea"/>
                <a:cs typeface="ING Me" pitchFamily="2" charset="0"/>
              </a:rPr>
              <a:t>aplikacije</a:t>
            </a:r>
            <a:endParaRPr lang="en-GB" b="1" kern="1200" cap="all" baseline="0" dirty="0">
              <a:latin typeface="+mj-lt"/>
              <a:ea typeface="+mj-ea"/>
              <a:cs typeface="ING Me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1371" y="6372229"/>
            <a:ext cx="272256" cy="188119"/>
          </a:xfrm>
        </p:spPr>
        <p:txBody>
          <a:bodyPr vert="horz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fld id="{DDD2A080-DA64-4F5C-9131-47EB793B4410}" type="slidenum">
              <a:rPr lang="en-GB" smtClean="0"/>
              <a:pPr>
                <a:spcAft>
                  <a:spcPts val="600"/>
                </a:spcAft>
              </a:pPr>
              <a:t>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</p:spPr>
        <p:txBody>
          <a:bodyPr vert="horz" lIns="0" tIns="0" rIns="0" bIns="0" rtlCol="0"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dirty="0"/>
              <a:t>MVVM</a:t>
            </a:r>
            <a:endParaRPr lang="en-GB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4047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12B5F8D4-4BA6-F7F2-1BA7-A7834FD2426A}"/>
              </a:ext>
            </a:extLst>
          </p:cNvPr>
          <p:cNvSpPr txBox="1">
            <a:spLocks/>
          </p:cNvSpPr>
          <p:nvPr/>
        </p:nvSpPr>
        <p:spPr bwMode="auto">
          <a:xfrm>
            <a:off x="658813" y="1544638"/>
            <a:ext cx="5184775" cy="447516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800" b="0" kern="1200" baseline="0">
                <a:solidFill>
                  <a:schemeClr val="tx2"/>
                </a:solidFill>
                <a:latin typeface="+mj-lt"/>
                <a:ea typeface="+mn-ea"/>
                <a:cs typeface="ING Me" pitchFamily="2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2pPr>
            <a:lvl3pPr marL="18097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3pPr>
            <a:lvl4pPr marL="361950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4pPr>
            <a:lvl5pPr marL="54292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5pPr>
            <a:lvl6pPr marL="714375" indent="-17145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chemeClr val="accent6"/>
              </a:buClr>
              <a:buSzPct val="80000"/>
              <a:buFont typeface="Franklin Gothic Book" panose="020B05030201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dirty="0" err="1"/>
              <a:t>Najpopularniji</a:t>
            </a:r>
            <a:r>
              <a:rPr lang="en-GB" dirty="0"/>
              <a:t> </a:t>
            </a:r>
            <a:r>
              <a:rPr lang="en-GB" dirty="0" err="1"/>
              <a:t>arhitektularni</a:t>
            </a:r>
            <a:r>
              <a:rPr lang="en-GB" dirty="0"/>
              <a:t> </a:t>
            </a:r>
            <a:r>
              <a:rPr lang="en-GB" dirty="0" err="1"/>
              <a:t>paterni</a:t>
            </a:r>
            <a:r>
              <a:rPr lang="en-GB" dirty="0"/>
              <a:t> u Android </a:t>
            </a:r>
            <a:r>
              <a:rPr lang="en-GB" dirty="0" err="1"/>
              <a:t>razvoju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MVC (Model-View-Controller)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MVP (Model-View-Presenter)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MVVM (Model-View-</a:t>
            </a:r>
            <a:r>
              <a:rPr lang="en-GB" dirty="0" err="1"/>
              <a:t>ViewModel</a:t>
            </a:r>
            <a:r>
              <a:rPr lang="en-GB" dirty="0"/>
              <a:t>)</a:t>
            </a:r>
          </a:p>
        </p:txBody>
      </p:sp>
      <p:pic>
        <p:nvPicPr>
          <p:cNvPr id="7" name="Picture 6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011C691-A98E-363E-3DD4-2ADDBB7591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8413" y="2427697"/>
            <a:ext cx="5184775" cy="2709044"/>
          </a:xfrm>
          <a:prstGeom prst="rect">
            <a:avLst/>
          </a:prstGeom>
          <a:noFill/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515833"/>
            <a:ext cx="10863261" cy="854075"/>
          </a:xfrm>
        </p:spPr>
        <p:txBody>
          <a:bodyPr vert="horz" lIns="0" tIns="0" rIns="0" bIns="0" rtlCol="0" anchor="ctr">
            <a:normAutofit/>
          </a:bodyPr>
          <a:lstStyle/>
          <a:p>
            <a:r>
              <a:rPr lang="en-GB" b="1" kern="1200" cap="all" baseline="0">
                <a:latin typeface="+mj-lt"/>
                <a:ea typeface="+mj-ea"/>
                <a:cs typeface="ING Me" pitchFamily="2" charset="0"/>
              </a:rPr>
              <a:t>Arhitekturalni</a:t>
            </a:r>
            <a:r>
              <a:rPr lang="en-GB" b="1" kern="1200" cap="all" baseline="0" dirty="0">
                <a:latin typeface="+mj-lt"/>
                <a:ea typeface="+mj-ea"/>
                <a:cs typeface="ING Me" pitchFamily="2" charset="0"/>
              </a:rPr>
              <a:t> </a:t>
            </a:r>
            <a:r>
              <a:rPr lang="en-GB" b="1" kern="1200" cap="all" baseline="0">
                <a:latin typeface="+mj-lt"/>
                <a:ea typeface="+mj-ea"/>
                <a:cs typeface="ING Me" pitchFamily="2" charset="0"/>
              </a:rPr>
              <a:t>paterni</a:t>
            </a:r>
            <a:endParaRPr lang="en-GB" b="1" kern="1200" cap="all" baseline="0" dirty="0">
              <a:latin typeface="+mj-lt"/>
              <a:ea typeface="+mj-ea"/>
              <a:cs typeface="ING Me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1371" y="6372229"/>
            <a:ext cx="272256" cy="188119"/>
          </a:xfrm>
        </p:spPr>
        <p:txBody>
          <a:bodyPr vert="horz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fld id="{DDD2A080-DA64-4F5C-9131-47EB793B4410}" type="slidenum">
              <a:rPr lang="en-GB" smtClean="0"/>
              <a:pPr>
                <a:spcAft>
                  <a:spcPts val="600"/>
                </a:spcAft>
              </a:pPr>
              <a:t>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</p:spPr>
        <p:txBody>
          <a:bodyPr vert="horz" lIns="0" tIns="0" rIns="0" bIns="0" rtlCol="0"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dirty="0"/>
              <a:t>MVVM</a:t>
            </a:r>
            <a:endParaRPr lang="en-GB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7970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MVVM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DD2A080-DA64-4F5C-9131-47EB793B4410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b="0" dirty="0"/>
              <a:t>MVVM</a:t>
            </a:r>
            <a:endParaRPr lang="en-GB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12B5F8D4-4BA6-F7F2-1BA7-A7834FD2426A}"/>
              </a:ext>
            </a:extLst>
          </p:cNvPr>
          <p:cNvSpPr txBox="1">
            <a:spLocks/>
          </p:cNvSpPr>
          <p:nvPr/>
        </p:nvSpPr>
        <p:spPr bwMode="auto">
          <a:xfrm>
            <a:off x="623627" y="1544638"/>
            <a:ext cx="10909561" cy="447516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800" b="0" kern="1200" baseline="0">
                <a:solidFill>
                  <a:schemeClr val="tx2"/>
                </a:solidFill>
                <a:latin typeface="+mj-lt"/>
                <a:ea typeface="+mn-ea"/>
                <a:cs typeface="ING Me" pitchFamily="2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2pPr>
            <a:lvl3pPr marL="18097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3pPr>
            <a:lvl4pPr marL="361950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4pPr>
            <a:lvl5pPr marL="54292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5pPr>
            <a:lvl6pPr marL="714375" indent="-17145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chemeClr val="accent6"/>
              </a:buClr>
              <a:buSzPct val="80000"/>
              <a:buFont typeface="Franklin Gothic Book" panose="020B05030201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dirty="0"/>
              <a:t>MVVM je </a:t>
            </a:r>
            <a:r>
              <a:rPr lang="en-GB" dirty="0" err="1"/>
              <a:t>patern</a:t>
            </a:r>
            <a:r>
              <a:rPr lang="en-GB" dirty="0"/>
              <a:t> koji </a:t>
            </a:r>
            <a:r>
              <a:rPr lang="en-GB" dirty="0" err="1"/>
              <a:t>razdvaja</a:t>
            </a:r>
            <a:r>
              <a:rPr lang="en-GB" dirty="0"/>
              <a:t> </a:t>
            </a:r>
            <a:r>
              <a:rPr lang="en-GB" dirty="0" err="1"/>
              <a:t>aplikaciju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više</a:t>
            </a:r>
            <a:r>
              <a:rPr lang="en-GB" dirty="0"/>
              <a:t> </a:t>
            </a:r>
            <a:r>
              <a:rPr lang="en-GB" dirty="0" err="1"/>
              <a:t>komponenti</a:t>
            </a:r>
            <a:r>
              <a:rPr lang="en-GB" dirty="0"/>
              <a:t> </a:t>
            </a:r>
            <a:r>
              <a:rPr lang="en-GB" dirty="0" err="1"/>
              <a:t>tako</a:t>
            </a:r>
            <a:r>
              <a:rPr lang="en-GB" dirty="0"/>
              <a:t> da </a:t>
            </a:r>
            <a:r>
              <a:rPr lang="en-GB" dirty="0" err="1"/>
              <a:t>svaka</a:t>
            </a:r>
            <a:r>
              <a:rPr lang="en-GB" dirty="0"/>
              <a:t> </a:t>
            </a:r>
            <a:r>
              <a:rPr lang="en-GB" dirty="0" err="1"/>
              <a:t>komponenta</a:t>
            </a:r>
            <a:r>
              <a:rPr lang="en-GB" dirty="0"/>
              <a:t> </a:t>
            </a:r>
            <a:r>
              <a:rPr lang="en-GB" dirty="0" err="1"/>
              <a:t>ima</a:t>
            </a:r>
            <a:r>
              <a:rPr lang="en-GB" dirty="0"/>
              <a:t> </a:t>
            </a:r>
            <a:r>
              <a:rPr lang="en-GB" dirty="0" err="1"/>
              <a:t>svoje</a:t>
            </a:r>
            <a:r>
              <a:rPr lang="en-GB" dirty="0"/>
              <a:t> </a:t>
            </a:r>
            <a:r>
              <a:rPr lang="en-GB" dirty="0" err="1"/>
              <a:t>specifične</a:t>
            </a:r>
            <a:r>
              <a:rPr lang="en-GB" dirty="0"/>
              <a:t> </a:t>
            </a:r>
            <a:r>
              <a:rPr lang="en-GB" dirty="0" err="1"/>
              <a:t>odgovornosti</a:t>
            </a:r>
            <a:r>
              <a:rPr lang="en-GB" dirty="0"/>
              <a:t>.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 err="1"/>
              <a:t>Aplikacija</a:t>
            </a:r>
            <a:r>
              <a:rPr lang="en-GB" dirty="0"/>
              <a:t> je </a:t>
            </a:r>
            <a:r>
              <a:rPr lang="en-GB" dirty="0" err="1"/>
              <a:t>razdvojena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tri dela: </a:t>
            </a:r>
            <a:r>
              <a:rPr lang="en-GB" b="1" dirty="0"/>
              <a:t>View, </a:t>
            </a:r>
            <a:r>
              <a:rPr lang="en-GB" b="1" dirty="0" err="1"/>
              <a:t>ViewModel</a:t>
            </a:r>
            <a:r>
              <a:rPr lang="en-GB" b="1" dirty="0"/>
              <a:t> </a:t>
            </a:r>
            <a:r>
              <a:rPr lang="en-GB" dirty="0" err="1"/>
              <a:t>i</a:t>
            </a:r>
            <a:r>
              <a:rPr lang="en-GB" b="1" dirty="0"/>
              <a:t> Model</a:t>
            </a:r>
          </a:p>
          <a:p>
            <a:pPr>
              <a:spcAft>
                <a:spcPts val="600"/>
              </a:spcAft>
            </a:pPr>
            <a:endParaRPr lang="en-GB" b="1" dirty="0"/>
          </a:p>
          <a:p>
            <a:pPr>
              <a:spcAft>
                <a:spcPts val="600"/>
              </a:spcAft>
            </a:pPr>
            <a:r>
              <a:rPr lang="en-GB" dirty="0" err="1"/>
              <a:t>Osnovne</a:t>
            </a:r>
            <a:r>
              <a:rPr lang="en-GB" dirty="0"/>
              <a:t> </a:t>
            </a:r>
            <a:r>
              <a:rPr lang="en-GB" dirty="0" err="1"/>
              <a:t>karakteristike</a:t>
            </a:r>
            <a:r>
              <a:rPr lang="en-GB" dirty="0"/>
              <a:t> </a:t>
            </a:r>
            <a:r>
              <a:rPr lang="en-GB" dirty="0" err="1"/>
              <a:t>ovog</a:t>
            </a:r>
            <a:r>
              <a:rPr lang="en-GB" dirty="0"/>
              <a:t> </a:t>
            </a:r>
            <a:r>
              <a:rPr lang="en-GB" dirty="0" err="1"/>
              <a:t>pristupa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: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 err="1"/>
              <a:t>Komponente</a:t>
            </a:r>
            <a:r>
              <a:rPr lang="en-GB" dirty="0"/>
              <a:t> UI-a se </a:t>
            </a:r>
            <a:r>
              <a:rPr lang="en-GB" dirty="0" err="1"/>
              <a:t>drže</a:t>
            </a:r>
            <a:r>
              <a:rPr lang="en-GB" dirty="0"/>
              <a:t> </a:t>
            </a:r>
            <a:r>
              <a:rPr lang="en-GB" dirty="0" err="1"/>
              <a:t>dalje</a:t>
            </a:r>
            <a:r>
              <a:rPr lang="en-GB" dirty="0"/>
              <a:t> od </a:t>
            </a:r>
            <a:r>
              <a:rPr lang="en-GB" dirty="0" err="1"/>
              <a:t>biznis</a:t>
            </a:r>
            <a:r>
              <a:rPr lang="en-GB" dirty="0"/>
              <a:t> </a:t>
            </a:r>
            <a:r>
              <a:rPr lang="en-GB" dirty="0" err="1"/>
              <a:t>logike</a:t>
            </a:r>
            <a:endParaRPr lang="en-GB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 err="1"/>
              <a:t>Biznis</a:t>
            </a:r>
            <a:r>
              <a:rPr lang="en-GB" dirty="0"/>
              <a:t> </a:t>
            </a:r>
            <a:r>
              <a:rPr lang="en-GB" dirty="0" err="1"/>
              <a:t>logika</a:t>
            </a:r>
            <a:r>
              <a:rPr lang="en-GB" dirty="0"/>
              <a:t> se </a:t>
            </a:r>
            <a:r>
              <a:rPr lang="en-GB" dirty="0" err="1"/>
              <a:t>drži</a:t>
            </a:r>
            <a:r>
              <a:rPr lang="en-GB" dirty="0"/>
              <a:t> van </a:t>
            </a:r>
            <a:r>
              <a:rPr lang="en-GB" dirty="0" err="1"/>
              <a:t>operacija</a:t>
            </a:r>
            <a:r>
              <a:rPr lang="en-GB" dirty="0"/>
              <a:t> </a:t>
            </a:r>
            <a:r>
              <a:rPr lang="en-GB" dirty="0" err="1"/>
              <a:t>vezanih</a:t>
            </a:r>
            <a:r>
              <a:rPr lang="en-GB" dirty="0"/>
              <a:t> za </a:t>
            </a:r>
            <a:r>
              <a:rPr lang="en-GB" dirty="0" err="1"/>
              <a:t>bazu</a:t>
            </a:r>
            <a:r>
              <a:rPr lang="en-GB" dirty="0"/>
              <a:t> </a:t>
            </a:r>
            <a:r>
              <a:rPr lang="en-GB" dirty="0" err="1"/>
              <a:t>podataka</a:t>
            </a:r>
            <a:endParaRPr lang="en-GB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 err="1"/>
              <a:t>Ovaj</a:t>
            </a:r>
            <a:r>
              <a:rPr lang="en-GB" dirty="0"/>
              <a:t> </a:t>
            </a:r>
            <a:r>
              <a:rPr lang="en-GB" dirty="0" err="1"/>
              <a:t>patern</a:t>
            </a:r>
            <a:r>
              <a:rPr lang="en-GB" dirty="0"/>
              <a:t> je </a:t>
            </a:r>
            <a:r>
              <a:rPr lang="en-GB" i="1" dirty="0"/>
              <a:t>lifecycle aware</a:t>
            </a:r>
            <a:r>
              <a:rPr lang="en-GB" dirty="0"/>
              <a:t> </a:t>
            </a:r>
            <a:r>
              <a:rPr lang="en-GB" dirty="0" err="1"/>
              <a:t>što</a:t>
            </a:r>
            <a:r>
              <a:rPr lang="en-GB" dirty="0"/>
              <a:t> </a:t>
            </a:r>
            <a:r>
              <a:rPr lang="en-GB" dirty="0" err="1"/>
              <a:t>znači</a:t>
            </a:r>
            <a:r>
              <a:rPr lang="en-GB" dirty="0"/>
              <a:t> da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komponente</a:t>
            </a:r>
            <a:r>
              <a:rPr lang="en-GB" dirty="0"/>
              <a:t> </a:t>
            </a:r>
            <a:r>
              <a:rPr lang="en-GB" dirty="0" err="1"/>
              <a:t>svesne</a:t>
            </a:r>
            <a:r>
              <a:rPr lang="en-GB" dirty="0"/>
              <a:t> </a:t>
            </a:r>
            <a:r>
              <a:rPr lang="en-GB" dirty="0" err="1"/>
              <a:t>životnog</a:t>
            </a:r>
            <a:r>
              <a:rPr lang="en-GB" dirty="0"/>
              <a:t> </a:t>
            </a:r>
            <a:r>
              <a:rPr lang="en-GB" dirty="0" err="1"/>
              <a:t>ciklusa</a:t>
            </a:r>
            <a:r>
              <a:rPr lang="en-GB" dirty="0"/>
              <a:t> </a:t>
            </a:r>
            <a:r>
              <a:rPr lang="en-GB" dirty="0" err="1"/>
              <a:t>drugi</a:t>
            </a:r>
            <a:r>
              <a:rPr lang="en-GB" dirty="0"/>
              <a:t> </a:t>
            </a:r>
            <a:r>
              <a:rPr lang="en-GB" dirty="0" err="1"/>
              <a:t>komponenti</a:t>
            </a:r>
            <a:r>
              <a:rPr lang="en-GB" dirty="0"/>
              <a:t> </a:t>
            </a:r>
            <a:r>
              <a:rPr lang="en-GB" dirty="0" err="1"/>
              <a:t>aplikacije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4642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aphical user interface&#10;&#10;Description automatically generated">
            <a:extLst>
              <a:ext uri="{FF2B5EF4-FFF2-40B4-BE49-F238E27FC236}">
                <a16:creationId xmlns:a16="http://schemas.microsoft.com/office/drawing/2014/main" id="{1A5F4F36-B7C4-8BA4-2F6C-A036017EF2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2378" y="1544638"/>
            <a:ext cx="5966883" cy="4475162"/>
          </a:xfrm>
          <a:prstGeom prst="rect">
            <a:avLst/>
          </a:prstGeom>
          <a:noFill/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515833"/>
            <a:ext cx="10863261" cy="854075"/>
          </a:xfrm>
        </p:spPr>
        <p:txBody>
          <a:bodyPr anchor="ctr">
            <a:normAutofit/>
          </a:bodyPr>
          <a:lstStyle/>
          <a:p>
            <a:r>
              <a:rPr lang="nl-NL" dirty="0" err="1"/>
              <a:t>mvvm</a:t>
            </a:r>
            <a:r>
              <a:rPr lang="nl-NL" dirty="0"/>
              <a:t> </a:t>
            </a:r>
            <a:r>
              <a:rPr lang="nl-NL" dirty="0" err="1"/>
              <a:t>struktura</a:t>
            </a:r>
            <a:endParaRPr lang="nl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1371" y="6372229"/>
            <a:ext cx="272256" cy="18811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DDD2A080-DA64-4F5C-9131-47EB793B4410}" type="slidenum">
              <a:rPr lang="en-GB" smtClean="0"/>
              <a:pPr>
                <a:spcAft>
                  <a:spcPts val="600"/>
                </a:spcAft>
              </a:pPr>
              <a:t>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dirty="0"/>
              <a:t>MVVM</a:t>
            </a:r>
            <a:endParaRPr lang="en-GB" kern="1200" dirty="0"/>
          </a:p>
        </p:txBody>
      </p:sp>
    </p:spTree>
    <p:extLst>
      <p:ext uri="{BB962C8B-B14F-4D97-AF65-F5344CB8AC3E}">
        <p14:creationId xmlns:p14="http://schemas.microsoft.com/office/powerpoint/2010/main" val="3496249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515833"/>
            <a:ext cx="10863261" cy="854075"/>
          </a:xfrm>
        </p:spPr>
        <p:txBody>
          <a:bodyPr anchor="ctr">
            <a:normAutofit/>
          </a:bodyPr>
          <a:lstStyle/>
          <a:p>
            <a:r>
              <a:rPr lang="nl-NL" dirty="0"/>
              <a:t>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1371" y="6372229"/>
            <a:ext cx="272256" cy="18811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DDD2A080-DA64-4F5C-9131-47EB793B4410}" type="slidenum">
              <a:rPr lang="en-GB" smtClean="0"/>
              <a:pPr>
                <a:spcAft>
                  <a:spcPts val="600"/>
                </a:spcAft>
              </a:pPr>
              <a:t>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dirty="0"/>
              <a:t>MVVM</a:t>
            </a:r>
            <a:endParaRPr lang="en-GB" kern="12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F28E98-F804-6049-CFC0-327AAFA4A74A}"/>
              </a:ext>
            </a:extLst>
          </p:cNvPr>
          <p:cNvSpPr txBox="1">
            <a:spLocks/>
          </p:cNvSpPr>
          <p:nvPr/>
        </p:nvSpPr>
        <p:spPr bwMode="auto">
          <a:xfrm>
            <a:off x="623627" y="1544638"/>
            <a:ext cx="10909561" cy="447516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800" b="0" kern="1200" baseline="0">
                <a:solidFill>
                  <a:schemeClr val="tx2"/>
                </a:solidFill>
                <a:latin typeface="+mj-lt"/>
                <a:ea typeface="+mn-ea"/>
                <a:cs typeface="ING Me" pitchFamily="2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2pPr>
            <a:lvl3pPr marL="18097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3pPr>
            <a:lvl4pPr marL="361950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4pPr>
            <a:lvl5pPr marL="54292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5pPr>
            <a:lvl6pPr marL="714375" indent="-17145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chemeClr val="accent6"/>
              </a:buClr>
              <a:buSzPct val="80000"/>
              <a:buFont typeface="Franklin Gothic Book" panose="020B05030201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dirty="0"/>
              <a:t>View </a:t>
            </a:r>
            <a:r>
              <a:rPr lang="en-GB" dirty="0" err="1"/>
              <a:t>sekcija</a:t>
            </a:r>
            <a:r>
              <a:rPr lang="en-GB" dirty="0"/>
              <a:t> je </a:t>
            </a:r>
            <a:r>
              <a:rPr lang="en-GB" dirty="0" err="1"/>
              <a:t>zadužena</a:t>
            </a:r>
            <a:r>
              <a:rPr lang="en-GB" dirty="0"/>
              <a:t> za </a:t>
            </a:r>
            <a:r>
              <a:rPr lang="en-GB" dirty="0" err="1"/>
              <a:t>prikaz</a:t>
            </a:r>
            <a:r>
              <a:rPr lang="en-GB" dirty="0"/>
              <a:t> </a:t>
            </a:r>
            <a:r>
              <a:rPr lang="en-GB" dirty="0" err="1"/>
              <a:t>interfejsa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prihvatanje</a:t>
            </a:r>
            <a:r>
              <a:rPr lang="en-GB" dirty="0"/>
              <a:t> </a:t>
            </a:r>
            <a:r>
              <a:rPr lang="en-GB" dirty="0" err="1"/>
              <a:t>akcije</a:t>
            </a:r>
            <a:r>
              <a:rPr lang="en-GB" dirty="0"/>
              <a:t> </a:t>
            </a:r>
            <a:r>
              <a:rPr lang="en-GB" dirty="0" err="1"/>
              <a:t>korisnika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prihvatanje</a:t>
            </a:r>
            <a:r>
              <a:rPr lang="en-GB" dirty="0"/>
              <a:t> </a:t>
            </a:r>
            <a:r>
              <a:rPr lang="en-GB" dirty="0" err="1"/>
              <a:t>akcija</a:t>
            </a:r>
            <a:r>
              <a:rPr lang="en-GB" dirty="0"/>
              <a:t> </a:t>
            </a:r>
            <a:r>
              <a:rPr lang="en-GB" dirty="0" err="1"/>
              <a:t>korisnika</a:t>
            </a:r>
            <a:r>
              <a:rPr lang="en-GB" dirty="0"/>
              <a:t>.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View </a:t>
            </a:r>
            <a:r>
              <a:rPr lang="en-GB" dirty="0" err="1"/>
              <a:t>ima</a:t>
            </a:r>
            <a:r>
              <a:rPr lang="en-GB" dirty="0"/>
              <a:t> </a:t>
            </a:r>
            <a:r>
              <a:rPr lang="en-GB" dirty="0" err="1"/>
              <a:t>referencu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nivo</a:t>
            </a:r>
            <a:r>
              <a:rPr lang="en-GB" dirty="0"/>
              <a:t> </a:t>
            </a:r>
            <a:r>
              <a:rPr lang="en-GB" dirty="0" err="1"/>
              <a:t>ispod</a:t>
            </a:r>
            <a:r>
              <a:rPr lang="en-GB" dirty="0"/>
              <a:t> (</a:t>
            </a:r>
            <a:r>
              <a:rPr lang="en-GB" dirty="0" err="1"/>
              <a:t>ViewModel</a:t>
            </a:r>
            <a:r>
              <a:rPr lang="en-GB" dirty="0"/>
              <a:t>) </a:t>
            </a:r>
            <a:r>
              <a:rPr lang="en-GB" dirty="0" err="1"/>
              <a:t>što</a:t>
            </a:r>
            <a:r>
              <a:rPr lang="en-GB" dirty="0"/>
              <a:t> </a:t>
            </a:r>
            <a:r>
              <a:rPr lang="en-GB" dirty="0" err="1"/>
              <a:t>znači</a:t>
            </a:r>
            <a:r>
              <a:rPr lang="en-GB" dirty="0"/>
              <a:t> da </a:t>
            </a:r>
            <a:r>
              <a:rPr lang="en-GB" dirty="0" err="1"/>
              <a:t>osluškuje</a:t>
            </a:r>
            <a:r>
              <a:rPr lang="en-GB" dirty="0"/>
              <a:t> </a:t>
            </a:r>
            <a:r>
              <a:rPr lang="en-GB" dirty="0" err="1"/>
              <a:t>promene</a:t>
            </a:r>
            <a:r>
              <a:rPr lang="en-GB" dirty="0"/>
              <a:t> u </a:t>
            </a:r>
            <a:r>
              <a:rPr lang="en-GB" dirty="0" err="1"/>
              <a:t>ViewModelu</a:t>
            </a:r>
            <a:r>
              <a:rPr lang="en-GB" dirty="0"/>
              <a:t>. </a:t>
            </a:r>
            <a:br>
              <a:rPr lang="en-GB" dirty="0"/>
            </a:br>
            <a:br>
              <a:rPr lang="en-GB" dirty="0"/>
            </a:br>
            <a:r>
              <a:rPr lang="en-GB" dirty="0"/>
              <a:t>View </a:t>
            </a:r>
            <a:r>
              <a:rPr lang="en-GB" dirty="0" err="1"/>
              <a:t>ima</a:t>
            </a:r>
            <a:r>
              <a:rPr lang="en-GB" dirty="0"/>
              <a:t> </a:t>
            </a:r>
            <a:r>
              <a:rPr lang="en-GB" dirty="0" err="1"/>
              <a:t>zadatak</a:t>
            </a:r>
            <a:r>
              <a:rPr lang="en-GB" dirty="0"/>
              <a:t> da </a:t>
            </a:r>
            <a:r>
              <a:rPr lang="en-GB" dirty="0" err="1"/>
              <a:t>ažurira</a:t>
            </a:r>
            <a:r>
              <a:rPr lang="en-GB" dirty="0"/>
              <a:t> </a:t>
            </a:r>
            <a:r>
              <a:rPr lang="en-GB" dirty="0" err="1"/>
              <a:t>prikaz</a:t>
            </a:r>
            <a:r>
              <a:rPr lang="en-GB" dirty="0"/>
              <a:t> koji </a:t>
            </a:r>
            <a:r>
              <a:rPr lang="en-GB" dirty="0" err="1"/>
              <a:t>vidi</a:t>
            </a:r>
            <a:r>
              <a:rPr lang="en-GB" dirty="0"/>
              <a:t> </a:t>
            </a:r>
            <a:r>
              <a:rPr lang="en-GB" dirty="0" err="1"/>
              <a:t>korisnik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osnovu</a:t>
            </a:r>
            <a:r>
              <a:rPr lang="en-GB" dirty="0"/>
              <a:t> </a:t>
            </a:r>
            <a:r>
              <a:rPr lang="en-GB" dirty="0" err="1"/>
              <a:t>promena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ViewModela</a:t>
            </a:r>
            <a:r>
              <a:rPr lang="en-GB" dirty="0"/>
              <a:t>.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 err="1"/>
              <a:t>Aktivnosti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fragmenti</a:t>
            </a:r>
            <a:r>
              <a:rPr lang="en-GB" dirty="0"/>
              <a:t> </a:t>
            </a:r>
            <a:r>
              <a:rPr lang="en-GB" dirty="0" err="1"/>
              <a:t>više</a:t>
            </a:r>
            <a:r>
              <a:rPr lang="en-GB" dirty="0"/>
              <a:t> </a:t>
            </a:r>
            <a:r>
              <a:rPr lang="en-GB" dirty="0" err="1"/>
              <a:t>nemaju</a:t>
            </a:r>
            <a:r>
              <a:rPr lang="en-GB" dirty="0"/>
              <a:t> </a:t>
            </a:r>
            <a:r>
              <a:rPr lang="en-GB" dirty="0" err="1"/>
              <a:t>odgovornost</a:t>
            </a:r>
            <a:r>
              <a:rPr lang="en-GB" dirty="0"/>
              <a:t> da </a:t>
            </a:r>
            <a:r>
              <a:rPr lang="en-GB" dirty="0" err="1"/>
              <a:t>čuvaju</a:t>
            </a:r>
            <a:r>
              <a:rPr lang="en-GB" dirty="0"/>
              <a:t> </a:t>
            </a:r>
            <a:r>
              <a:rPr lang="en-GB" dirty="0" err="1"/>
              <a:t>stanje</a:t>
            </a:r>
            <a:r>
              <a:rPr lang="en-GB" dirty="0"/>
              <a:t> </a:t>
            </a:r>
            <a:r>
              <a:rPr lang="en-GB" dirty="0" err="1"/>
              <a:t>jer</a:t>
            </a:r>
            <a:r>
              <a:rPr lang="en-GB" dirty="0"/>
              <a:t> je </a:t>
            </a:r>
            <a:r>
              <a:rPr lang="en-GB" dirty="0" err="1"/>
              <a:t>tu</a:t>
            </a:r>
            <a:r>
              <a:rPr lang="en-GB" dirty="0"/>
              <a:t> </a:t>
            </a:r>
            <a:r>
              <a:rPr lang="en-GB" dirty="0" err="1"/>
              <a:t>obavezu</a:t>
            </a:r>
            <a:r>
              <a:rPr lang="en-GB" dirty="0"/>
              <a:t> </a:t>
            </a:r>
            <a:r>
              <a:rPr lang="en-GB" dirty="0" err="1"/>
              <a:t>preuzeo</a:t>
            </a:r>
            <a:r>
              <a:rPr lang="en-GB" dirty="0"/>
              <a:t> </a:t>
            </a:r>
            <a:r>
              <a:rPr lang="en-GB" dirty="0" err="1"/>
              <a:t>ViewModel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945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76F3865-20C0-4CA3-B279-80349EF07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515833"/>
            <a:ext cx="10863261" cy="854075"/>
          </a:xfrm>
        </p:spPr>
        <p:txBody>
          <a:bodyPr anchor="ctr">
            <a:normAutofit/>
          </a:bodyPr>
          <a:lstStyle/>
          <a:p>
            <a:r>
              <a:rPr lang="nl-NL" dirty="0"/>
              <a:t>viewmodel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ED99E-F52A-4DF8-9547-1BEF45815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1371" y="6372229"/>
            <a:ext cx="272256" cy="18811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DDD2A080-DA64-4F5C-9131-47EB793B4410}" type="slidenum">
              <a:rPr lang="en-GB" smtClean="0"/>
              <a:pPr>
                <a:spcAft>
                  <a:spcPts val="600"/>
                </a:spcAft>
              </a:pPr>
              <a:t>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A64F-AFBF-45EA-8260-E0F320815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3690" y="6370641"/>
            <a:ext cx="8912269" cy="189708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US" b="0" dirty="0"/>
              <a:t>MVVM</a:t>
            </a:r>
            <a:endParaRPr lang="en-GB" kern="12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F28E98-F804-6049-CFC0-327AAFA4A74A}"/>
              </a:ext>
            </a:extLst>
          </p:cNvPr>
          <p:cNvSpPr txBox="1">
            <a:spLocks/>
          </p:cNvSpPr>
          <p:nvPr/>
        </p:nvSpPr>
        <p:spPr bwMode="auto">
          <a:xfrm>
            <a:off x="623627" y="1544638"/>
            <a:ext cx="10909561" cy="447516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800" b="0" kern="1200" baseline="0">
                <a:solidFill>
                  <a:schemeClr val="tx2"/>
                </a:solidFill>
                <a:latin typeface="+mj-lt"/>
                <a:ea typeface="+mn-ea"/>
                <a:cs typeface="ING Me" pitchFamily="2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2pPr>
            <a:lvl3pPr marL="18097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3pPr>
            <a:lvl4pPr marL="361950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4pPr>
            <a:lvl5pPr marL="542925" indent="-180975" algn="l" defTabSz="914400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80000"/>
              <a:buFont typeface="Franklin Gothic Book" panose="020B05030201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ING Me" pitchFamily="2" charset="0"/>
              </a:defRPr>
            </a:lvl5pPr>
            <a:lvl6pPr marL="714375" indent="-17145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chemeClr val="accent6"/>
              </a:buClr>
              <a:buSzPct val="80000"/>
              <a:buFont typeface="Franklin Gothic Book" panose="020B05030201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dirty="0" err="1"/>
              <a:t>ViewModel</a:t>
            </a:r>
            <a:r>
              <a:rPr lang="en-GB" dirty="0"/>
              <a:t> </a:t>
            </a:r>
            <a:r>
              <a:rPr lang="en-GB" dirty="0" err="1"/>
              <a:t>ima</a:t>
            </a:r>
            <a:r>
              <a:rPr lang="en-GB" dirty="0"/>
              <a:t> </a:t>
            </a:r>
            <a:r>
              <a:rPr lang="en-GB" dirty="0" err="1"/>
              <a:t>dve</a:t>
            </a:r>
            <a:r>
              <a:rPr lang="en-GB" dirty="0"/>
              <a:t> </a:t>
            </a:r>
            <a:r>
              <a:rPr lang="en-GB" dirty="0" err="1"/>
              <a:t>uloge</a:t>
            </a:r>
            <a:r>
              <a:rPr lang="en-GB" dirty="0"/>
              <a:t>: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 err="1"/>
              <a:t>osluškuje</a:t>
            </a:r>
            <a:r>
              <a:rPr lang="en-GB" dirty="0"/>
              <a:t> “</a:t>
            </a:r>
            <a:r>
              <a:rPr lang="en-GB" dirty="0" err="1"/>
              <a:t>vesti</a:t>
            </a:r>
            <a:r>
              <a:rPr lang="en-GB" dirty="0"/>
              <a:t>” o </a:t>
            </a:r>
            <a:r>
              <a:rPr lang="en-GB" dirty="0" err="1"/>
              <a:t>promenama</a:t>
            </a:r>
            <a:r>
              <a:rPr lang="en-GB" dirty="0"/>
              <a:t> </a:t>
            </a:r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emituje</a:t>
            </a:r>
            <a:r>
              <a:rPr lang="en-GB" dirty="0"/>
              <a:t> Model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 err="1"/>
              <a:t>kada</a:t>
            </a:r>
            <a:r>
              <a:rPr lang="en-GB" dirty="0"/>
              <a:t> </a:t>
            </a:r>
            <a:r>
              <a:rPr lang="en-GB" dirty="0" err="1"/>
              <a:t>dodje</a:t>
            </a:r>
            <a:r>
              <a:rPr lang="en-GB" dirty="0"/>
              <a:t> do </a:t>
            </a:r>
            <a:r>
              <a:rPr lang="en-GB" dirty="0" err="1"/>
              <a:t>promena</a:t>
            </a:r>
            <a:r>
              <a:rPr lang="en-GB" dirty="0"/>
              <a:t> </a:t>
            </a:r>
            <a:r>
              <a:rPr lang="en-GB" dirty="0" err="1"/>
              <a:t>podataka</a:t>
            </a:r>
            <a:r>
              <a:rPr lang="en-GB" dirty="0"/>
              <a:t>, </a:t>
            </a:r>
            <a:r>
              <a:rPr lang="en-GB" dirty="0" err="1"/>
              <a:t>emituje</a:t>
            </a:r>
            <a:r>
              <a:rPr lang="en-GB" dirty="0"/>
              <a:t> </a:t>
            </a:r>
            <a:r>
              <a:rPr lang="en-GB" dirty="0" err="1"/>
              <a:t>vesti</a:t>
            </a:r>
            <a:r>
              <a:rPr lang="en-GB" dirty="0"/>
              <a:t> o tome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 err="1"/>
              <a:t>ViewModel</a:t>
            </a:r>
            <a:r>
              <a:rPr lang="en-GB" dirty="0"/>
              <a:t> </a:t>
            </a:r>
            <a:r>
              <a:rPr lang="en-GB" dirty="0" err="1"/>
              <a:t>ima</a:t>
            </a:r>
            <a:r>
              <a:rPr lang="en-GB" dirty="0"/>
              <a:t> </a:t>
            </a:r>
            <a:r>
              <a:rPr lang="en-GB" dirty="0" err="1"/>
              <a:t>referencu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nivo</a:t>
            </a:r>
            <a:r>
              <a:rPr lang="en-GB" dirty="0"/>
              <a:t> </a:t>
            </a:r>
            <a:r>
              <a:rPr lang="en-GB" dirty="0" err="1"/>
              <a:t>ispod</a:t>
            </a:r>
            <a:r>
              <a:rPr lang="en-GB" dirty="0"/>
              <a:t> – Model, </a:t>
            </a:r>
            <a:r>
              <a:rPr lang="en-GB" dirty="0" err="1"/>
              <a:t>ali</a:t>
            </a:r>
            <a:r>
              <a:rPr lang="en-GB" dirty="0"/>
              <a:t> ne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View pa </a:t>
            </a:r>
            <a:r>
              <a:rPr lang="en-GB" dirty="0" err="1"/>
              <a:t>samim</a:t>
            </a:r>
            <a:r>
              <a:rPr lang="en-GB" dirty="0"/>
              <a:t> </a:t>
            </a:r>
            <a:r>
              <a:rPr lang="en-GB" dirty="0" err="1"/>
              <a:t>tim</a:t>
            </a:r>
            <a:r>
              <a:rPr lang="en-GB" dirty="0"/>
              <a:t> ne </a:t>
            </a:r>
            <a:r>
              <a:rPr lang="en-GB" dirty="0" err="1"/>
              <a:t>može</a:t>
            </a:r>
            <a:r>
              <a:rPr lang="en-GB" dirty="0"/>
              <a:t> </a:t>
            </a:r>
            <a:r>
              <a:rPr lang="en-GB" dirty="0" err="1"/>
              <a:t>direktno</a:t>
            </a:r>
            <a:r>
              <a:rPr lang="en-GB" dirty="0"/>
              <a:t> da </a:t>
            </a:r>
            <a:r>
              <a:rPr lang="en-GB" dirty="0" err="1"/>
              <a:t>utiče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UI.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 err="1"/>
              <a:t>ViewModel</a:t>
            </a:r>
            <a:r>
              <a:rPr lang="en-GB" dirty="0"/>
              <a:t> je </a:t>
            </a:r>
            <a:r>
              <a:rPr lang="en-GB" dirty="0" err="1"/>
              <a:t>konfigurisan</a:t>
            </a:r>
            <a:r>
              <a:rPr lang="en-GB" dirty="0"/>
              <a:t> </a:t>
            </a:r>
            <a:r>
              <a:rPr lang="en-GB" dirty="0" err="1"/>
              <a:t>tako</a:t>
            </a:r>
            <a:r>
              <a:rPr lang="en-GB" dirty="0"/>
              <a:t> da </a:t>
            </a:r>
            <a:r>
              <a:rPr lang="en-GB" dirty="0" err="1"/>
              <a:t>preživi</a:t>
            </a:r>
            <a:r>
              <a:rPr lang="en-GB" dirty="0"/>
              <a:t> </a:t>
            </a:r>
            <a:r>
              <a:rPr lang="en-GB" dirty="0" err="1"/>
              <a:t>konfiguracione</a:t>
            </a:r>
            <a:r>
              <a:rPr lang="en-GB" dirty="0"/>
              <a:t> </a:t>
            </a:r>
            <a:r>
              <a:rPr lang="en-GB" dirty="0" err="1"/>
              <a:t>promene</a:t>
            </a:r>
            <a:r>
              <a:rPr lang="en-GB" dirty="0"/>
              <a:t> (</a:t>
            </a:r>
            <a:r>
              <a:rPr lang="en-GB" dirty="0" err="1"/>
              <a:t>rotacija</a:t>
            </a:r>
            <a:r>
              <a:rPr lang="en-GB" dirty="0"/>
              <a:t> </a:t>
            </a:r>
            <a:r>
              <a:rPr lang="en-GB" dirty="0" err="1"/>
              <a:t>ekrana</a:t>
            </a:r>
            <a:r>
              <a:rPr lang="en-GB" dirty="0"/>
              <a:t>)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sačuva</a:t>
            </a:r>
            <a:r>
              <a:rPr lang="en-GB" dirty="0"/>
              <a:t> </a:t>
            </a:r>
            <a:r>
              <a:rPr lang="en-GB" dirty="0" err="1"/>
              <a:t>informacije</a:t>
            </a:r>
            <a:r>
              <a:rPr lang="en-GB" dirty="0"/>
              <a:t> </a:t>
            </a:r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neophodne</a:t>
            </a:r>
            <a:r>
              <a:rPr lang="en-GB" dirty="0"/>
              <a:t> za View. </a:t>
            </a:r>
            <a:r>
              <a:rPr lang="en-GB" dirty="0" err="1"/>
              <a:t>Kada</a:t>
            </a:r>
            <a:r>
              <a:rPr lang="en-GB" dirty="0"/>
              <a:t> se View </a:t>
            </a:r>
            <a:r>
              <a:rPr lang="en-GB" dirty="0" err="1"/>
              <a:t>uništi</a:t>
            </a:r>
            <a:r>
              <a:rPr lang="en-GB" dirty="0"/>
              <a:t> </a:t>
            </a:r>
            <a:r>
              <a:rPr lang="en-GB" dirty="0" err="1"/>
              <a:t>promenom</a:t>
            </a:r>
            <a:r>
              <a:rPr lang="en-GB" dirty="0"/>
              <a:t> </a:t>
            </a:r>
            <a:r>
              <a:rPr lang="en-GB" dirty="0" err="1"/>
              <a:t>konfiguracije</a:t>
            </a:r>
            <a:r>
              <a:rPr lang="en-GB" dirty="0"/>
              <a:t>, </a:t>
            </a:r>
            <a:r>
              <a:rPr lang="en-GB" dirty="0" err="1"/>
              <a:t>ViewModel</a:t>
            </a:r>
            <a:r>
              <a:rPr lang="en-GB" dirty="0"/>
              <a:t> </a:t>
            </a:r>
            <a:r>
              <a:rPr lang="en-GB" dirty="0" err="1"/>
              <a:t>neće</a:t>
            </a:r>
            <a:r>
              <a:rPr lang="en-GB" dirty="0"/>
              <a:t> </a:t>
            </a:r>
            <a:r>
              <a:rPr lang="en-GB" dirty="0" err="1"/>
              <a:t>biti</a:t>
            </a:r>
            <a:r>
              <a:rPr lang="en-GB" dirty="0"/>
              <a:t> </a:t>
            </a:r>
            <a:r>
              <a:rPr lang="en-GB" dirty="0" err="1"/>
              <a:t>uništen</a:t>
            </a:r>
            <a:r>
              <a:rPr lang="en-GB" dirty="0"/>
              <a:t>, a nova </a:t>
            </a:r>
            <a:r>
              <a:rPr lang="en-GB" dirty="0" err="1"/>
              <a:t>instanca</a:t>
            </a:r>
            <a:r>
              <a:rPr lang="en-GB" dirty="0"/>
              <a:t> </a:t>
            </a:r>
            <a:r>
              <a:rPr lang="en-GB" dirty="0" err="1"/>
              <a:t>Viewa</a:t>
            </a:r>
            <a:r>
              <a:rPr lang="en-GB" dirty="0"/>
              <a:t> </a:t>
            </a:r>
            <a:r>
              <a:rPr lang="en-GB" dirty="0" err="1"/>
              <a:t>će</a:t>
            </a:r>
            <a:r>
              <a:rPr lang="en-GB" dirty="0"/>
              <a:t> se </a:t>
            </a:r>
            <a:r>
              <a:rPr lang="en-GB" dirty="0" err="1"/>
              <a:t>povezati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isti</a:t>
            </a:r>
            <a:r>
              <a:rPr lang="en-GB" dirty="0"/>
              <a:t> </a:t>
            </a:r>
            <a:r>
              <a:rPr lang="en-GB" dirty="0" err="1"/>
              <a:t>ViewModel</a:t>
            </a:r>
            <a:r>
              <a:rPr lang="en-GB" dirty="0"/>
              <a:t>.</a:t>
            </a:r>
            <a:br>
              <a:rPr lang="en-GB" dirty="0"/>
            </a:br>
            <a:br>
              <a:rPr lang="en-GB" dirty="0"/>
            </a:br>
            <a:r>
              <a:rPr lang="en-GB" dirty="0" err="1"/>
              <a:t>ViewModel</a:t>
            </a:r>
            <a:r>
              <a:rPr lang="en-GB" dirty="0"/>
              <a:t> ne </a:t>
            </a:r>
            <a:r>
              <a:rPr lang="en-GB" dirty="0" err="1"/>
              <a:t>može</a:t>
            </a:r>
            <a:r>
              <a:rPr lang="en-GB" dirty="0"/>
              <a:t> da </a:t>
            </a:r>
            <a:r>
              <a:rPr lang="en-GB" dirty="0" err="1"/>
              <a:t>preživi</a:t>
            </a:r>
            <a:r>
              <a:rPr lang="en-GB" dirty="0"/>
              <a:t> </a:t>
            </a:r>
            <a:r>
              <a:rPr lang="en-GB" dirty="0" err="1"/>
              <a:t>ubijanje</a:t>
            </a:r>
            <a:r>
              <a:rPr lang="en-GB" dirty="0"/>
              <a:t> </a:t>
            </a:r>
            <a:r>
              <a:rPr lang="en-GB" dirty="0" err="1"/>
              <a:t>aktivnosti</a:t>
            </a:r>
            <a:r>
              <a:rPr lang="en-GB" dirty="0"/>
              <a:t> od </a:t>
            </a:r>
            <a:r>
              <a:rPr lang="en-GB" dirty="0" err="1"/>
              <a:t>strane</a:t>
            </a:r>
            <a:r>
              <a:rPr lang="en-GB" dirty="0"/>
              <a:t> OS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korisnika</a:t>
            </a:r>
            <a:r>
              <a:rPr lang="en-GB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8157027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bc96cd75b70f95e7c46bcb1bb9c134b52fad190"/>
</p:tagLst>
</file>

<file path=ppt/theme/theme1.xml><?xml version="1.0" encoding="utf-8"?>
<a:theme xmlns:a="http://schemas.openxmlformats.org/drawingml/2006/main" name="Levi9_PP_Template_16x9_2017">
  <a:themeElements>
    <a:clrScheme name="Levi9 2017">
      <a:dk1>
        <a:srgbClr val="706F6F"/>
      </a:dk1>
      <a:lt1>
        <a:sysClr val="window" lastClr="FFFFFF"/>
      </a:lt1>
      <a:dk2>
        <a:srgbClr val="1434A0"/>
      </a:dk2>
      <a:lt2>
        <a:srgbClr val="F4F4F4"/>
      </a:lt2>
      <a:accent1>
        <a:srgbClr val="1434A0"/>
      </a:accent1>
      <a:accent2>
        <a:srgbClr val="FFFFFF"/>
      </a:accent2>
      <a:accent3>
        <a:srgbClr val="004F9F"/>
      </a:accent3>
      <a:accent4>
        <a:srgbClr val="0069B4"/>
      </a:accent4>
      <a:accent5>
        <a:srgbClr val="0080C9"/>
      </a:accent5>
      <a:accent6>
        <a:srgbClr val="0095DB"/>
      </a:accent6>
      <a:hlink>
        <a:srgbClr val="0563C1"/>
      </a:hlink>
      <a:folHlink>
        <a:srgbClr val="954F72"/>
      </a:folHlink>
    </a:clrScheme>
    <a:fontScheme name="Levi9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6350">
          <a:solidFill>
            <a:schemeClr val="accent1"/>
          </a:solidFill>
        </a:ln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A8A8A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  <a:custClrLst>
    <a:custClr name="Levi Nine Blue PC">
      <a:srgbClr val="1434A0"/>
    </a:custClr>
    <a:custClr name="Text Colour Grey PC">
      <a:srgbClr val="706F6F"/>
    </a:custClr>
    <a:custClr name="White">
      <a:srgbClr val="FFFFFF"/>
    </a:custClr>
    <a:custClr name="Grey 1 PC">
      <a:srgbClr val="F4F4F4"/>
    </a:custClr>
    <a:custClr name="Grey 2 PC">
      <a:srgbClr val="D4D2D2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Levi Nine Blue Tint 1 SC">
      <a:srgbClr val="004F9F"/>
    </a:custClr>
    <a:custClr name="Levi Nine Blue Tint 2 SC">
      <a:srgbClr val="0069B4"/>
    </a:custClr>
    <a:custClr name="Levi Nine Blue Tint 3 SC">
      <a:srgbClr val="0080C9"/>
    </a:custClr>
    <a:custClr name="Levi Nine Blue Tint 4 SC">
      <a:srgbClr val="0095DB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YELLOW TC">
      <a:srgbClr val="F6FF00"/>
    </a:custClr>
    <a:custClr name="Pale TC">
      <a:srgbClr val="FFD200"/>
    </a:custClr>
    <a:custClr name="Orange TC">
      <a:srgbClr val="FF6608"/>
    </a:custClr>
    <a:custClr name="PINK TC">
      <a:srgbClr val="FF7D77"/>
    </a:custClr>
    <a:custClr name="GREEN TC">
      <a:srgbClr val="00A13A"/>
    </a:custClr>
    <a:custClr name="TEAL TC">
      <a:srgbClr val="009892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</a:custClrLst>
  <a:extLst>
    <a:ext uri="{05A4C25C-085E-4340-85A3-A5531E510DB2}">
      <thm15:themeFamily xmlns:thm15="http://schemas.microsoft.com/office/thememl/2012/main" name="Levi 9_2017_PPT [16x9 Template] 20170614.potx" id="{FE47427D-ABDE-4295-BBD4-B2565AC5E40E}" vid="{6406B4DF-DC07-4C8F-BA43-3942A3840C32}"/>
    </a:ext>
  </a:extLst>
</a:theme>
</file>

<file path=ppt/theme/theme2.xml><?xml version="1.0" encoding="utf-8"?>
<a:theme xmlns:a="http://schemas.openxmlformats.org/drawingml/2006/main" name="Office Theme">
  <a:themeElements>
    <a:clrScheme name="Levi9 2017">
      <a:dk1>
        <a:srgbClr val="706F6F"/>
      </a:dk1>
      <a:lt1>
        <a:sysClr val="window" lastClr="FFFFFF"/>
      </a:lt1>
      <a:dk2>
        <a:srgbClr val="1434A0"/>
      </a:dk2>
      <a:lt2>
        <a:srgbClr val="D4D2D2"/>
      </a:lt2>
      <a:accent1>
        <a:srgbClr val="1434A0"/>
      </a:accent1>
      <a:accent2>
        <a:srgbClr val="FFFFFF"/>
      </a:accent2>
      <a:accent3>
        <a:srgbClr val="004F9F"/>
      </a:accent3>
      <a:accent4>
        <a:srgbClr val="0069B4"/>
      </a:accent4>
      <a:accent5>
        <a:srgbClr val="0080C9"/>
      </a:accent5>
      <a:accent6>
        <a:srgbClr val="0095DB"/>
      </a:accent6>
      <a:hlink>
        <a:srgbClr val="0563C1"/>
      </a:hlink>
      <a:folHlink>
        <a:srgbClr val="954F72"/>
      </a:folHlink>
    </a:clrScheme>
    <a:fontScheme name="Levi9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Levi9 2017">
      <a:dk1>
        <a:srgbClr val="706F6F"/>
      </a:dk1>
      <a:lt1>
        <a:sysClr val="window" lastClr="FFFFFF"/>
      </a:lt1>
      <a:dk2>
        <a:srgbClr val="1434A0"/>
      </a:dk2>
      <a:lt2>
        <a:srgbClr val="D4D2D2"/>
      </a:lt2>
      <a:accent1>
        <a:srgbClr val="1434A0"/>
      </a:accent1>
      <a:accent2>
        <a:srgbClr val="FFFFFF"/>
      </a:accent2>
      <a:accent3>
        <a:srgbClr val="004F9F"/>
      </a:accent3>
      <a:accent4>
        <a:srgbClr val="0069B4"/>
      </a:accent4>
      <a:accent5>
        <a:srgbClr val="0080C9"/>
      </a:accent5>
      <a:accent6>
        <a:srgbClr val="0095DB"/>
      </a:accent6>
      <a:hlink>
        <a:srgbClr val="0563C1"/>
      </a:hlink>
      <a:folHlink>
        <a:srgbClr val="954F72"/>
      </a:folHlink>
    </a:clrScheme>
    <a:fontScheme name="Levi9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971CE4CEB8914CBF66D4E7ED57FE0C" ma:contentTypeVersion="4" ma:contentTypeDescription="Create a new document." ma:contentTypeScope="" ma:versionID="03fba1cd462ba720f21f02c713936a2c">
  <xsd:schema xmlns:xsd="http://www.w3.org/2001/XMLSchema" xmlns:xs="http://www.w3.org/2001/XMLSchema" xmlns:p="http://schemas.microsoft.com/office/2006/metadata/properties" xmlns:ns2="c98745bd-a910-4f68-8a28-12232fb39790" targetNamespace="http://schemas.microsoft.com/office/2006/metadata/properties" ma:root="true" ma:fieldsID="92418550f83c9c91a7cf7b78d8d3e64e" ns2:_="">
    <xsd:import namespace="c98745bd-a910-4f68-8a28-12232fb397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8745bd-a910-4f68-8a28-12232fb397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7901747-05D3-4E7A-ABB1-39CB8E9C5B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8745bd-a910-4f68-8a28-12232fb397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9F174F8-4BCA-42E3-A1B7-DE6CEC2084C2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c98745bd-a910-4f68-8a28-12232fb39790"/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9D98085-1E3F-453E-A715-1B2FD0833F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13910</TotalTime>
  <Words>772</Words>
  <Application>Microsoft Macintosh PowerPoint</Application>
  <PresentationFormat>Widescreen</PresentationFormat>
  <Paragraphs>89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Franklin Gothic Book</vt:lpstr>
      <vt:lpstr>ING Me</vt:lpstr>
      <vt:lpstr>Tw Cen MT</vt:lpstr>
      <vt:lpstr>Levi9_PP_Template_16x9_2017</vt:lpstr>
      <vt:lpstr>MVVM</vt:lpstr>
      <vt:lpstr>Arhitektura aplikacije</vt:lpstr>
      <vt:lpstr>arhitekturalni principi</vt:lpstr>
      <vt:lpstr>Preporučena arhitektura aplikacije</vt:lpstr>
      <vt:lpstr>Arhitekturalni paterni</vt:lpstr>
      <vt:lpstr>MVVM</vt:lpstr>
      <vt:lpstr>mvvm struktura</vt:lpstr>
      <vt:lpstr>view</vt:lpstr>
      <vt:lpstr>viewmodel</vt:lpstr>
      <vt:lpstr>model</vt:lpstr>
      <vt:lpstr>Livedata</vt:lpstr>
      <vt:lpstr>PItanja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Levi 9 2017 PPT [16x9 Reference]</dc:title>
  <dc:creator>CAV Multimedia</dc:creator>
  <cp:keywords>Levi 9 2017 PPT [16x9 Reference]</cp:keywords>
  <cp:lastModifiedBy>Milos Budisin</cp:lastModifiedBy>
  <cp:revision>24</cp:revision>
  <dcterms:created xsi:type="dcterms:W3CDTF">2015-04-09T14:12:58Z</dcterms:created>
  <dcterms:modified xsi:type="dcterms:W3CDTF">2022-12-05T16:53:16Z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0x010100F1971CE4CEB8914CBF66D4E7ED57FE0C</vt:lpwstr>
  </property>
  <property fmtid="{D5CDD505-2E9C-101B-9397-08002B2CF9AE}" pid="3" name="Order">
    <vt:r8>41700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TemplateUrl">
    <vt:lpwstr/>
  </property>
  <property fmtid="{D5CDD505-2E9C-101B-9397-08002B2CF9AE}" pid="11" name="ComplianceAssetId">
    <vt:lpwstr/>
  </property>
</Properties>
</file>