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7" r:id="rId7"/>
    <p:sldId id="269" r:id="rId8"/>
    <p:sldId id="270" r:id="rId9"/>
    <p:sldId id="268" r:id="rId10"/>
    <p:sldId id="271" r:id="rId11"/>
    <p:sldId id="274" r:id="rId12"/>
    <p:sldId id="273" r:id="rId13"/>
    <p:sldId id="275" r:id="rId14"/>
    <p:sldId id="277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2160" userDrawn="1">
          <p15:clr>
            <a:srgbClr val="A4A3A4"/>
          </p15:clr>
        </p15:guide>
        <p15:guide id="8" pos="4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wman, R. (Remke)" initials="RB" lastIdx="68" clrIdx="0"/>
  <p:cmAuthor id="2" name="CAV2" initials="C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500"/>
    <a:srgbClr val="FFD203"/>
    <a:srgbClr val="E6E6E6"/>
    <a:srgbClr val="EAEAEA"/>
    <a:srgbClr val="00A13A"/>
    <a:srgbClr val="FF6608"/>
    <a:srgbClr val="706F6F"/>
    <a:srgbClr val="009892"/>
    <a:srgbClr val="FF7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EE6A9-1764-6ED0-283C-2EC265B7B9BA}" v="291" dt="2022-10-30T22:35:20.714"/>
    <p1510:client id="{2897F60F-E00A-35B3-A7A5-0FE5D14E05EA}" v="30" dt="2022-10-18T15:42:42.662"/>
    <p1510:client id="{2E40DB2F-C2F0-999F-FC33-14D2C1807922}" v="32" dt="2022-10-30T21:59:58.490"/>
    <p1510:client id="{8F77510F-8AE5-2E5C-FD05-4CF288E0E758}" v="22" dt="2022-10-31T16:31:07.939"/>
    <p1510:client id="{A46412F9-B03B-4643-A056-C3371CA86F92}" v="2277" dt="2022-11-08T10:40:17.615"/>
    <p1510:client id="{BD9E55E6-B02C-F6A9-FC92-0C018603B59B}" v="3" dt="2022-10-16T19:42:22.952"/>
    <p1510:client id="{DCF38AB1-B0DF-7D0A-B171-A6E69C8F94CB}" v="2118" dt="2022-10-31T18:41:07.624"/>
    <p1510:client id="{E2947B1D-028C-66B6-3B39-66F8F15179BF}" v="1606" dt="2022-10-25T16:15:59.09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4226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os Budisin" userId="S::m.budisin@levi9.com::f87543d0-a3ea-40b7-bd68-ec7d0a12cf25" providerId="AD" clId="Web-{DCF38AB1-B0DF-7D0A-B171-A6E69C8F94CB}"/>
    <pc:docChg chg="delSld modSld sldOrd">
      <pc:chgData name="Milos Budisin" userId="S::m.budisin@levi9.com::f87543d0-a3ea-40b7-bd68-ec7d0a12cf25" providerId="AD" clId="Web-{DCF38AB1-B0DF-7D0A-B171-A6E69C8F94CB}" dt="2022-10-31T18:41:06.483" v="2075" actId="20577"/>
      <pc:docMkLst>
        <pc:docMk/>
      </pc:docMkLst>
      <pc:sldChg chg="modSp">
        <pc:chgData name="Milos Budisin" userId="S::m.budisin@levi9.com::f87543d0-a3ea-40b7-bd68-ec7d0a12cf25" providerId="AD" clId="Web-{DCF38AB1-B0DF-7D0A-B171-A6E69C8F94CB}" dt="2022-10-31T18:39:54.416" v="2056" actId="20577"/>
        <pc:sldMkLst>
          <pc:docMk/>
          <pc:sldMk cId="2739779537" sldId="258"/>
        </pc:sldMkLst>
        <pc:spChg chg="mod">
          <ac:chgData name="Milos Budisin" userId="S::m.budisin@levi9.com::f87543d0-a3ea-40b7-bd68-ec7d0a12cf25" providerId="AD" clId="Web-{DCF38AB1-B0DF-7D0A-B171-A6E69C8F94CB}" dt="2022-10-31T18:39:54.416" v="2056" actId="20577"/>
          <ac:spMkLst>
            <pc:docMk/>
            <pc:sldMk cId="2739779537" sldId="258"/>
            <ac:spMk id="5" creationId="{D8D7A64F-AFBF-45EA-8260-E0F320815AC3}"/>
          </ac:spMkLst>
        </pc:spChg>
      </pc:sldChg>
      <pc:sldChg chg="del">
        <pc:chgData name="Milos Budisin" userId="S::m.budisin@levi9.com::f87543d0-a3ea-40b7-bd68-ec7d0a12cf25" providerId="AD" clId="Web-{DCF38AB1-B0DF-7D0A-B171-A6E69C8F94CB}" dt="2022-10-30T23:46:29.218" v="982"/>
        <pc:sldMkLst>
          <pc:docMk/>
          <pc:sldMk cId="926964048" sldId="260"/>
        </pc:sldMkLst>
      </pc:sldChg>
      <pc:sldChg chg="del">
        <pc:chgData name="Milos Budisin" userId="S::m.budisin@levi9.com::f87543d0-a3ea-40b7-bd68-ec7d0a12cf25" providerId="AD" clId="Web-{DCF38AB1-B0DF-7D0A-B171-A6E69C8F94CB}" dt="2022-10-30T23:46:26.624" v="981"/>
        <pc:sldMkLst>
          <pc:docMk/>
          <pc:sldMk cId="813695316" sldId="266"/>
        </pc:sldMkLst>
      </pc:sldChg>
      <pc:sldChg chg="addSp delSp modSp mod modClrScheme chgLayout">
        <pc:chgData name="Milos Budisin" userId="S::m.budisin@levi9.com::f87543d0-a3ea-40b7-bd68-ec7d0a12cf25" providerId="AD" clId="Web-{DCF38AB1-B0DF-7D0A-B171-A6E69C8F94CB}" dt="2022-10-31T18:40:06.433" v="2059" actId="20577"/>
        <pc:sldMkLst>
          <pc:docMk/>
          <pc:sldMk cId="1588333106" sldId="267"/>
        </pc:sldMkLst>
        <pc:spChg chg="mod">
          <ac:chgData name="Milos Budisin" userId="S::m.budisin@levi9.com::f87543d0-a3ea-40b7-bd68-ec7d0a12cf25" providerId="AD" clId="Web-{DCF38AB1-B0DF-7D0A-B171-A6E69C8F94CB}" dt="2022-10-30T22:36:20.996" v="0"/>
          <ac:spMkLst>
            <pc:docMk/>
            <pc:sldMk cId="1588333106" sldId="267"/>
            <ac:spMk id="2" creationId="{218520EA-2843-4F59-BA3E-C5B853A3FDB8}"/>
          </ac:spMkLst>
        </pc:spChg>
        <pc:spChg chg="mod">
          <ac:chgData name="Milos Budisin" userId="S::m.budisin@levi9.com::f87543d0-a3ea-40b7-bd68-ec7d0a12cf25" providerId="AD" clId="Web-{DCF38AB1-B0DF-7D0A-B171-A6E69C8F94CB}" dt="2022-10-30T22:36:20.996" v="0"/>
          <ac:spMkLst>
            <pc:docMk/>
            <pc:sldMk cId="1588333106" sldId="267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DCF38AB1-B0DF-7D0A-B171-A6E69C8F94CB}" dt="2022-10-30T22:36:20.996" v="0"/>
          <ac:spMkLst>
            <pc:docMk/>
            <pc:sldMk cId="1588333106" sldId="267"/>
            <ac:spMk id="4" creationId="{040ED99E-F52A-4DF8-9547-1BEF458150B7}"/>
          </ac:spMkLst>
        </pc:spChg>
        <pc:spChg chg="mod">
          <ac:chgData name="Milos Budisin" userId="S::m.budisin@levi9.com::f87543d0-a3ea-40b7-bd68-ec7d0a12cf25" providerId="AD" clId="Web-{DCF38AB1-B0DF-7D0A-B171-A6E69C8F94CB}" dt="2022-10-31T18:40:06.433" v="2059" actId="20577"/>
          <ac:spMkLst>
            <pc:docMk/>
            <pc:sldMk cId="1588333106" sldId="267"/>
            <ac:spMk id="5" creationId="{D8D7A64F-AFBF-45EA-8260-E0F320815AC3}"/>
          </ac:spMkLst>
        </pc:spChg>
        <pc:spChg chg="add del mod">
          <ac:chgData name="Milos Budisin" userId="S::m.budisin@levi9.com::f87543d0-a3ea-40b7-bd68-ec7d0a12cf25" providerId="AD" clId="Web-{DCF38AB1-B0DF-7D0A-B171-A6E69C8F94CB}" dt="2022-10-30T22:36:27.090" v="1"/>
          <ac:spMkLst>
            <pc:docMk/>
            <pc:sldMk cId="1588333106" sldId="267"/>
            <ac:spMk id="8" creationId="{819DDE38-232B-B441-9480-0BD446BDB9EC}"/>
          </ac:spMkLst>
        </pc:spChg>
        <pc:spChg chg="add del mod">
          <ac:chgData name="Milos Budisin" userId="S::m.budisin@levi9.com::f87543d0-a3ea-40b7-bd68-ec7d0a12cf25" providerId="AD" clId="Web-{DCF38AB1-B0DF-7D0A-B171-A6E69C8F94CB}" dt="2022-10-30T22:36:34.466" v="2"/>
          <ac:spMkLst>
            <pc:docMk/>
            <pc:sldMk cId="1588333106" sldId="267"/>
            <ac:spMk id="9" creationId="{A36EB782-B2DD-C265-70DE-28A04C9F8AAD}"/>
          </ac:spMkLst>
        </pc:spChg>
        <pc:spChg chg="add mod">
          <ac:chgData name="Milos Budisin" userId="S::m.budisin@levi9.com::f87543d0-a3ea-40b7-bd68-ec7d0a12cf25" providerId="AD" clId="Web-{DCF38AB1-B0DF-7D0A-B171-A6E69C8F94CB}" dt="2022-10-30T22:40:46.685" v="47" actId="14100"/>
          <ac:spMkLst>
            <pc:docMk/>
            <pc:sldMk cId="1588333106" sldId="267"/>
            <ac:spMk id="11" creationId="{B27090E6-A0C6-18B3-5820-9295E22F34F5}"/>
          </ac:spMkLst>
        </pc:spChg>
        <pc:spChg chg="add del">
          <ac:chgData name="Milos Budisin" userId="S::m.budisin@levi9.com::f87543d0-a3ea-40b7-bd68-ec7d0a12cf25" providerId="AD" clId="Web-{DCF38AB1-B0DF-7D0A-B171-A6E69C8F94CB}" dt="2022-10-30T22:39:43.493" v="31"/>
          <ac:spMkLst>
            <pc:docMk/>
            <pc:sldMk cId="1588333106" sldId="267"/>
            <ac:spMk id="13" creationId="{5D63098F-8E9C-D51B-BC51-64F7BF35BA1D}"/>
          </ac:spMkLst>
        </pc:spChg>
        <pc:spChg chg="add mod">
          <ac:chgData name="Milos Budisin" userId="S::m.budisin@levi9.com::f87543d0-a3ea-40b7-bd68-ec7d0a12cf25" providerId="AD" clId="Web-{DCF38AB1-B0DF-7D0A-B171-A6E69C8F94CB}" dt="2022-10-30T22:40:49.653" v="48" actId="1076"/>
          <ac:spMkLst>
            <pc:docMk/>
            <pc:sldMk cId="1588333106" sldId="267"/>
            <ac:spMk id="15" creationId="{A0051270-1C0D-7280-EA3C-7F78B8E3F47A}"/>
          </ac:spMkLst>
        </pc:spChg>
        <pc:picChg chg="mod ord">
          <ac:chgData name="Milos Budisin" userId="S::m.budisin@levi9.com::f87543d0-a3ea-40b7-bd68-ec7d0a12cf25" providerId="AD" clId="Web-{DCF38AB1-B0DF-7D0A-B171-A6E69C8F94CB}" dt="2022-10-30T22:38:55.537" v="14" actId="1076"/>
          <ac:picMkLst>
            <pc:docMk/>
            <pc:sldMk cId="1588333106" sldId="267"/>
            <ac:picMk id="6" creationId="{984370E0-78D6-BC30-65FD-7123582B643D}"/>
          </ac:picMkLst>
        </pc:picChg>
        <pc:picChg chg="add mod ord">
          <ac:chgData name="Milos Budisin" userId="S::m.budisin@levi9.com::f87543d0-a3ea-40b7-bd68-ec7d0a12cf25" providerId="AD" clId="Web-{DCF38AB1-B0DF-7D0A-B171-A6E69C8F94CB}" dt="2022-10-30T22:39:01.616" v="15" actId="1076"/>
          <ac:picMkLst>
            <pc:docMk/>
            <pc:sldMk cId="1588333106" sldId="267"/>
            <ac:picMk id="7" creationId="{160DE933-E3DB-FB67-BC30-7E1925D3C9E7}"/>
          </ac:picMkLst>
        </pc:picChg>
        <pc:cxnChg chg="add mod">
          <ac:chgData name="Milos Budisin" userId="S::m.budisin@levi9.com::f87543d0-a3ea-40b7-bd68-ec7d0a12cf25" providerId="AD" clId="Web-{DCF38AB1-B0DF-7D0A-B171-A6E69C8F94CB}" dt="2022-10-30T22:42:09.862" v="59"/>
          <ac:cxnSpMkLst>
            <pc:docMk/>
            <pc:sldMk cId="1588333106" sldId="267"/>
            <ac:cxnSpMk id="16" creationId="{FDBDB17E-3E26-C66A-C5AB-72E988663B0A}"/>
          </ac:cxnSpMkLst>
        </pc:cxnChg>
        <pc:cxnChg chg="add mod">
          <ac:chgData name="Milos Budisin" userId="S::m.budisin@levi9.com::f87543d0-a3ea-40b7-bd68-ec7d0a12cf25" providerId="AD" clId="Web-{DCF38AB1-B0DF-7D0A-B171-A6E69C8F94CB}" dt="2022-10-30T22:42:22.503" v="60"/>
          <ac:cxnSpMkLst>
            <pc:docMk/>
            <pc:sldMk cId="1588333106" sldId="267"/>
            <ac:cxnSpMk id="17" creationId="{F0F021ED-F5F8-4E33-F105-6D6E84BC58D5}"/>
          </ac:cxnSpMkLst>
        </pc:cxnChg>
      </pc:sldChg>
      <pc:sldChg chg="addSp modSp">
        <pc:chgData name="Milos Budisin" userId="S::m.budisin@levi9.com::f87543d0-a3ea-40b7-bd68-ec7d0a12cf25" providerId="AD" clId="Web-{DCF38AB1-B0DF-7D0A-B171-A6E69C8F94CB}" dt="2022-10-31T18:40:36.966" v="2067" actId="20577"/>
        <pc:sldMkLst>
          <pc:docMk/>
          <pc:sldMk cId="3299988390" sldId="268"/>
        </pc:sldMkLst>
        <pc:spChg chg="mod">
          <ac:chgData name="Milos Budisin" userId="S::m.budisin@levi9.com::f87543d0-a3ea-40b7-bd68-ec7d0a12cf25" providerId="AD" clId="Web-{DCF38AB1-B0DF-7D0A-B171-A6E69C8F94CB}" dt="2022-10-30T23:43:07.968" v="831" actId="20577"/>
          <ac:spMkLst>
            <pc:docMk/>
            <pc:sldMk cId="3299988390" sldId="268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DCF38AB1-B0DF-7D0A-B171-A6E69C8F94CB}" dt="2022-10-31T18:40:36.966" v="2067" actId="20577"/>
          <ac:spMkLst>
            <pc:docMk/>
            <pc:sldMk cId="3299988390" sldId="268"/>
            <ac:spMk id="5" creationId="{D8D7A64F-AFBF-45EA-8260-E0F320815AC3}"/>
          </ac:spMkLst>
        </pc:spChg>
        <pc:spChg chg="mod">
          <ac:chgData name="Milos Budisin" userId="S::m.budisin@levi9.com::f87543d0-a3ea-40b7-bd68-ec7d0a12cf25" providerId="AD" clId="Web-{DCF38AB1-B0DF-7D0A-B171-A6E69C8F94CB}" dt="2022-10-31T11:47:17.805" v="1147" actId="20577"/>
          <ac:spMkLst>
            <pc:docMk/>
            <pc:sldMk cId="3299988390" sldId="268"/>
            <ac:spMk id="11" creationId="{4EEF792A-7245-1449-6C6C-32E4EEF5FA5B}"/>
          </ac:spMkLst>
        </pc:spChg>
        <pc:picChg chg="add mod">
          <ac:chgData name="Milos Budisin" userId="S::m.budisin@levi9.com::f87543d0-a3ea-40b7-bd68-ec7d0a12cf25" providerId="AD" clId="Web-{DCF38AB1-B0DF-7D0A-B171-A6E69C8F94CB}" dt="2022-10-31T11:41:16.324" v="1095" actId="14100"/>
          <ac:picMkLst>
            <pc:docMk/>
            <pc:sldMk cId="3299988390" sldId="268"/>
            <ac:picMk id="6" creationId="{D05BEF10-6BFC-43AF-5E0B-E3EFEED1BCD1}"/>
          </ac:picMkLst>
        </pc:picChg>
        <pc:picChg chg="add mod">
          <ac:chgData name="Milos Budisin" userId="S::m.budisin@levi9.com::f87543d0-a3ea-40b7-bd68-ec7d0a12cf25" providerId="AD" clId="Web-{DCF38AB1-B0DF-7D0A-B171-A6E69C8F94CB}" dt="2022-10-31T11:41:22.137" v="1096" actId="14100"/>
          <ac:picMkLst>
            <pc:docMk/>
            <pc:sldMk cId="3299988390" sldId="268"/>
            <ac:picMk id="7" creationId="{FAD69DD8-02E7-DAF2-E257-02340EB2B0D3}"/>
          </ac:picMkLst>
        </pc:picChg>
      </pc:sldChg>
      <pc:sldChg chg="delSp modSp">
        <pc:chgData name="Milos Budisin" userId="S::m.budisin@levi9.com::f87543d0-a3ea-40b7-bd68-ec7d0a12cf25" providerId="AD" clId="Web-{DCF38AB1-B0DF-7D0A-B171-A6E69C8F94CB}" dt="2022-10-31T18:40:09.105" v="2060" actId="20577"/>
        <pc:sldMkLst>
          <pc:docMk/>
          <pc:sldMk cId="1443360190" sldId="269"/>
        </pc:sldMkLst>
        <pc:spChg chg="mod">
          <ac:chgData name="Milos Budisin" userId="S::m.budisin@levi9.com::f87543d0-a3ea-40b7-bd68-ec7d0a12cf25" providerId="AD" clId="Web-{DCF38AB1-B0DF-7D0A-B171-A6E69C8F94CB}" dt="2022-10-30T23:23:40.475" v="290" actId="20577"/>
          <ac:spMkLst>
            <pc:docMk/>
            <pc:sldMk cId="1443360190" sldId="269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DCF38AB1-B0DF-7D0A-B171-A6E69C8F94CB}" dt="2022-10-31T18:40:09.105" v="2060" actId="20577"/>
          <ac:spMkLst>
            <pc:docMk/>
            <pc:sldMk cId="1443360190" sldId="269"/>
            <ac:spMk id="5" creationId="{D8D7A64F-AFBF-45EA-8260-E0F320815AC3}"/>
          </ac:spMkLst>
        </pc:spChg>
        <pc:spChg chg="del">
          <ac:chgData name="Milos Budisin" userId="S::m.budisin@levi9.com::f87543d0-a3ea-40b7-bd68-ec7d0a12cf25" providerId="AD" clId="Web-{DCF38AB1-B0DF-7D0A-B171-A6E69C8F94CB}" dt="2022-10-30T23:06:41.765" v="73"/>
          <ac:spMkLst>
            <pc:docMk/>
            <pc:sldMk cId="1443360190" sldId="269"/>
            <ac:spMk id="8" creationId="{6593F905-AB96-711B-5E58-8F6DACF7C59E}"/>
          </ac:spMkLst>
        </pc:spChg>
        <pc:spChg chg="mod">
          <ac:chgData name="Milos Budisin" userId="S::m.budisin@levi9.com::f87543d0-a3ea-40b7-bd68-ec7d0a12cf25" providerId="AD" clId="Web-{DCF38AB1-B0DF-7D0A-B171-A6E69C8F94CB}" dt="2022-10-30T23:35:11.064" v="730" actId="1076"/>
          <ac:spMkLst>
            <pc:docMk/>
            <pc:sldMk cId="1443360190" sldId="269"/>
            <ac:spMk id="11" creationId="{4EEF792A-7245-1449-6C6C-32E4EEF5FA5B}"/>
          </ac:spMkLst>
        </pc:spChg>
        <pc:picChg chg="del">
          <ac:chgData name="Milos Budisin" userId="S::m.budisin@levi9.com::f87543d0-a3ea-40b7-bd68-ec7d0a12cf25" providerId="AD" clId="Web-{DCF38AB1-B0DF-7D0A-B171-A6E69C8F94CB}" dt="2022-10-30T23:06:38.030" v="72"/>
          <ac:picMkLst>
            <pc:docMk/>
            <pc:sldMk cId="1443360190" sldId="269"/>
            <ac:picMk id="6" creationId="{1201EDA7-FD11-50D9-B83A-D130EE8B2268}"/>
          </ac:picMkLst>
        </pc:picChg>
      </pc:sldChg>
      <pc:sldChg chg="addSp delSp modSp">
        <pc:chgData name="Milos Budisin" userId="S::m.budisin@levi9.com::f87543d0-a3ea-40b7-bd68-ec7d0a12cf25" providerId="AD" clId="Web-{DCF38AB1-B0DF-7D0A-B171-A6E69C8F94CB}" dt="2022-10-31T18:40:13.199" v="2062" actId="20577"/>
        <pc:sldMkLst>
          <pc:docMk/>
          <pc:sldMk cId="3870058479" sldId="270"/>
        </pc:sldMkLst>
        <pc:spChg chg="mod">
          <ac:chgData name="Milos Budisin" userId="S::m.budisin@levi9.com::f87543d0-a3ea-40b7-bd68-ec7d0a12cf25" providerId="AD" clId="Web-{DCF38AB1-B0DF-7D0A-B171-A6E69C8F94CB}" dt="2022-10-30T23:35:35.816" v="740" actId="20577"/>
          <ac:spMkLst>
            <pc:docMk/>
            <pc:sldMk cId="3870058479" sldId="270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DCF38AB1-B0DF-7D0A-B171-A6E69C8F94CB}" dt="2022-10-31T18:40:13.199" v="2062" actId="20577"/>
          <ac:spMkLst>
            <pc:docMk/>
            <pc:sldMk cId="3870058479" sldId="270"/>
            <ac:spMk id="5" creationId="{D8D7A64F-AFBF-45EA-8260-E0F320815AC3}"/>
          </ac:spMkLst>
        </pc:spChg>
        <pc:spChg chg="mod">
          <ac:chgData name="Milos Budisin" userId="S::m.budisin@levi9.com::f87543d0-a3ea-40b7-bd68-ec7d0a12cf25" providerId="AD" clId="Web-{DCF38AB1-B0DF-7D0A-B171-A6E69C8F94CB}" dt="2022-10-30T23:41:29.728" v="824" actId="1076"/>
          <ac:spMkLst>
            <pc:docMk/>
            <pc:sldMk cId="3870058479" sldId="270"/>
            <ac:spMk id="11" creationId="{4EEF792A-7245-1449-6C6C-32E4EEF5FA5B}"/>
          </ac:spMkLst>
        </pc:spChg>
        <pc:picChg chg="add del mod">
          <ac:chgData name="Milos Budisin" userId="S::m.budisin@levi9.com::f87543d0-a3ea-40b7-bd68-ec7d0a12cf25" providerId="AD" clId="Web-{DCF38AB1-B0DF-7D0A-B171-A6E69C8F94CB}" dt="2022-10-30T23:39:58.894" v="798"/>
          <ac:picMkLst>
            <pc:docMk/>
            <pc:sldMk cId="3870058479" sldId="270"/>
            <ac:picMk id="6" creationId="{9F02D152-D451-DB6E-FA85-901F1C705F05}"/>
          </ac:picMkLst>
        </pc:picChg>
        <pc:picChg chg="add mod">
          <ac:chgData name="Milos Budisin" userId="S::m.budisin@levi9.com::f87543d0-a3ea-40b7-bd68-ec7d0a12cf25" providerId="AD" clId="Web-{DCF38AB1-B0DF-7D0A-B171-A6E69C8F94CB}" dt="2022-10-30T23:40:14.630" v="802" actId="14100"/>
          <ac:picMkLst>
            <pc:docMk/>
            <pc:sldMk cId="3870058479" sldId="270"/>
            <ac:picMk id="7" creationId="{13421F44-2C18-F4D9-CE40-E20A0D5EA989}"/>
          </ac:picMkLst>
        </pc:picChg>
        <pc:picChg chg="add mod">
          <ac:chgData name="Milos Budisin" userId="S::m.budisin@levi9.com::f87543d0-a3ea-40b7-bd68-ec7d0a12cf25" providerId="AD" clId="Web-{DCF38AB1-B0DF-7D0A-B171-A6E69C8F94CB}" dt="2022-10-30T23:40:21.864" v="805" actId="14100"/>
          <ac:picMkLst>
            <pc:docMk/>
            <pc:sldMk cId="3870058479" sldId="270"/>
            <ac:picMk id="8" creationId="{E71E33E8-6620-D820-E4A8-49EB4CDAADE0}"/>
          </ac:picMkLst>
        </pc:picChg>
      </pc:sldChg>
      <pc:sldChg chg="addSp modSp">
        <pc:chgData name="Milos Budisin" userId="S::m.budisin@levi9.com::f87543d0-a3ea-40b7-bd68-ec7d0a12cf25" providerId="AD" clId="Web-{DCF38AB1-B0DF-7D0A-B171-A6E69C8F94CB}" dt="2022-10-31T18:40:52.232" v="2071" actId="20577"/>
        <pc:sldMkLst>
          <pc:docMk/>
          <pc:sldMk cId="2089682146" sldId="271"/>
        </pc:sldMkLst>
        <pc:spChg chg="mod">
          <ac:chgData name="Milos Budisin" userId="S::m.budisin@levi9.com::f87543d0-a3ea-40b7-bd68-ec7d0a12cf25" providerId="AD" clId="Web-{DCF38AB1-B0DF-7D0A-B171-A6E69C8F94CB}" dt="2022-10-30T23:43:41.642" v="850" actId="20577"/>
          <ac:spMkLst>
            <pc:docMk/>
            <pc:sldMk cId="2089682146" sldId="271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DCF38AB1-B0DF-7D0A-B171-A6E69C8F94CB}" dt="2022-10-31T18:40:52.232" v="2071" actId="20577"/>
          <ac:spMkLst>
            <pc:docMk/>
            <pc:sldMk cId="2089682146" sldId="271"/>
            <ac:spMk id="5" creationId="{D8D7A64F-AFBF-45EA-8260-E0F320815AC3}"/>
          </ac:spMkLst>
        </pc:spChg>
        <pc:spChg chg="mod">
          <ac:chgData name="Milos Budisin" userId="S::m.budisin@levi9.com::f87543d0-a3ea-40b7-bd68-ec7d0a12cf25" providerId="AD" clId="Web-{DCF38AB1-B0DF-7D0A-B171-A6E69C8F94CB}" dt="2022-10-31T18:40:49.779" v="2070" actId="20577"/>
          <ac:spMkLst>
            <pc:docMk/>
            <pc:sldMk cId="2089682146" sldId="271"/>
            <ac:spMk id="11" creationId="{4EEF792A-7245-1449-6C6C-32E4EEF5FA5B}"/>
          </ac:spMkLst>
        </pc:spChg>
        <pc:picChg chg="add mod">
          <ac:chgData name="Milos Budisin" userId="S::m.budisin@levi9.com::f87543d0-a3ea-40b7-bd68-ec7d0a12cf25" providerId="AD" clId="Web-{DCF38AB1-B0DF-7D0A-B171-A6E69C8F94CB}" dt="2022-10-31T11:54:33.443" v="1466" actId="14100"/>
          <ac:picMkLst>
            <pc:docMk/>
            <pc:sldMk cId="2089682146" sldId="271"/>
            <ac:picMk id="6" creationId="{56E4D15B-6F3C-569C-739F-446BED364A71}"/>
          </ac:picMkLst>
        </pc:picChg>
        <pc:picChg chg="add mod">
          <ac:chgData name="Milos Budisin" userId="S::m.budisin@levi9.com::f87543d0-a3ea-40b7-bd68-ec7d0a12cf25" providerId="AD" clId="Web-{DCF38AB1-B0DF-7D0A-B171-A6E69C8F94CB}" dt="2022-10-31T11:54:36.740" v="1467" actId="1076"/>
          <ac:picMkLst>
            <pc:docMk/>
            <pc:sldMk cId="2089682146" sldId="271"/>
            <ac:picMk id="7" creationId="{A517EB4C-F07B-2E00-A772-0E7540C50B06}"/>
          </ac:picMkLst>
        </pc:picChg>
        <pc:picChg chg="add mod">
          <ac:chgData name="Milos Budisin" userId="S::m.budisin@levi9.com::f87543d0-a3ea-40b7-bd68-ec7d0a12cf25" providerId="AD" clId="Web-{DCF38AB1-B0DF-7D0A-B171-A6E69C8F94CB}" dt="2022-10-31T11:54:45.397" v="1469" actId="14100"/>
          <ac:picMkLst>
            <pc:docMk/>
            <pc:sldMk cId="2089682146" sldId="271"/>
            <ac:picMk id="8" creationId="{726A1112-7BE1-DFC4-B4AA-D5B6CB23C3A5}"/>
          </ac:picMkLst>
        </pc:picChg>
      </pc:sldChg>
      <pc:sldChg chg="modSp del">
        <pc:chgData name="Milos Budisin" userId="S::m.budisin@levi9.com::f87543d0-a3ea-40b7-bd68-ec7d0a12cf25" providerId="AD" clId="Web-{DCF38AB1-B0DF-7D0A-B171-A6E69C8F94CB}" dt="2022-10-31T12:26:46.118" v="1470"/>
        <pc:sldMkLst>
          <pc:docMk/>
          <pc:sldMk cId="4225460575" sldId="272"/>
        </pc:sldMkLst>
        <pc:spChg chg="mod">
          <ac:chgData name="Milos Budisin" userId="S::m.budisin@levi9.com::f87543d0-a3ea-40b7-bd68-ec7d0a12cf25" providerId="AD" clId="Web-{DCF38AB1-B0DF-7D0A-B171-A6E69C8F94CB}" dt="2022-10-30T23:43:56.471" v="869" actId="20577"/>
          <ac:spMkLst>
            <pc:docMk/>
            <pc:sldMk cId="4225460575" sldId="272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DCF38AB1-B0DF-7D0A-B171-A6E69C8F94CB}" dt="2022-10-30T23:44:03.034" v="870" actId="20577"/>
          <ac:spMkLst>
            <pc:docMk/>
            <pc:sldMk cId="4225460575" sldId="272"/>
            <ac:spMk id="11" creationId="{4EEF792A-7245-1449-6C6C-32E4EEF5FA5B}"/>
          </ac:spMkLst>
        </pc:spChg>
      </pc:sldChg>
      <pc:sldChg chg="addSp delSp modSp">
        <pc:chgData name="Milos Budisin" userId="S::m.budisin@levi9.com::f87543d0-a3ea-40b7-bd68-ec7d0a12cf25" providerId="AD" clId="Web-{DCF38AB1-B0DF-7D0A-B171-A6E69C8F94CB}" dt="2022-10-31T18:40:59.374" v="2073" actId="20577"/>
        <pc:sldMkLst>
          <pc:docMk/>
          <pc:sldMk cId="1394445419" sldId="273"/>
        </pc:sldMkLst>
        <pc:spChg chg="mod">
          <ac:chgData name="Milos Budisin" userId="S::m.budisin@levi9.com::f87543d0-a3ea-40b7-bd68-ec7d0a12cf25" providerId="AD" clId="Web-{DCF38AB1-B0DF-7D0A-B171-A6E69C8F94CB}" dt="2022-10-31T13:18:14.363" v="1730" actId="20577"/>
          <ac:spMkLst>
            <pc:docMk/>
            <pc:sldMk cId="1394445419" sldId="273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DCF38AB1-B0DF-7D0A-B171-A6E69C8F94CB}" dt="2022-10-31T18:40:59.374" v="2073" actId="20577"/>
          <ac:spMkLst>
            <pc:docMk/>
            <pc:sldMk cId="1394445419" sldId="273"/>
            <ac:spMk id="5" creationId="{D8D7A64F-AFBF-45EA-8260-E0F320815AC3}"/>
          </ac:spMkLst>
        </pc:spChg>
        <pc:spChg chg="del mod">
          <ac:chgData name="Milos Budisin" userId="S::m.budisin@levi9.com::f87543d0-a3ea-40b7-bd68-ec7d0a12cf25" providerId="AD" clId="Web-{DCF38AB1-B0DF-7D0A-B171-A6E69C8F94CB}" dt="2022-10-31T13:18:17.691" v="1731"/>
          <ac:spMkLst>
            <pc:docMk/>
            <pc:sldMk cId="1394445419" sldId="273"/>
            <ac:spMk id="11" creationId="{4EEF792A-7245-1449-6C6C-32E4EEF5FA5B}"/>
          </ac:spMkLst>
        </pc:spChg>
        <pc:picChg chg="add mod">
          <ac:chgData name="Milos Budisin" userId="S::m.budisin@levi9.com::f87543d0-a3ea-40b7-bd68-ec7d0a12cf25" providerId="AD" clId="Web-{DCF38AB1-B0DF-7D0A-B171-A6E69C8F94CB}" dt="2022-10-31T13:18:54.552" v="1739" actId="14100"/>
          <ac:picMkLst>
            <pc:docMk/>
            <pc:sldMk cId="1394445419" sldId="273"/>
            <ac:picMk id="6" creationId="{29F3A6BA-31B4-6392-FB35-60B017CE6AA2}"/>
          </ac:picMkLst>
        </pc:picChg>
        <pc:picChg chg="add mod">
          <ac:chgData name="Milos Budisin" userId="S::m.budisin@levi9.com::f87543d0-a3ea-40b7-bd68-ec7d0a12cf25" providerId="AD" clId="Web-{DCF38AB1-B0DF-7D0A-B171-A6E69C8F94CB}" dt="2022-10-31T13:18:44.129" v="1738" actId="14100"/>
          <ac:picMkLst>
            <pc:docMk/>
            <pc:sldMk cId="1394445419" sldId="273"/>
            <ac:picMk id="7" creationId="{214B1306-8024-ABE7-D743-576F93FDE695}"/>
          </ac:picMkLst>
        </pc:picChg>
      </pc:sldChg>
      <pc:sldChg chg="addSp delSp modSp ord">
        <pc:chgData name="Milos Budisin" userId="S::m.budisin@levi9.com::f87543d0-a3ea-40b7-bd68-ec7d0a12cf25" providerId="AD" clId="Web-{DCF38AB1-B0DF-7D0A-B171-A6E69C8F94CB}" dt="2022-10-31T18:40:55.248" v="2072" actId="20577"/>
        <pc:sldMkLst>
          <pc:docMk/>
          <pc:sldMk cId="1807458430" sldId="274"/>
        </pc:sldMkLst>
        <pc:spChg chg="mod">
          <ac:chgData name="Milos Budisin" userId="S::m.budisin@levi9.com::f87543d0-a3ea-40b7-bd68-ec7d0a12cf25" providerId="AD" clId="Web-{DCF38AB1-B0DF-7D0A-B171-A6E69C8F94CB}" dt="2022-10-31T13:16:10.171" v="1707" actId="1076"/>
          <ac:spMkLst>
            <pc:docMk/>
            <pc:sldMk cId="1807458430" sldId="274"/>
            <ac:spMk id="2" creationId="{218520EA-2843-4F59-BA3E-C5B853A3FDB8}"/>
          </ac:spMkLst>
        </pc:spChg>
        <pc:spChg chg="mod">
          <ac:chgData name="Milos Budisin" userId="S::m.budisin@levi9.com::f87543d0-a3ea-40b7-bd68-ec7d0a12cf25" providerId="AD" clId="Web-{DCF38AB1-B0DF-7D0A-B171-A6E69C8F94CB}" dt="2022-10-30T23:44:47.071" v="885" actId="20577"/>
          <ac:spMkLst>
            <pc:docMk/>
            <pc:sldMk cId="1807458430" sldId="274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DCF38AB1-B0DF-7D0A-B171-A6E69C8F94CB}" dt="2022-10-31T18:40:55.248" v="2072" actId="20577"/>
          <ac:spMkLst>
            <pc:docMk/>
            <pc:sldMk cId="1807458430" sldId="274"/>
            <ac:spMk id="5" creationId="{D8D7A64F-AFBF-45EA-8260-E0F320815AC3}"/>
          </ac:spMkLst>
        </pc:spChg>
        <pc:spChg chg="mod">
          <ac:chgData name="Milos Budisin" userId="S::m.budisin@levi9.com::f87543d0-a3ea-40b7-bd68-ec7d0a12cf25" providerId="AD" clId="Web-{DCF38AB1-B0DF-7D0A-B171-A6E69C8F94CB}" dt="2022-10-31T13:17:04.329" v="1718" actId="1076"/>
          <ac:spMkLst>
            <pc:docMk/>
            <pc:sldMk cId="1807458430" sldId="274"/>
            <ac:spMk id="11" creationId="{4EEF792A-7245-1449-6C6C-32E4EEF5FA5B}"/>
          </ac:spMkLst>
        </pc:spChg>
        <pc:picChg chg="add del mod">
          <ac:chgData name="Milos Budisin" userId="S::m.budisin@levi9.com::f87543d0-a3ea-40b7-bd68-ec7d0a12cf25" providerId="AD" clId="Web-{DCF38AB1-B0DF-7D0A-B171-A6E69C8F94CB}" dt="2022-10-31T13:16:42.594" v="1712"/>
          <ac:picMkLst>
            <pc:docMk/>
            <pc:sldMk cId="1807458430" sldId="274"/>
            <ac:picMk id="6" creationId="{7A60CEF5-6C30-E746-A2DB-8503009615C4}"/>
          </ac:picMkLst>
        </pc:picChg>
        <pc:picChg chg="add del mod">
          <ac:chgData name="Milos Budisin" userId="S::m.budisin@levi9.com::f87543d0-a3ea-40b7-bd68-ec7d0a12cf25" providerId="AD" clId="Web-{DCF38AB1-B0DF-7D0A-B171-A6E69C8F94CB}" dt="2022-10-31T13:16:43.907" v="1713"/>
          <ac:picMkLst>
            <pc:docMk/>
            <pc:sldMk cId="1807458430" sldId="274"/>
            <ac:picMk id="7" creationId="{5E3D4E78-4D9A-2A81-410B-2AABDF01E40F}"/>
          </ac:picMkLst>
        </pc:picChg>
      </pc:sldChg>
      <pc:sldChg chg="delSp modSp">
        <pc:chgData name="Milos Budisin" userId="S::m.budisin@levi9.com::f87543d0-a3ea-40b7-bd68-ec7d0a12cf25" providerId="AD" clId="Web-{DCF38AB1-B0DF-7D0A-B171-A6E69C8F94CB}" dt="2022-10-31T18:41:02.655" v="2074" actId="20577"/>
        <pc:sldMkLst>
          <pc:docMk/>
          <pc:sldMk cId="4257152056" sldId="275"/>
        </pc:sldMkLst>
        <pc:spChg chg="mod">
          <ac:chgData name="Milos Budisin" userId="S::m.budisin@levi9.com::f87543d0-a3ea-40b7-bd68-ec7d0a12cf25" providerId="AD" clId="Web-{DCF38AB1-B0DF-7D0A-B171-A6E69C8F94CB}" dt="2022-10-31T13:19:29.865" v="1745" actId="20577"/>
          <ac:spMkLst>
            <pc:docMk/>
            <pc:sldMk cId="4257152056" sldId="275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DCF38AB1-B0DF-7D0A-B171-A6E69C8F94CB}" dt="2022-10-31T18:41:02.655" v="2074" actId="20577"/>
          <ac:spMkLst>
            <pc:docMk/>
            <pc:sldMk cId="4257152056" sldId="275"/>
            <ac:spMk id="5" creationId="{D8D7A64F-AFBF-45EA-8260-E0F320815AC3}"/>
          </ac:spMkLst>
        </pc:spChg>
        <pc:spChg chg="mod">
          <ac:chgData name="Milos Budisin" userId="S::m.budisin@levi9.com::f87543d0-a3ea-40b7-bd68-ec7d0a12cf25" providerId="AD" clId="Web-{DCF38AB1-B0DF-7D0A-B171-A6E69C8F94CB}" dt="2022-10-31T13:29:31.150" v="2049" actId="20577"/>
          <ac:spMkLst>
            <pc:docMk/>
            <pc:sldMk cId="4257152056" sldId="275"/>
            <ac:spMk id="10" creationId="{214F167F-7F25-AFF5-572F-C47BE51216CA}"/>
          </ac:spMkLst>
        </pc:spChg>
        <pc:spChg chg="del">
          <ac:chgData name="Milos Budisin" userId="S::m.budisin@levi9.com::f87543d0-a3ea-40b7-bd68-ec7d0a12cf25" providerId="AD" clId="Web-{DCF38AB1-B0DF-7D0A-B171-A6E69C8F94CB}" dt="2022-10-30T23:46:02.623" v="942"/>
          <ac:spMkLst>
            <pc:docMk/>
            <pc:sldMk cId="4257152056" sldId="275"/>
            <ac:spMk id="12" creationId="{53708B99-B84F-FA5D-A9E8-FC4F24BB50ED}"/>
          </ac:spMkLst>
        </pc:spChg>
        <pc:picChg chg="del">
          <ac:chgData name="Milos Budisin" userId="S::m.budisin@levi9.com::f87543d0-a3ea-40b7-bd68-ec7d0a12cf25" providerId="AD" clId="Web-{DCF38AB1-B0DF-7D0A-B171-A6E69C8F94CB}" dt="2022-10-30T23:45:59.310" v="940"/>
          <ac:picMkLst>
            <pc:docMk/>
            <pc:sldMk cId="4257152056" sldId="275"/>
            <ac:picMk id="6" creationId="{77F1D70B-C088-CBE8-CF80-55E44D31A859}"/>
          </ac:picMkLst>
        </pc:picChg>
        <pc:picChg chg="del">
          <ac:chgData name="Milos Budisin" userId="S::m.budisin@levi9.com::f87543d0-a3ea-40b7-bd68-ec7d0a12cf25" providerId="AD" clId="Web-{DCF38AB1-B0DF-7D0A-B171-A6E69C8F94CB}" dt="2022-10-30T23:46:00.685" v="941"/>
          <ac:picMkLst>
            <pc:docMk/>
            <pc:sldMk cId="4257152056" sldId="275"/>
            <ac:picMk id="7" creationId="{3BD10331-F64C-4269-C188-E53232AF0DF0}"/>
          </ac:picMkLst>
        </pc:picChg>
      </pc:sldChg>
      <pc:sldChg chg="del">
        <pc:chgData name="Milos Budisin" userId="S::m.budisin@levi9.com::f87543d0-a3ea-40b7-bd68-ec7d0a12cf25" providerId="AD" clId="Web-{DCF38AB1-B0DF-7D0A-B171-A6E69C8F94CB}" dt="2022-10-30T23:46:31.281" v="983"/>
        <pc:sldMkLst>
          <pc:docMk/>
          <pc:sldMk cId="934737916" sldId="276"/>
        </pc:sldMkLst>
      </pc:sldChg>
      <pc:sldChg chg="addSp delSp modSp mod modClrScheme chgLayout">
        <pc:chgData name="Milos Budisin" userId="S::m.budisin@levi9.com::f87543d0-a3ea-40b7-bd68-ec7d0a12cf25" providerId="AD" clId="Web-{DCF38AB1-B0DF-7D0A-B171-A6E69C8F94CB}" dt="2022-10-31T18:41:06.483" v="2075" actId="20577"/>
        <pc:sldMkLst>
          <pc:docMk/>
          <pc:sldMk cId="222907589" sldId="277"/>
        </pc:sldMkLst>
        <pc:spChg chg="mod">
          <ac:chgData name="Milos Budisin" userId="S::m.budisin@levi9.com::f87543d0-a3ea-40b7-bd68-ec7d0a12cf25" providerId="AD" clId="Web-{DCF38AB1-B0DF-7D0A-B171-A6E69C8F94CB}" dt="2022-10-30T23:46:51.704" v="984"/>
          <ac:spMkLst>
            <pc:docMk/>
            <pc:sldMk cId="222907589" sldId="277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DCF38AB1-B0DF-7D0A-B171-A6E69C8F94CB}" dt="2022-10-30T23:46:51.704" v="984"/>
          <ac:spMkLst>
            <pc:docMk/>
            <pc:sldMk cId="222907589" sldId="277"/>
            <ac:spMk id="4" creationId="{040ED99E-F52A-4DF8-9547-1BEF458150B7}"/>
          </ac:spMkLst>
        </pc:spChg>
        <pc:spChg chg="mod">
          <ac:chgData name="Milos Budisin" userId="S::m.budisin@levi9.com::f87543d0-a3ea-40b7-bd68-ec7d0a12cf25" providerId="AD" clId="Web-{DCF38AB1-B0DF-7D0A-B171-A6E69C8F94CB}" dt="2022-10-31T18:41:06.483" v="2075" actId="20577"/>
          <ac:spMkLst>
            <pc:docMk/>
            <pc:sldMk cId="222907589" sldId="277"/>
            <ac:spMk id="5" creationId="{D8D7A64F-AFBF-45EA-8260-E0F320815AC3}"/>
          </ac:spMkLst>
        </pc:spChg>
        <pc:spChg chg="del">
          <ac:chgData name="Milos Budisin" userId="S::m.budisin@levi9.com::f87543d0-a3ea-40b7-bd68-ec7d0a12cf25" providerId="AD" clId="Web-{DCF38AB1-B0DF-7D0A-B171-A6E69C8F94CB}" dt="2022-10-30T23:46:51.704" v="984"/>
          <ac:spMkLst>
            <pc:docMk/>
            <pc:sldMk cId="222907589" sldId="277"/>
            <ac:spMk id="8" creationId="{665F5030-9D63-75A6-7E48-2720460F1769}"/>
          </ac:spMkLst>
        </pc:spChg>
        <pc:spChg chg="add mod">
          <ac:chgData name="Milos Budisin" userId="S::m.budisin@levi9.com::f87543d0-a3ea-40b7-bd68-ec7d0a12cf25" providerId="AD" clId="Web-{DCF38AB1-B0DF-7D0A-B171-A6E69C8F94CB}" dt="2022-10-30T23:46:51.704" v="984"/>
          <ac:spMkLst>
            <pc:docMk/>
            <pc:sldMk cId="222907589" sldId="277"/>
            <ac:spMk id="13" creationId="{AA9CD6CA-CB4D-01D2-70A6-A021CE60F6C7}"/>
          </ac:spMkLst>
        </pc:spChg>
      </pc:sldChg>
    </pc:docChg>
  </pc:docChgLst>
  <pc:docChgLst>
    <pc:chgData name="Marija Golubovic" userId="S::ma.golubovic@levi9.com::31a9d1ea-de6b-43f6-abaa-b39905bb8734" providerId="AD" clId="Web-{8F77510F-8AE5-2E5C-FD05-4CF288E0E758}"/>
    <pc:docChg chg="modSld">
      <pc:chgData name="Marija Golubovic" userId="S::ma.golubovic@levi9.com::31a9d1ea-de6b-43f6-abaa-b39905bb8734" providerId="AD" clId="Web-{8F77510F-8AE5-2E5C-FD05-4CF288E0E758}" dt="2022-10-31T16:31:07.939" v="20" actId="20577"/>
      <pc:docMkLst>
        <pc:docMk/>
      </pc:docMkLst>
      <pc:sldChg chg="modSp">
        <pc:chgData name="Marija Golubovic" userId="S::ma.golubovic@levi9.com::31a9d1ea-de6b-43f6-abaa-b39905bb8734" providerId="AD" clId="Web-{8F77510F-8AE5-2E5C-FD05-4CF288E0E758}" dt="2022-10-31T16:30:09.437" v="14" actId="20577"/>
        <pc:sldMkLst>
          <pc:docMk/>
          <pc:sldMk cId="1677356180" sldId="256"/>
        </pc:sldMkLst>
        <pc:spChg chg="mod">
          <ac:chgData name="Marija Golubovic" userId="S::ma.golubovic@levi9.com::31a9d1ea-de6b-43f6-abaa-b39905bb8734" providerId="AD" clId="Web-{8F77510F-8AE5-2E5C-FD05-4CF288E0E758}" dt="2022-10-31T16:30:09.437" v="14" actId="20577"/>
          <ac:spMkLst>
            <pc:docMk/>
            <pc:sldMk cId="1677356180" sldId="256"/>
            <ac:spMk id="5" creationId="{33CB878A-F2C5-4205-B4BB-0D176E2B02EF}"/>
          </ac:spMkLst>
        </pc:spChg>
      </pc:sldChg>
      <pc:sldChg chg="modSp">
        <pc:chgData name="Marija Golubovic" userId="S::ma.golubovic@levi9.com::31a9d1ea-de6b-43f6-abaa-b39905bb8734" providerId="AD" clId="Web-{8F77510F-8AE5-2E5C-FD05-4CF288E0E758}" dt="2022-10-31T16:31:07.939" v="20" actId="20577"/>
        <pc:sldMkLst>
          <pc:docMk/>
          <pc:sldMk cId="2739779537" sldId="258"/>
        </pc:sldMkLst>
        <pc:spChg chg="mod">
          <ac:chgData name="Marija Golubovic" userId="S::ma.golubovic@levi9.com::31a9d1ea-de6b-43f6-abaa-b39905bb8734" providerId="AD" clId="Web-{8F77510F-8AE5-2E5C-FD05-4CF288E0E758}" dt="2022-10-31T16:31:07.939" v="20" actId="20577"/>
          <ac:spMkLst>
            <pc:docMk/>
            <pc:sldMk cId="2739779537" sldId="258"/>
            <ac:spMk id="9" creationId="{DE85BE3E-3902-6715-0316-E3BA1807C2CF}"/>
          </ac:spMkLst>
        </pc:spChg>
      </pc:sldChg>
    </pc:docChg>
  </pc:docChgLst>
  <pc:docChgLst>
    <pc:chgData name="Marija Golubovic" userId="S::ma.golubovic@levi9.com::31a9d1ea-de6b-43f6-abaa-b39905bb8734" providerId="AD" clId="Web-{A46412F9-B03B-4643-A056-C3371CA86F92}"/>
    <pc:docChg chg="addSld delSld modSld">
      <pc:chgData name="Marija Golubovic" userId="S::ma.golubovic@levi9.com::31a9d1ea-de6b-43f6-abaa-b39905bb8734" providerId="AD" clId="Web-{A46412F9-B03B-4643-A056-C3371CA86F92}" dt="2022-11-08T10:40:17.615" v="2225" actId="1076"/>
      <pc:docMkLst>
        <pc:docMk/>
      </pc:docMkLst>
      <pc:sldChg chg="modSp">
        <pc:chgData name="Marija Golubovic" userId="S::ma.golubovic@levi9.com::31a9d1ea-de6b-43f6-abaa-b39905bb8734" providerId="AD" clId="Web-{A46412F9-B03B-4643-A056-C3371CA86F92}" dt="2022-11-08T00:46:03.285" v="16" actId="20577"/>
        <pc:sldMkLst>
          <pc:docMk/>
          <pc:sldMk cId="1677356180" sldId="256"/>
        </pc:sldMkLst>
        <pc:spChg chg="mod">
          <ac:chgData name="Marija Golubovic" userId="S::ma.golubovic@levi9.com::31a9d1ea-de6b-43f6-abaa-b39905bb8734" providerId="AD" clId="Web-{A46412F9-B03B-4643-A056-C3371CA86F92}" dt="2022-11-08T00:45:49.503" v="5" actId="20577"/>
          <ac:spMkLst>
            <pc:docMk/>
            <pc:sldMk cId="1677356180" sldId="256"/>
            <ac:spMk id="2" creationId="{BEFF6B46-2CD3-4006-8BC2-CA890A39732B}"/>
          </ac:spMkLst>
        </pc:spChg>
        <pc:spChg chg="mod">
          <ac:chgData name="Marija Golubovic" userId="S::ma.golubovic@levi9.com::31a9d1ea-de6b-43f6-abaa-b39905bb8734" providerId="AD" clId="Web-{A46412F9-B03B-4643-A056-C3371CA86F92}" dt="2022-11-08T00:46:03.285" v="16" actId="20577"/>
          <ac:spMkLst>
            <pc:docMk/>
            <pc:sldMk cId="1677356180" sldId="256"/>
            <ac:spMk id="5" creationId="{33CB878A-F2C5-4205-B4BB-0D176E2B02EF}"/>
          </ac:spMkLst>
        </pc:spChg>
      </pc:sldChg>
      <pc:sldChg chg="addSp delSp modSp">
        <pc:chgData name="Marija Golubovic" userId="S::ma.golubovic@levi9.com::31a9d1ea-de6b-43f6-abaa-b39905bb8734" providerId="AD" clId="Web-{A46412F9-B03B-4643-A056-C3371CA86F92}" dt="2022-11-08T09:35:08.811" v="1291" actId="1076"/>
        <pc:sldMkLst>
          <pc:docMk/>
          <pc:sldMk cId="2739779537" sldId="258"/>
        </pc:sldMkLst>
        <pc:spChg chg="mod">
          <ac:chgData name="Marija Golubovic" userId="S::ma.golubovic@levi9.com::31a9d1ea-de6b-43f6-abaa-b39905bb8734" providerId="AD" clId="Web-{A46412F9-B03B-4643-A056-C3371CA86F92}" dt="2022-11-08T08:57:14.794" v="949" actId="20577"/>
          <ac:spMkLst>
            <pc:docMk/>
            <pc:sldMk cId="2739779537" sldId="258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A46412F9-B03B-4643-A056-C3371CA86F92}" dt="2022-11-08T00:51:39.110" v="52" actId="20577"/>
          <ac:spMkLst>
            <pc:docMk/>
            <pc:sldMk cId="2739779537" sldId="258"/>
            <ac:spMk id="5" creationId="{D8D7A64F-AFBF-45EA-8260-E0F320815AC3}"/>
          </ac:spMkLst>
        </pc:spChg>
        <pc:spChg chg="mod">
          <ac:chgData name="Marija Golubovic" userId="S::ma.golubovic@levi9.com::31a9d1ea-de6b-43f6-abaa-b39905bb8734" providerId="AD" clId="Web-{A46412F9-B03B-4643-A056-C3371CA86F92}" dt="2022-11-08T09:29:26.103" v="1248" actId="20577"/>
          <ac:spMkLst>
            <pc:docMk/>
            <pc:sldMk cId="2739779537" sldId="258"/>
            <ac:spMk id="9" creationId="{DE85BE3E-3902-6715-0316-E3BA1807C2CF}"/>
          </ac:spMkLst>
        </pc:spChg>
        <pc:spChg chg="add mod">
          <ac:chgData name="Marija Golubovic" userId="S::ma.golubovic@levi9.com::31a9d1ea-de6b-43f6-abaa-b39905bb8734" providerId="AD" clId="Web-{A46412F9-B03B-4643-A056-C3371CA86F92}" dt="2022-11-08T09:34:58.233" v="1287" actId="14100"/>
          <ac:spMkLst>
            <pc:docMk/>
            <pc:sldMk cId="2739779537" sldId="258"/>
            <ac:spMk id="12" creationId="{0D580400-EB04-4B29-D8B1-2B9FFBC8BCD1}"/>
          </ac:spMkLst>
        </pc:spChg>
        <pc:picChg chg="add del mod">
          <ac:chgData name="Marija Golubovic" userId="S::ma.golubovic@levi9.com::31a9d1ea-de6b-43f6-abaa-b39905bb8734" providerId="AD" clId="Web-{A46412F9-B03B-4643-A056-C3371CA86F92}" dt="2022-11-08T09:30:30.588" v="1254"/>
          <ac:picMkLst>
            <pc:docMk/>
            <pc:sldMk cId="2739779537" sldId="258"/>
            <ac:picMk id="6" creationId="{121036EB-08C0-F472-4348-D64E0CC57E9F}"/>
          </ac:picMkLst>
        </pc:picChg>
        <pc:picChg chg="add del">
          <ac:chgData name="Marija Golubovic" userId="S::ma.golubovic@levi9.com::31a9d1ea-de6b-43f6-abaa-b39905bb8734" providerId="AD" clId="Web-{A46412F9-B03B-4643-A056-C3371CA86F92}" dt="2022-11-08T00:48:43.855" v="45"/>
          <ac:picMkLst>
            <pc:docMk/>
            <pc:sldMk cId="2739779537" sldId="258"/>
            <ac:picMk id="6" creationId="{CEC9C7C8-7A6D-9477-54D5-8B3AF2E92F5E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09:35:04.452" v="1289" actId="1076"/>
          <ac:picMkLst>
            <pc:docMk/>
            <pc:sldMk cId="2739779537" sldId="258"/>
            <ac:picMk id="7" creationId="{7238CDE9-1AB1-534C-C1FC-D77087DBA4E2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09:35:06.545" v="1290" actId="1076"/>
          <ac:picMkLst>
            <pc:docMk/>
            <pc:sldMk cId="2739779537" sldId="258"/>
            <ac:picMk id="8" creationId="{90E81D05-4723-824D-CF6C-E6F2C5E3B2C0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09:33:56.701" v="1276" actId="1076"/>
          <ac:picMkLst>
            <pc:docMk/>
            <pc:sldMk cId="2739779537" sldId="258"/>
            <ac:picMk id="10" creationId="{DCF58B1C-75E0-693C-D5BB-BDEC560262AA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09:35:08.811" v="1291" actId="1076"/>
          <ac:picMkLst>
            <pc:docMk/>
            <pc:sldMk cId="2739779537" sldId="258"/>
            <ac:picMk id="11" creationId="{8E417F8D-7A16-7413-1E00-7A2319702C6A}"/>
          </ac:picMkLst>
        </pc:picChg>
      </pc:sldChg>
      <pc:sldChg chg="addSp delSp modSp">
        <pc:chgData name="Marija Golubovic" userId="S::ma.golubovic@levi9.com::31a9d1ea-de6b-43f6-abaa-b39905bb8734" providerId="AD" clId="Web-{A46412F9-B03B-4643-A056-C3371CA86F92}" dt="2022-11-08T08:16:30.237" v="267" actId="1076"/>
        <pc:sldMkLst>
          <pc:docMk/>
          <pc:sldMk cId="1588333106" sldId="267"/>
        </pc:sldMkLst>
        <pc:spChg chg="mod">
          <ac:chgData name="Marija Golubovic" userId="S::ma.golubovic@levi9.com::31a9d1ea-de6b-43f6-abaa-b39905bb8734" providerId="AD" clId="Web-{A46412F9-B03B-4643-A056-C3371CA86F92}" dt="2022-11-08T00:52:29.377" v="80" actId="20577"/>
          <ac:spMkLst>
            <pc:docMk/>
            <pc:sldMk cId="1588333106" sldId="267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A46412F9-B03B-4643-A056-C3371CA86F92}" dt="2022-11-08T00:51:46.329" v="64" actId="20577"/>
          <ac:spMkLst>
            <pc:docMk/>
            <pc:sldMk cId="1588333106" sldId="267"/>
            <ac:spMk id="5" creationId="{D8D7A64F-AFBF-45EA-8260-E0F320815AC3}"/>
          </ac:spMkLst>
        </pc:spChg>
        <pc:spChg chg="add del mod">
          <ac:chgData name="Marija Golubovic" userId="S::ma.golubovic@levi9.com::31a9d1ea-de6b-43f6-abaa-b39905bb8734" providerId="AD" clId="Web-{A46412F9-B03B-4643-A056-C3371CA86F92}" dt="2022-11-08T01:04:26.932" v="229"/>
          <ac:spMkLst>
            <pc:docMk/>
            <pc:sldMk cId="1588333106" sldId="267"/>
            <ac:spMk id="9" creationId="{7D802A23-F5B8-2D7D-842B-90F5F17EF455}"/>
          </ac:spMkLst>
        </pc:spChg>
        <pc:spChg chg="mod">
          <ac:chgData name="Marija Golubovic" userId="S::ma.golubovic@levi9.com::31a9d1ea-de6b-43f6-abaa-b39905bb8734" providerId="AD" clId="Web-{A46412F9-B03B-4643-A056-C3371CA86F92}" dt="2022-11-08T08:16:28.049" v="265" actId="20577"/>
          <ac:spMkLst>
            <pc:docMk/>
            <pc:sldMk cId="1588333106" sldId="267"/>
            <ac:spMk id="11" creationId="{B27090E6-A0C6-18B3-5820-9295E22F34F5}"/>
          </ac:spMkLst>
        </pc:spChg>
        <pc:spChg chg="add mod">
          <ac:chgData name="Marija Golubovic" userId="S::ma.golubovic@levi9.com::31a9d1ea-de6b-43f6-abaa-b39905bb8734" providerId="AD" clId="Web-{A46412F9-B03B-4643-A056-C3371CA86F92}" dt="2022-11-08T01:06:48.281" v="263" actId="20577"/>
          <ac:spMkLst>
            <pc:docMk/>
            <pc:sldMk cId="1588333106" sldId="267"/>
            <ac:spMk id="14" creationId="{F330C192-A083-8114-7392-8FE9723F976F}"/>
          </ac:spMkLst>
        </pc:spChg>
        <pc:spChg chg="del mod">
          <ac:chgData name="Marija Golubovic" userId="S::ma.golubovic@levi9.com::31a9d1ea-de6b-43f6-abaa-b39905bb8734" providerId="AD" clId="Web-{A46412F9-B03B-4643-A056-C3371CA86F92}" dt="2022-11-08T01:04:10.448" v="225"/>
          <ac:spMkLst>
            <pc:docMk/>
            <pc:sldMk cId="1588333106" sldId="267"/>
            <ac:spMk id="15" creationId="{A0051270-1C0D-7280-EA3C-7F78B8E3F47A}"/>
          </ac:spMkLst>
        </pc:spChg>
        <pc:picChg chg="del">
          <ac:chgData name="Marija Golubovic" userId="S::ma.golubovic@levi9.com::31a9d1ea-de6b-43f6-abaa-b39905bb8734" providerId="AD" clId="Web-{A46412F9-B03B-4643-A056-C3371CA86F92}" dt="2022-11-08T00:59:37.957" v="155"/>
          <ac:picMkLst>
            <pc:docMk/>
            <pc:sldMk cId="1588333106" sldId="267"/>
            <ac:picMk id="6" creationId="{984370E0-78D6-BC30-65FD-7123582B643D}"/>
          </ac:picMkLst>
        </pc:picChg>
        <pc:picChg chg="del">
          <ac:chgData name="Marija Golubovic" userId="S::ma.golubovic@levi9.com::31a9d1ea-de6b-43f6-abaa-b39905bb8734" providerId="AD" clId="Web-{A46412F9-B03B-4643-A056-C3371CA86F92}" dt="2022-11-08T01:04:24.526" v="228"/>
          <ac:picMkLst>
            <pc:docMk/>
            <pc:sldMk cId="1588333106" sldId="267"/>
            <ac:picMk id="7" creationId="{160DE933-E3DB-FB67-BC30-7E1925D3C9E7}"/>
          </ac:picMkLst>
        </pc:picChg>
        <pc:picChg chg="add mod ord">
          <ac:chgData name="Marija Golubovic" userId="S::ma.golubovic@levi9.com::31a9d1ea-de6b-43f6-abaa-b39905bb8734" providerId="AD" clId="Web-{A46412F9-B03B-4643-A056-C3371CA86F92}" dt="2022-11-08T08:16:30.237" v="267" actId="1076"/>
          <ac:picMkLst>
            <pc:docMk/>
            <pc:sldMk cId="1588333106" sldId="267"/>
            <ac:picMk id="10" creationId="{66DBFB49-2415-9EBD-51C6-C7F6EC9E8C1F}"/>
          </ac:picMkLst>
        </pc:picChg>
        <pc:picChg chg="add del mod">
          <ac:chgData name="Marija Golubovic" userId="S::ma.golubovic@levi9.com::31a9d1ea-de6b-43f6-abaa-b39905bb8734" providerId="AD" clId="Web-{A46412F9-B03B-4643-A056-C3371CA86F92}" dt="2022-11-08T01:05:45.450" v="233"/>
          <ac:picMkLst>
            <pc:docMk/>
            <pc:sldMk cId="1588333106" sldId="267"/>
            <ac:picMk id="12" creationId="{B324AD72-8D00-FB05-8D6A-0406DFCC7003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08:16:28.549" v="266" actId="1076"/>
          <ac:picMkLst>
            <pc:docMk/>
            <pc:sldMk cId="1588333106" sldId="267"/>
            <ac:picMk id="13" creationId="{393B7332-A205-2EC5-CB28-005A540B032A}"/>
          </ac:picMkLst>
        </pc:picChg>
        <pc:cxnChg chg="del mod">
          <ac:chgData name="Marija Golubovic" userId="S::ma.golubovic@levi9.com::31a9d1ea-de6b-43f6-abaa-b39905bb8734" providerId="AD" clId="Web-{A46412F9-B03B-4643-A056-C3371CA86F92}" dt="2022-11-08T01:04:22.948" v="227"/>
          <ac:cxnSpMkLst>
            <pc:docMk/>
            <pc:sldMk cId="1588333106" sldId="267"/>
            <ac:cxnSpMk id="16" creationId="{FDBDB17E-3E26-C66A-C5AB-72E988663B0A}"/>
          </ac:cxnSpMkLst>
        </pc:cxnChg>
        <pc:cxnChg chg="del">
          <ac:chgData name="Marija Golubovic" userId="S::ma.golubovic@levi9.com::31a9d1ea-de6b-43f6-abaa-b39905bb8734" providerId="AD" clId="Web-{A46412F9-B03B-4643-A056-C3371CA86F92}" dt="2022-11-08T01:04:21.229" v="226"/>
          <ac:cxnSpMkLst>
            <pc:docMk/>
            <pc:sldMk cId="1588333106" sldId="267"/>
            <ac:cxnSpMk id="17" creationId="{F0F021ED-F5F8-4E33-F105-6D6E84BC58D5}"/>
          </ac:cxnSpMkLst>
        </pc:cxnChg>
      </pc:sldChg>
      <pc:sldChg chg="addSp delSp modSp">
        <pc:chgData name="Marija Golubovic" userId="S::ma.golubovic@levi9.com::31a9d1ea-de6b-43f6-abaa-b39905bb8734" providerId="AD" clId="Web-{A46412F9-B03B-4643-A056-C3371CA86F92}" dt="2022-11-08T10:12:04.123" v="1975" actId="14100"/>
        <pc:sldMkLst>
          <pc:docMk/>
          <pc:sldMk cId="3299988390" sldId="268"/>
        </pc:sldMkLst>
        <pc:spChg chg="mod">
          <ac:chgData name="Marija Golubovic" userId="S::ma.golubovic@levi9.com::31a9d1ea-de6b-43f6-abaa-b39905bb8734" providerId="AD" clId="Web-{A46412F9-B03B-4643-A056-C3371CA86F92}" dt="2022-11-08T10:07:55.526" v="1896" actId="20577"/>
          <ac:spMkLst>
            <pc:docMk/>
            <pc:sldMk cId="3299988390" sldId="268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A46412F9-B03B-4643-A056-C3371CA86F92}" dt="2022-11-08T00:51:57.407" v="67" actId="20577"/>
          <ac:spMkLst>
            <pc:docMk/>
            <pc:sldMk cId="3299988390" sldId="268"/>
            <ac:spMk id="5" creationId="{D8D7A64F-AFBF-45EA-8260-E0F320815AC3}"/>
          </ac:spMkLst>
        </pc:spChg>
        <pc:spChg chg="add mod">
          <ac:chgData name="Marija Golubovic" userId="S::ma.golubovic@levi9.com::31a9d1ea-de6b-43f6-abaa-b39905bb8734" providerId="AD" clId="Web-{A46412F9-B03B-4643-A056-C3371CA86F92}" dt="2022-11-08T10:10:18.559" v="1962" actId="20577"/>
          <ac:spMkLst>
            <pc:docMk/>
            <pc:sldMk cId="3299988390" sldId="268"/>
            <ac:spMk id="8" creationId="{FD771935-3E60-6280-5922-16432A4E50B4}"/>
          </ac:spMkLst>
        </pc:spChg>
        <pc:spChg chg="mod">
          <ac:chgData name="Marija Golubovic" userId="S::ma.golubovic@levi9.com::31a9d1ea-de6b-43f6-abaa-b39905bb8734" providerId="AD" clId="Web-{A46412F9-B03B-4643-A056-C3371CA86F92}" dt="2022-11-08T10:09:54.433" v="1934" actId="20577"/>
          <ac:spMkLst>
            <pc:docMk/>
            <pc:sldMk cId="3299988390" sldId="268"/>
            <ac:spMk id="11" creationId="{4EEF792A-7245-1449-6C6C-32E4EEF5FA5B}"/>
          </ac:spMkLst>
        </pc:spChg>
        <pc:picChg chg="del">
          <ac:chgData name="Marija Golubovic" userId="S::ma.golubovic@levi9.com::31a9d1ea-de6b-43f6-abaa-b39905bb8734" providerId="AD" clId="Web-{A46412F9-B03B-4643-A056-C3371CA86F92}" dt="2022-11-08T10:07:43.400" v="1890"/>
          <ac:picMkLst>
            <pc:docMk/>
            <pc:sldMk cId="3299988390" sldId="268"/>
            <ac:picMk id="6" creationId="{D05BEF10-6BFC-43AF-5E0B-E3EFEED1BCD1}"/>
          </ac:picMkLst>
        </pc:picChg>
        <pc:picChg chg="del">
          <ac:chgData name="Marija Golubovic" userId="S::ma.golubovic@levi9.com::31a9d1ea-de6b-43f6-abaa-b39905bb8734" providerId="AD" clId="Web-{A46412F9-B03B-4643-A056-C3371CA86F92}" dt="2022-11-08T10:07:44.572" v="1891"/>
          <ac:picMkLst>
            <pc:docMk/>
            <pc:sldMk cId="3299988390" sldId="268"/>
            <ac:picMk id="7" creationId="{FAD69DD8-02E7-DAF2-E257-02340EB2B0D3}"/>
          </ac:picMkLst>
        </pc:picChg>
        <pc:picChg chg="add del mod">
          <ac:chgData name="Marija Golubovic" userId="S::ma.golubovic@levi9.com::31a9d1ea-de6b-43f6-abaa-b39905bb8734" providerId="AD" clId="Web-{A46412F9-B03B-4643-A056-C3371CA86F92}" dt="2022-11-08T10:10:25.793" v="1966"/>
          <ac:picMkLst>
            <pc:docMk/>
            <pc:sldMk cId="3299988390" sldId="268"/>
            <ac:picMk id="9" creationId="{EAF96C73-0F1A-2743-B077-589CDE9FD5C3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10:11:47.685" v="1971" actId="1076"/>
          <ac:picMkLst>
            <pc:docMk/>
            <pc:sldMk cId="3299988390" sldId="268"/>
            <ac:picMk id="10" creationId="{8098B970-6907-1EA6-F41B-21BC6C792BE8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10:12:04.123" v="1975" actId="14100"/>
          <ac:picMkLst>
            <pc:docMk/>
            <pc:sldMk cId="3299988390" sldId="268"/>
            <ac:picMk id="12" creationId="{2276D65D-29E6-12BB-40EC-66A9A339E6C7}"/>
          </ac:picMkLst>
        </pc:picChg>
      </pc:sldChg>
      <pc:sldChg chg="modSp add del">
        <pc:chgData name="Marija Golubovic" userId="S::ma.golubovic@levi9.com::31a9d1ea-de6b-43f6-abaa-b39905bb8734" providerId="AD" clId="Web-{A46412F9-B03B-4643-A056-C3371CA86F92}" dt="2022-11-08T08:47:13.870" v="940" actId="20577"/>
        <pc:sldMkLst>
          <pc:docMk/>
          <pc:sldMk cId="1443360190" sldId="269"/>
        </pc:sldMkLst>
        <pc:spChg chg="mod">
          <ac:chgData name="Marija Golubovic" userId="S::ma.golubovic@levi9.com::31a9d1ea-de6b-43f6-abaa-b39905bb8734" providerId="AD" clId="Web-{A46412F9-B03B-4643-A056-C3371CA86F92}" dt="2022-11-08T08:38:58.714" v="511" actId="20577"/>
          <ac:spMkLst>
            <pc:docMk/>
            <pc:sldMk cId="1443360190" sldId="269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A46412F9-B03B-4643-A056-C3371CA86F92}" dt="2022-11-08T00:51:49.938" v="65" actId="20577"/>
          <ac:spMkLst>
            <pc:docMk/>
            <pc:sldMk cId="1443360190" sldId="269"/>
            <ac:spMk id="5" creationId="{D8D7A64F-AFBF-45EA-8260-E0F320815AC3}"/>
          </ac:spMkLst>
        </pc:spChg>
        <pc:spChg chg="mod">
          <ac:chgData name="Marija Golubovic" userId="S::ma.golubovic@levi9.com::31a9d1ea-de6b-43f6-abaa-b39905bb8734" providerId="AD" clId="Web-{A46412F9-B03B-4643-A056-C3371CA86F92}" dt="2022-11-08T08:47:13.870" v="940" actId="20577"/>
          <ac:spMkLst>
            <pc:docMk/>
            <pc:sldMk cId="1443360190" sldId="269"/>
            <ac:spMk id="11" creationId="{4EEF792A-7245-1449-6C6C-32E4EEF5FA5B}"/>
          </ac:spMkLst>
        </pc:spChg>
      </pc:sldChg>
      <pc:sldChg chg="addSp delSp modSp">
        <pc:chgData name="Marija Golubovic" userId="S::ma.golubovic@levi9.com::31a9d1ea-de6b-43f6-abaa-b39905bb8734" providerId="AD" clId="Web-{A46412F9-B03B-4643-A056-C3371CA86F92}" dt="2022-11-08T10:00:13.004" v="1739" actId="20577"/>
        <pc:sldMkLst>
          <pc:docMk/>
          <pc:sldMk cId="3870058479" sldId="270"/>
        </pc:sldMkLst>
        <pc:spChg chg="mod">
          <ac:chgData name="Marija Golubovic" userId="S::ma.golubovic@levi9.com::31a9d1ea-de6b-43f6-abaa-b39905bb8734" providerId="AD" clId="Web-{A46412F9-B03B-4643-A056-C3371CA86F92}" dt="2022-11-08T09:48:13.025" v="1410" actId="20577"/>
          <ac:spMkLst>
            <pc:docMk/>
            <pc:sldMk cId="3870058479" sldId="270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A46412F9-B03B-4643-A056-C3371CA86F92}" dt="2022-11-08T00:51:53.173" v="66" actId="20577"/>
          <ac:spMkLst>
            <pc:docMk/>
            <pc:sldMk cId="3870058479" sldId="270"/>
            <ac:spMk id="5" creationId="{D8D7A64F-AFBF-45EA-8260-E0F320815AC3}"/>
          </ac:spMkLst>
        </pc:spChg>
        <pc:spChg chg="mod">
          <ac:chgData name="Marija Golubovic" userId="S::ma.golubovic@levi9.com::31a9d1ea-de6b-43f6-abaa-b39905bb8734" providerId="AD" clId="Web-{A46412F9-B03B-4643-A056-C3371CA86F92}" dt="2022-11-08T10:00:13.004" v="1739" actId="20577"/>
          <ac:spMkLst>
            <pc:docMk/>
            <pc:sldMk cId="3870058479" sldId="270"/>
            <ac:spMk id="11" creationId="{4EEF792A-7245-1449-6C6C-32E4EEF5FA5B}"/>
          </ac:spMkLst>
        </pc:spChg>
        <pc:picChg chg="add mod">
          <ac:chgData name="Marija Golubovic" userId="S::ma.golubovic@levi9.com::31a9d1ea-de6b-43f6-abaa-b39905bb8734" providerId="AD" clId="Web-{A46412F9-B03B-4643-A056-C3371CA86F92}" dt="2022-11-08T09:57:00.470" v="1610" actId="1076"/>
          <ac:picMkLst>
            <pc:docMk/>
            <pc:sldMk cId="3870058479" sldId="270"/>
            <ac:picMk id="6" creationId="{18CC5C99-2855-82B8-4789-0C4258493C0D}"/>
          </ac:picMkLst>
        </pc:picChg>
        <pc:picChg chg="del">
          <ac:chgData name="Marija Golubovic" userId="S::ma.golubovic@levi9.com::31a9d1ea-de6b-43f6-abaa-b39905bb8734" providerId="AD" clId="Web-{A46412F9-B03B-4643-A056-C3371CA86F92}" dt="2022-11-08T09:42:09.551" v="1314"/>
          <ac:picMkLst>
            <pc:docMk/>
            <pc:sldMk cId="3870058479" sldId="270"/>
            <ac:picMk id="7" creationId="{13421F44-2C18-F4D9-CE40-E20A0D5EA989}"/>
          </ac:picMkLst>
        </pc:picChg>
        <pc:picChg chg="del">
          <ac:chgData name="Marija Golubovic" userId="S::ma.golubovic@levi9.com::31a9d1ea-de6b-43f6-abaa-b39905bb8734" providerId="AD" clId="Web-{A46412F9-B03B-4643-A056-C3371CA86F92}" dt="2022-11-08T09:42:10.739" v="1315"/>
          <ac:picMkLst>
            <pc:docMk/>
            <pc:sldMk cId="3870058479" sldId="270"/>
            <ac:picMk id="8" creationId="{E71E33E8-6620-D820-E4A8-49EB4CDAADE0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09:58:46.174" v="1648" actId="1076"/>
          <ac:picMkLst>
            <pc:docMk/>
            <pc:sldMk cId="3870058479" sldId="270"/>
            <ac:picMk id="9" creationId="{0E76D259-5C61-82A8-3439-1A351DC83090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09:59:43.831" v="1720" actId="1076"/>
          <ac:picMkLst>
            <pc:docMk/>
            <pc:sldMk cId="3870058479" sldId="270"/>
            <ac:picMk id="10" creationId="{3BA38D25-94EC-F7FA-4884-C67D552663FD}"/>
          </ac:picMkLst>
        </pc:picChg>
      </pc:sldChg>
      <pc:sldChg chg="addSp delSp modSp">
        <pc:chgData name="Marija Golubovic" userId="S::ma.golubovic@levi9.com::31a9d1ea-de6b-43f6-abaa-b39905bb8734" providerId="AD" clId="Web-{A46412F9-B03B-4643-A056-C3371CA86F92}" dt="2022-11-08T10:19:59.426" v="2026" actId="1076"/>
        <pc:sldMkLst>
          <pc:docMk/>
          <pc:sldMk cId="2089682146" sldId="271"/>
        </pc:sldMkLst>
        <pc:spChg chg="mod">
          <ac:chgData name="Marija Golubovic" userId="S::ma.golubovic@levi9.com::31a9d1ea-de6b-43f6-abaa-b39905bb8734" providerId="AD" clId="Web-{A46412F9-B03B-4643-A056-C3371CA86F92}" dt="2022-11-08T10:15:55.829" v="1981" actId="20577"/>
          <ac:spMkLst>
            <pc:docMk/>
            <pc:sldMk cId="2089682146" sldId="271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A46412F9-B03B-4643-A056-C3371CA86F92}" dt="2022-11-08T00:52:01.001" v="68" actId="20577"/>
          <ac:spMkLst>
            <pc:docMk/>
            <pc:sldMk cId="2089682146" sldId="271"/>
            <ac:spMk id="5" creationId="{D8D7A64F-AFBF-45EA-8260-E0F320815AC3}"/>
          </ac:spMkLst>
        </pc:spChg>
        <pc:spChg chg="mod">
          <ac:chgData name="Marija Golubovic" userId="S::ma.golubovic@levi9.com::31a9d1ea-de6b-43f6-abaa-b39905bb8734" providerId="AD" clId="Web-{A46412F9-B03B-4643-A056-C3371CA86F92}" dt="2022-11-08T10:19:36.863" v="2020" actId="20577"/>
          <ac:spMkLst>
            <pc:docMk/>
            <pc:sldMk cId="2089682146" sldId="271"/>
            <ac:spMk id="11" creationId="{4EEF792A-7245-1449-6C6C-32E4EEF5FA5B}"/>
          </ac:spMkLst>
        </pc:spChg>
        <pc:picChg chg="del">
          <ac:chgData name="Marija Golubovic" userId="S::ma.golubovic@levi9.com::31a9d1ea-de6b-43f6-abaa-b39905bb8734" providerId="AD" clId="Web-{A46412F9-B03B-4643-A056-C3371CA86F92}" dt="2022-11-08T10:16:59.580" v="2016"/>
          <ac:picMkLst>
            <pc:docMk/>
            <pc:sldMk cId="2089682146" sldId="271"/>
            <ac:picMk id="6" creationId="{56E4D15B-6F3C-569C-739F-446BED364A71}"/>
          </ac:picMkLst>
        </pc:picChg>
        <pc:picChg chg="del">
          <ac:chgData name="Marija Golubovic" userId="S::ma.golubovic@levi9.com::31a9d1ea-de6b-43f6-abaa-b39905bb8734" providerId="AD" clId="Web-{A46412F9-B03B-4643-A056-C3371CA86F92}" dt="2022-11-08T10:17:00.986" v="2017"/>
          <ac:picMkLst>
            <pc:docMk/>
            <pc:sldMk cId="2089682146" sldId="271"/>
            <ac:picMk id="7" creationId="{A517EB4C-F07B-2E00-A772-0E7540C50B06}"/>
          </ac:picMkLst>
        </pc:picChg>
        <pc:picChg chg="del">
          <ac:chgData name="Marija Golubovic" userId="S::ma.golubovic@levi9.com::31a9d1ea-de6b-43f6-abaa-b39905bb8734" providerId="AD" clId="Web-{A46412F9-B03B-4643-A056-C3371CA86F92}" dt="2022-11-08T10:17:02.283" v="2018"/>
          <ac:picMkLst>
            <pc:docMk/>
            <pc:sldMk cId="2089682146" sldId="271"/>
            <ac:picMk id="8" creationId="{726A1112-7BE1-DFC4-B4AA-D5B6CB23C3A5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10:19:46.520" v="2023" actId="1076"/>
          <ac:picMkLst>
            <pc:docMk/>
            <pc:sldMk cId="2089682146" sldId="271"/>
            <ac:picMk id="9" creationId="{C261BAF9-173F-8196-9DB4-0B09AC57D7AA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10:19:59.426" v="2026" actId="1076"/>
          <ac:picMkLst>
            <pc:docMk/>
            <pc:sldMk cId="2089682146" sldId="271"/>
            <ac:picMk id="10" creationId="{FEA8F43A-3B6F-1A24-5C19-A8B17A1A0F09}"/>
          </ac:picMkLst>
        </pc:picChg>
      </pc:sldChg>
      <pc:sldChg chg="addSp delSp modSp">
        <pc:chgData name="Marija Golubovic" userId="S::ma.golubovic@levi9.com::31a9d1ea-de6b-43f6-abaa-b39905bb8734" providerId="AD" clId="Web-{A46412F9-B03B-4643-A056-C3371CA86F92}" dt="2022-11-08T10:38:54.083" v="2210" actId="1076"/>
        <pc:sldMkLst>
          <pc:docMk/>
          <pc:sldMk cId="1394445419" sldId="273"/>
        </pc:sldMkLst>
        <pc:spChg chg="mod">
          <ac:chgData name="Marija Golubovic" userId="S::ma.golubovic@levi9.com::31a9d1ea-de6b-43f6-abaa-b39905bb8734" providerId="AD" clId="Web-{A46412F9-B03B-4643-A056-C3371CA86F92}" dt="2022-11-08T10:23:48.586" v="2151" actId="20577"/>
          <ac:spMkLst>
            <pc:docMk/>
            <pc:sldMk cId="1394445419" sldId="273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A46412F9-B03B-4643-A056-C3371CA86F92}" dt="2022-11-08T00:52:08.955" v="70" actId="20577"/>
          <ac:spMkLst>
            <pc:docMk/>
            <pc:sldMk cId="1394445419" sldId="273"/>
            <ac:spMk id="5" creationId="{D8D7A64F-AFBF-45EA-8260-E0F320815AC3}"/>
          </ac:spMkLst>
        </pc:spChg>
        <pc:spChg chg="add mod">
          <ac:chgData name="Marija Golubovic" userId="S::ma.golubovic@levi9.com::31a9d1ea-de6b-43f6-abaa-b39905bb8734" providerId="AD" clId="Web-{A46412F9-B03B-4643-A056-C3371CA86F92}" dt="2022-11-08T10:24:02.164" v="2160" actId="20577"/>
          <ac:spMkLst>
            <pc:docMk/>
            <pc:sldMk cId="1394445419" sldId="273"/>
            <ac:spMk id="8" creationId="{3B2027C8-2BB6-FE02-DEC8-832CE90FB4C5}"/>
          </ac:spMkLst>
        </pc:spChg>
        <pc:spChg chg="add mod">
          <ac:chgData name="Marija Golubovic" userId="S::ma.golubovic@levi9.com::31a9d1ea-de6b-43f6-abaa-b39905bb8734" providerId="AD" clId="Web-{A46412F9-B03B-4643-A056-C3371CA86F92}" dt="2022-11-08T10:37:59.676" v="2205" actId="20577"/>
          <ac:spMkLst>
            <pc:docMk/>
            <pc:sldMk cId="1394445419" sldId="273"/>
            <ac:spMk id="10" creationId="{0AE6B406-D1DC-1CD2-895D-BF923F1D4313}"/>
          </ac:spMkLst>
        </pc:spChg>
        <pc:picChg chg="del">
          <ac:chgData name="Marija Golubovic" userId="S::ma.golubovic@levi9.com::31a9d1ea-de6b-43f6-abaa-b39905bb8734" providerId="AD" clId="Web-{A46412F9-B03B-4643-A056-C3371CA86F92}" dt="2022-11-08T10:23:49.617" v="2152"/>
          <ac:picMkLst>
            <pc:docMk/>
            <pc:sldMk cId="1394445419" sldId="273"/>
            <ac:picMk id="6" creationId="{29F3A6BA-31B4-6392-FB35-60B017CE6AA2}"/>
          </ac:picMkLst>
        </pc:picChg>
        <pc:picChg chg="del">
          <ac:chgData name="Marija Golubovic" userId="S::ma.golubovic@levi9.com::31a9d1ea-de6b-43f6-abaa-b39905bb8734" providerId="AD" clId="Web-{A46412F9-B03B-4643-A056-C3371CA86F92}" dt="2022-11-08T10:24:03.336" v="2161"/>
          <ac:picMkLst>
            <pc:docMk/>
            <pc:sldMk cId="1394445419" sldId="273"/>
            <ac:picMk id="7" creationId="{214B1306-8024-ABE7-D743-576F93FDE695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10:37:53.082" v="2201" actId="1076"/>
          <ac:picMkLst>
            <pc:docMk/>
            <pc:sldMk cId="1394445419" sldId="273"/>
            <ac:picMk id="11" creationId="{6049CD7C-FA6F-CD8E-6EC2-C272C4F43810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10:38:54.083" v="2210" actId="1076"/>
          <ac:picMkLst>
            <pc:docMk/>
            <pc:sldMk cId="1394445419" sldId="273"/>
            <ac:picMk id="12" creationId="{FBEA7185-B01D-076F-8CF8-B36D8236439F}"/>
          </ac:picMkLst>
        </pc:picChg>
      </pc:sldChg>
      <pc:sldChg chg="addSp modSp">
        <pc:chgData name="Marija Golubovic" userId="S::ma.golubovic@levi9.com::31a9d1ea-de6b-43f6-abaa-b39905bb8734" providerId="AD" clId="Web-{A46412F9-B03B-4643-A056-C3371CA86F92}" dt="2022-11-08T10:23:40.664" v="2149" actId="1076"/>
        <pc:sldMkLst>
          <pc:docMk/>
          <pc:sldMk cId="1807458430" sldId="274"/>
        </pc:sldMkLst>
        <pc:spChg chg="mod">
          <ac:chgData name="Marija Golubovic" userId="S::ma.golubovic@levi9.com::31a9d1ea-de6b-43f6-abaa-b39905bb8734" providerId="AD" clId="Web-{A46412F9-B03B-4643-A056-C3371CA86F92}" dt="2022-11-08T10:20:15.020" v="2029" actId="20577"/>
          <ac:spMkLst>
            <pc:docMk/>
            <pc:sldMk cId="1807458430" sldId="274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A46412F9-B03B-4643-A056-C3371CA86F92}" dt="2022-11-08T00:52:05.361" v="69" actId="20577"/>
          <ac:spMkLst>
            <pc:docMk/>
            <pc:sldMk cId="1807458430" sldId="274"/>
            <ac:spMk id="5" creationId="{D8D7A64F-AFBF-45EA-8260-E0F320815AC3}"/>
          </ac:spMkLst>
        </pc:spChg>
        <pc:spChg chg="mod">
          <ac:chgData name="Marija Golubovic" userId="S::ma.golubovic@levi9.com::31a9d1ea-de6b-43f6-abaa-b39905bb8734" providerId="AD" clId="Web-{A46412F9-B03B-4643-A056-C3371CA86F92}" dt="2022-11-08T10:21:22.052" v="2141" actId="20577"/>
          <ac:spMkLst>
            <pc:docMk/>
            <pc:sldMk cId="1807458430" sldId="274"/>
            <ac:spMk id="11" creationId="{4EEF792A-7245-1449-6C6C-32E4EEF5FA5B}"/>
          </ac:spMkLst>
        </pc:spChg>
        <pc:picChg chg="add mod">
          <ac:chgData name="Marija Golubovic" userId="S::ma.golubovic@levi9.com::31a9d1ea-de6b-43f6-abaa-b39905bb8734" providerId="AD" clId="Web-{A46412F9-B03B-4643-A056-C3371CA86F92}" dt="2022-11-08T10:23:26.538" v="2146" actId="14100"/>
          <ac:picMkLst>
            <pc:docMk/>
            <pc:sldMk cId="1807458430" sldId="274"/>
            <ac:picMk id="6" creationId="{7164BECA-DF20-550D-EFBD-19F97072AABA}"/>
          </ac:picMkLst>
        </pc:picChg>
        <pc:picChg chg="add mod">
          <ac:chgData name="Marija Golubovic" userId="S::ma.golubovic@levi9.com::31a9d1ea-de6b-43f6-abaa-b39905bb8734" providerId="AD" clId="Web-{A46412F9-B03B-4643-A056-C3371CA86F92}" dt="2022-11-08T10:23:40.664" v="2149" actId="1076"/>
          <ac:picMkLst>
            <pc:docMk/>
            <pc:sldMk cId="1807458430" sldId="274"/>
            <ac:picMk id="7" creationId="{BEF1E5F8-BABE-4101-6408-5D0D90B64113}"/>
          </ac:picMkLst>
        </pc:picChg>
      </pc:sldChg>
      <pc:sldChg chg="addSp modSp">
        <pc:chgData name="Marija Golubovic" userId="S::ma.golubovic@levi9.com::31a9d1ea-de6b-43f6-abaa-b39905bb8734" providerId="AD" clId="Web-{A46412F9-B03B-4643-A056-C3371CA86F92}" dt="2022-11-08T10:40:17.615" v="2225" actId="1076"/>
        <pc:sldMkLst>
          <pc:docMk/>
          <pc:sldMk cId="4257152056" sldId="275"/>
        </pc:sldMkLst>
        <pc:spChg chg="mod">
          <ac:chgData name="Marija Golubovic" userId="S::ma.golubovic@levi9.com::31a9d1ea-de6b-43f6-abaa-b39905bb8734" providerId="AD" clId="Web-{A46412F9-B03B-4643-A056-C3371CA86F92}" dt="2022-11-08T10:39:06.176" v="2219" actId="20577"/>
          <ac:spMkLst>
            <pc:docMk/>
            <pc:sldMk cId="4257152056" sldId="275"/>
            <ac:spMk id="3" creationId="{176F3865-20C0-4CA3-B279-80349EF07BAD}"/>
          </ac:spMkLst>
        </pc:spChg>
        <pc:spChg chg="mod">
          <ac:chgData name="Marija Golubovic" userId="S::ma.golubovic@levi9.com::31a9d1ea-de6b-43f6-abaa-b39905bb8734" providerId="AD" clId="Web-{A46412F9-B03B-4643-A056-C3371CA86F92}" dt="2022-11-08T00:52:13.361" v="71" actId="20577"/>
          <ac:spMkLst>
            <pc:docMk/>
            <pc:sldMk cId="4257152056" sldId="275"/>
            <ac:spMk id="5" creationId="{D8D7A64F-AFBF-45EA-8260-E0F320815AC3}"/>
          </ac:spMkLst>
        </pc:spChg>
        <pc:spChg chg="mod">
          <ac:chgData name="Marija Golubovic" userId="S::ma.golubovic@levi9.com::31a9d1ea-de6b-43f6-abaa-b39905bb8734" providerId="AD" clId="Web-{A46412F9-B03B-4643-A056-C3371CA86F92}" dt="2022-11-08T10:39:08.880" v="2220" actId="20577"/>
          <ac:spMkLst>
            <pc:docMk/>
            <pc:sldMk cId="4257152056" sldId="275"/>
            <ac:spMk id="10" creationId="{214F167F-7F25-AFF5-572F-C47BE51216CA}"/>
          </ac:spMkLst>
        </pc:spChg>
        <pc:picChg chg="add mod">
          <ac:chgData name="Marija Golubovic" userId="S::ma.golubovic@levi9.com::31a9d1ea-de6b-43f6-abaa-b39905bb8734" providerId="AD" clId="Web-{A46412F9-B03B-4643-A056-C3371CA86F92}" dt="2022-11-08T10:40:17.615" v="2225" actId="1076"/>
          <ac:picMkLst>
            <pc:docMk/>
            <pc:sldMk cId="4257152056" sldId="275"/>
            <ac:picMk id="6" creationId="{14435F0A-9AF2-51EA-A2B4-F1019A525593}"/>
          </ac:picMkLst>
        </pc:picChg>
      </pc:sldChg>
      <pc:sldChg chg="modSp">
        <pc:chgData name="Marija Golubovic" userId="S::ma.golubovic@levi9.com::31a9d1ea-de6b-43f6-abaa-b39905bb8734" providerId="AD" clId="Web-{A46412F9-B03B-4643-A056-C3371CA86F92}" dt="2022-11-08T00:52:16.033" v="72" actId="20577"/>
        <pc:sldMkLst>
          <pc:docMk/>
          <pc:sldMk cId="222907589" sldId="277"/>
        </pc:sldMkLst>
        <pc:spChg chg="mod">
          <ac:chgData name="Marija Golubovic" userId="S::ma.golubovic@levi9.com::31a9d1ea-de6b-43f6-abaa-b39905bb8734" providerId="AD" clId="Web-{A46412F9-B03B-4643-A056-C3371CA86F92}" dt="2022-11-08T00:52:16.033" v="72" actId="20577"/>
          <ac:spMkLst>
            <pc:docMk/>
            <pc:sldMk cId="222907589" sldId="277"/>
            <ac:spMk id="5" creationId="{D8D7A64F-AFBF-45EA-8260-E0F320815AC3}"/>
          </ac:spMkLst>
        </pc:spChg>
      </pc:sldChg>
    </pc:docChg>
  </pc:docChgLst>
  <pc:docChgLst>
    <pc:chgData name="Milos Budisin" userId="S::m.budisin@levi9.com::f87543d0-a3ea-40b7-bd68-ec7d0a12cf25" providerId="AD" clId="Web-{1F5EE6A9-1764-6ED0-283C-2EC265B7B9BA}"/>
    <pc:docChg chg="modSld">
      <pc:chgData name="Milos Budisin" userId="S::m.budisin@levi9.com::f87543d0-a3ea-40b7-bd68-ec7d0a12cf25" providerId="AD" clId="Web-{1F5EE6A9-1764-6ED0-283C-2EC265B7B9BA}" dt="2022-10-30T22:35:20.261" v="287"/>
      <pc:docMkLst>
        <pc:docMk/>
      </pc:docMkLst>
      <pc:sldChg chg="addSp delSp modSp mod modClrScheme chgLayout">
        <pc:chgData name="Milos Budisin" userId="S::m.budisin@levi9.com::f87543d0-a3ea-40b7-bd68-ec7d0a12cf25" providerId="AD" clId="Web-{1F5EE6A9-1764-6ED0-283C-2EC265B7B9BA}" dt="2022-10-30T22:19:57.122" v="264" actId="1076"/>
        <pc:sldMkLst>
          <pc:docMk/>
          <pc:sldMk cId="2739779537" sldId="258"/>
        </pc:sldMkLst>
        <pc:spChg chg="mod">
          <ac:chgData name="Milos Budisin" userId="S::m.budisin@levi9.com::f87543d0-a3ea-40b7-bd68-ec7d0a12cf25" providerId="AD" clId="Web-{1F5EE6A9-1764-6ED0-283C-2EC265B7B9BA}" dt="2022-10-30T22:02:32.825" v="3"/>
          <ac:spMkLst>
            <pc:docMk/>
            <pc:sldMk cId="2739779537" sldId="258"/>
            <ac:spMk id="2" creationId="{218520EA-2843-4F59-BA3E-C5B853A3FDB8}"/>
          </ac:spMkLst>
        </pc:spChg>
        <pc:spChg chg="mod">
          <ac:chgData name="Milos Budisin" userId="S::m.budisin@levi9.com::f87543d0-a3ea-40b7-bd68-ec7d0a12cf25" providerId="AD" clId="Web-{1F5EE6A9-1764-6ED0-283C-2EC265B7B9BA}" dt="2022-10-30T22:02:32.825" v="3"/>
          <ac:spMkLst>
            <pc:docMk/>
            <pc:sldMk cId="2739779537" sldId="258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1F5EE6A9-1764-6ED0-283C-2EC265B7B9BA}" dt="2022-10-30T22:02:32.825" v="3"/>
          <ac:spMkLst>
            <pc:docMk/>
            <pc:sldMk cId="2739779537" sldId="258"/>
            <ac:spMk id="4" creationId="{040ED99E-F52A-4DF8-9547-1BEF458150B7}"/>
          </ac:spMkLst>
        </pc:spChg>
        <pc:spChg chg="mod">
          <ac:chgData name="Milos Budisin" userId="S::m.budisin@levi9.com::f87543d0-a3ea-40b7-bd68-ec7d0a12cf25" providerId="AD" clId="Web-{1F5EE6A9-1764-6ED0-283C-2EC265B7B9BA}" dt="2022-10-30T22:02:32.825" v="3"/>
          <ac:spMkLst>
            <pc:docMk/>
            <pc:sldMk cId="2739779537" sldId="258"/>
            <ac:spMk id="5" creationId="{D8D7A64F-AFBF-45EA-8260-E0F320815AC3}"/>
          </ac:spMkLst>
        </pc:spChg>
        <pc:spChg chg="add del mod">
          <ac:chgData name="Milos Budisin" userId="S::m.budisin@levi9.com::f87543d0-a3ea-40b7-bd68-ec7d0a12cf25" providerId="AD" clId="Web-{1F5EE6A9-1764-6ED0-283C-2EC265B7B9BA}" dt="2022-10-30T22:03:49.437" v="15"/>
          <ac:spMkLst>
            <pc:docMk/>
            <pc:sldMk cId="2739779537" sldId="258"/>
            <ac:spMk id="7" creationId="{88947BF4-8E10-5F44-A236-048A5BCEDF02}"/>
          </ac:spMkLst>
        </pc:spChg>
        <pc:spChg chg="add mod">
          <ac:chgData name="Milos Budisin" userId="S::m.budisin@levi9.com::f87543d0-a3ea-40b7-bd68-ec7d0a12cf25" providerId="AD" clId="Web-{1F5EE6A9-1764-6ED0-283C-2EC265B7B9BA}" dt="2022-10-30T22:19:57.122" v="264" actId="1076"/>
          <ac:spMkLst>
            <pc:docMk/>
            <pc:sldMk cId="2739779537" sldId="258"/>
            <ac:spMk id="9" creationId="{DE85BE3E-3902-6715-0316-E3BA1807C2CF}"/>
          </ac:spMkLst>
        </pc:spChg>
        <pc:picChg chg="add mod ord">
          <ac:chgData name="Milos Budisin" userId="S::m.budisin@levi9.com::f87543d0-a3ea-40b7-bd68-ec7d0a12cf25" providerId="AD" clId="Web-{1F5EE6A9-1764-6ED0-283C-2EC265B7B9BA}" dt="2022-10-30T22:19:28.278" v="261" actId="14100"/>
          <ac:picMkLst>
            <pc:docMk/>
            <pc:sldMk cId="2739779537" sldId="258"/>
            <ac:picMk id="6" creationId="{CEC9C7C8-7A6D-9477-54D5-8B3AF2E92F5E}"/>
          </ac:picMkLst>
        </pc:picChg>
      </pc:sldChg>
      <pc:sldChg chg="addSp delSp modSp mod modClrScheme chgLayout">
        <pc:chgData name="Milos Budisin" userId="S::m.budisin@levi9.com::f87543d0-a3ea-40b7-bd68-ec7d0a12cf25" providerId="AD" clId="Web-{1F5EE6A9-1764-6ED0-283C-2EC265B7B9BA}" dt="2022-10-30T22:35:20.261" v="287"/>
        <pc:sldMkLst>
          <pc:docMk/>
          <pc:sldMk cId="1588333106" sldId="267"/>
        </pc:sldMkLst>
        <pc:spChg chg="mod">
          <ac:chgData name="Milos Budisin" userId="S::m.budisin@levi9.com::f87543d0-a3ea-40b7-bd68-ec7d0a12cf25" providerId="AD" clId="Web-{1F5EE6A9-1764-6ED0-283C-2EC265B7B9BA}" dt="2022-10-30T22:35:20.261" v="287"/>
          <ac:spMkLst>
            <pc:docMk/>
            <pc:sldMk cId="1588333106" sldId="267"/>
            <ac:spMk id="2" creationId="{218520EA-2843-4F59-BA3E-C5B853A3FDB8}"/>
          </ac:spMkLst>
        </pc:spChg>
        <pc:spChg chg="mod">
          <ac:chgData name="Milos Budisin" userId="S::m.budisin@levi9.com::f87543d0-a3ea-40b7-bd68-ec7d0a12cf25" providerId="AD" clId="Web-{1F5EE6A9-1764-6ED0-283C-2EC265B7B9BA}" dt="2022-10-30T22:35:20.261" v="287"/>
          <ac:spMkLst>
            <pc:docMk/>
            <pc:sldMk cId="1588333106" sldId="267"/>
            <ac:spMk id="3" creationId="{176F3865-20C0-4CA3-B279-80349EF07BAD}"/>
          </ac:spMkLst>
        </pc:spChg>
        <pc:spChg chg="mod">
          <ac:chgData name="Milos Budisin" userId="S::m.budisin@levi9.com::f87543d0-a3ea-40b7-bd68-ec7d0a12cf25" providerId="AD" clId="Web-{1F5EE6A9-1764-6ED0-283C-2EC265B7B9BA}" dt="2022-10-30T22:35:20.261" v="287"/>
          <ac:spMkLst>
            <pc:docMk/>
            <pc:sldMk cId="1588333106" sldId="267"/>
            <ac:spMk id="4" creationId="{040ED99E-F52A-4DF8-9547-1BEF458150B7}"/>
          </ac:spMkLst>
        </pc:spChg>
        <pc:spChg chg="mod">
          <ac:chgData name="Milos Budisin" userId="S::m.budisin@levi9.com::f87543d0-a3ea-40b7-bd68-ec7d0a12cf25" providerId="AD" clId="Web-{1F5EE6A9-1764-6ED0-283C-2EC265B7B9BA}" dt="2022-10-30T22:35:20.261" v="287"/>
          <ac:spMkLst>
            <pc:docMk/>
            <pc:sldMk cId="1588333106" sldId="267"/>
            <ac:spMk id="5" creationId="{D8D7A64F-AFBF-45EA-8260-E0F320815AC3}"/>
          </ac:spMkLst>
        </pc:spChg>
        <pc:spChg chg="add del mod">
          <ac:chgData name="Milos Budisin" userId="S::m.budisin@levi9.com::f87543d0-a3ea-40b7-bd68-ec7d0a12cf25" providerId="AD" clId="Web-{1F5EE6A9-1764-6ED0-283C-2EC265B7B9BA}" dt="2022-10-30T22:35:20.261" v="287"/>
          <ac:spMkLst>
            <pc:docMk/>
            <pc:sldMk cId="1588333106" sldId="267"/>
            <ac:spMk id="11" creationId="{EE2A53AE-88C0-E31A-F315-6A00FA1D7CF1}"/>
          </ac:spMkLst>
        </pc:spChg>
        <pc:spChg chg="add del mod">
          <ac:chgData name="Milos Budisin" userId="S::m.budisin@levi9.com::f87543d0-a3ea-40b7-bd68-ec7d0a12cf25" providerId="AD" clId="Web-{1F5EE6A9-1764-6ED0-283C-2EC265B7B9BA}" dt="2022-10-30T22:35:20.261" v="287"/>
          <ac:spMkLst>
            <pc:docMk/>
            <pc:sldMk cId="1588333106" sldId="267"/>
            <ac:spMk id="13" creationId="{00543AF6-5A22-09D2-8CBB-17F31B361222}"/>
          </ac:spMkLst>
        </pc:spChg>
        <pc:picChg chg="add mod ord">
          <ac:chgData name="Milos Budisin" userId="S::m.budisin@levi9.com::f87543d0-a3ea-40b7-bd68-ec7d0a12cf25" providerId="AD" clId="Web-{1F5EE6A9-1764-6ED0-283C-2EC265B7B9BA}" dt="2022-10-30T22:35:20.261" v="287"/>
          <ac:picMkLst>
            <pc:docMk/>
            <pc:sldMk cId="1588333106" sldId="267"/>
            <ac:picMk id="6" creationId="{984370E0-78D6-BC30-65FD-7123582B643D}"/>
          </ac:picMkLst>
        </pc:picChg>
        <pc:picChg chg="del">
          <ac:chgData name="Milos Budisin" userId="S::m.budisin@levi9.com::f87543d0-a3ea-40b7-bd68-ec7d0a12cf25" providerId="AD" clId="Web-{1F5EE6A9-1764-6ED0-283C-2EC265B7B9BA}" dt="2022-10-30T22:21:35.844" v="280"/>
          <ac:picMkLst>
            <pc:docMk/>
            <pc:sldMk cId="1588333106" sldId="267"/>
            <ac:picMk id="7" creationId="{538B4E33-CC2B-2389-E450-B25CDDAEF6B6}"/>
          </ac:picMkLst>
        </pc:picChg>
      </pc:sldChg>
    </pc:docChg>
  </pc:docChgLst>
  <pc:docChgLst>
    <pc:chgData name="Milos Budisin" userId="S::m.budisin@levi9.com::f87543d0-a3ea-40b7-bd68-ec7d0a12cf25" providerId="AD" clId="Web-{2E40DB2F-C2F0-999F-FC33-14D2C1807922}"/>
    <pc:docChg chg="modSld">
      <pc:chgData name="Milos Budisin" userId="S::m.budisin@levi9.com::f87543d0-a3ea-40b7-bd68-ec7d0a12cf25" providerId="AD" clId="Web-{2E40DB2F-C2F0-999F-FC33-14D2C1807922}" dt="2022-10-30T21:59:57.334" v="29" actId="20577"/>
      <pc:docMkLst>
        <pc:docMk/>
      </pc:docMkLst>
      <pc:sldChg chg="modSp">
        <pc:chgData name="Milos Budisin" userId="S::m.budisin@levi9.com::f87543d0-a3ea-40b7-bd68-ec7d0a12cf25" providerId="AD" clId="Web-{2E40DB2F-C2F0-999F-FC33-14D2C1807922}" dt="2022-10-30T21:59:51.005" v="20" actId="20577"/>
        <pc:sldMkLst>
          <pc:docMk/>
          <pc:sldMk cId="1677356180" sldId="256"/>
        </pc:sldMkLst>
        <pc:spChg chg="mod">
          <ac:chgData name="Milos Budisin" userId="S::m.budisin@levi9.com::f87543d0-a3ea-40b7-bd68-ec7d0a12cf25" providerId="AD" clId="Web-{2E40DB2F-C2F0-999F-FC33-14D2C1807922}" dt="2022-10-30T21:59:51.005" v="20" actId="20577"/>
          <ac:spMkLst>
            <pc:docMk/>
            <pc:sldMk cId="1677356180" sldId="256"/>
            <ac:spMk id="2" creationId="{BEFF6B46-2CD3-4006-8BC2-CA890A39732B}"/>
          </ac:spMkLst>
        </pc:spChg>
      </pc:sldChg>
      <pc:sldChg chg="modSp">
        <pc:chgData name="Milos Budisin" userId="S::m.budisin@levi9.com::f87543d0-a3ea-40b7-bd68-ec7d0a12cf25" providerId="AD" clId="Web-{2E40DB2F-C2F0-999F-FC33-14D2C1807922}" dt="2022-10-30T21:59:57.334" v="29" actId="20577"/>
        <pc:sldMkLst>
          <pc:docMk/>
          <pc:sldMk cId="2739779537" sldId="258"/>
        </pc:sldMkLst>
        <pc:spChg chg="mod">
          <ac:chgData name="Milos Budisin" userId="S::m.budisin@levi9.com::f87543d0-a3ea-40b7-bd68-ec7d0a12cf25" providerId="AD" clId="Web-{2E40DB2F-C2F0-999F-FC33-14D2C1807922}" dt="2022-10-30T21:59:57.334" v="29" actId="20577"/>
          <ac:spMkLst>
            <pc:docMk/>
            <pc:sldMk cId="2739779537" sldId="258"/>
            <ac:spMk id="3" creationId="{176F3865-20C0-4CA3-B279-80349EF07B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DD6AA-DA07-4B49-84C4-DD15DC5E0A8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85800" y="0"/>
            <a:ext cx="4966198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78000" y="0"/>
            <a:ext cx="1080000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+mn-lt"/>
              </a:defRPr>
            </a:lvl1pPr>
          </a:lstStyle>
          <a:p>
            <a:fld id="{B6962210-35F6-42EB-A3B8-FCE6E13B30BA}" type="datetimeFigureOut">
              <a:rPr lang="en-GB" smtClean="0"/>
              <a:pPr/>
              <a:t>08/11/2022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85799" y="8856661"/>
            <a:ext cx="4966199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latin typeface="+mn-lt"/>
              </a:defRPr>
            </a:lvl1pPr>
          </a:lstStyle>
          <a:p>
            <a:fld id="{E762DFE1-544E-4AD0-8AE2-9ADF9877B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41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3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74625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363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3498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71913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376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orient="horz" pos="248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presenter name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1" name="Group 110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15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16" name="Group 115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17" name="Straight Connector 11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8" name="Straight Connector 11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039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10874738" cy="44751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36603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5184774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3794017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978896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3" y="1544638"/>
            <a:ext cx="518477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348413" y="1544638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58813" y="3973926"/>
            <a:ext cx="518477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6348413" y="3973926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2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280" userDrawn="1">
          <p15:clr>
            <a:srgbClr val="FBAE40"/>
          </p15:clr>
        </p15:guide>
        <p15:guide id="3" orient="horz" pos="24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Conten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39877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8"/>
          </p:nvPr>
        </p:nvSpPr>
        <p:spPr>
          <a:xfrm>
            <a:off x="658813" y="3940444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9"/>
          </p:nvPr>
        </p:nvSpPr>
        <p:spPr>
          <a:xfrm>
            <a:off x="6348414" y="1539877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30"/>
          </p:nvPr>
        </p:nvSpPr>
        <p:spPr>
          <a:xfrm>
            <a:off x="6348414" y="3940444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4208732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658814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1"/>
          </p:nvPr>
        </p:nvSpPr>
        <p:spPr>
          <a:xfrm>
            <a:off x="658814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2"/>
          </p:nvPr>
        </p:nvSpPr>
        <p:spPr>
          <a:xfrm>
            <a:off x="8078788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3"/>
          </p:nvPr>
        </p:nvSpPr>
        <p:spPr>
          <a:xfrm>
            <a:off x="8078788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4"/>
          </p:nvPr>
        </p:nvSpPr>
        <p:spPr>
          <a:xfrm>
            <a:off x="4368801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5"/>
          </p:nvPr>
        </p:nvSpPr>
        <p:spPr>
          <a:xfrm>
            <a:off x="4368801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953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658814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8"/>
          </p:nvPr>
        </p:nvSpPr>
        <p:spPr>
          <a:xfrm>
            <a:off x="658814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9"/>
          </p:nvPr>
        </p:nvSpPr>
        <p:spPr>
          <a:xfrm>
            <a:off x="4368801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30"/>
          </p:nvPr>
        </p:nvSpPr>
        <p:spPr>
          <a:xfrm>
            <a:off x="4368801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31"/>
          </p:nvPr>
        </p:nvSpPr>
        <p:spPr>
          <a:xfrm>
            <a:off x="8078788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32"/>
          </p:nvPr>
        </p:nvSpPr>
        <p:spPr>
          <a:xfrm>
            <a:off x="8078788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252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6" name="Group 105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7" name="Straight Connector 106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76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38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5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sp>
        <p:nvSpPr>
          <p:cNvPr id="5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7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8" name="Rectangle 97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3" name="Group 102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8" name="Rectangle 107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4" name="Straight Arrow Connector 103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2688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9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6" name="Group 9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53" name="Group 15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05233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7797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-2"/>
            <a:ext cx="5843587" cy="6858002"/>
          </a:xfrm>
          <a:custGeom>
            <a:avLst/>
            <a:gdLst>
              <a:gd name="connsiteX0" fmla="*/ 5034304 w 5843587"/>
              <a:gd name="connsiteY0" fmla="*/ 6352964 h 6858001"/>
              <a:gd name="connsiteX1" fmla="*/ 4994816 w 5843587"/>
              <a:gd name="connsiteY1" fmla="*/ 6392626 h 6858001"/>
              <a:gd name="connsiteX2" fmla="*/ 5034304 w 5843587"/>
              <a:gd name="connsiteY2" fmla="*/ 6432288 h 6858001"/>
              <a:gd name="connsiteX3" fmla="*/ 5073792 w 5843587"/>
              <a:gd name="connsiteY3" fmla="*/ 6392626 h 6858001"/>
              <a:gd name="connsiteX4" fmla="*/ 5034304 w 5843587"/>
              <a:gd name="connsiteY4" fmla="*/ 6352964 h 6858001"/>
              <a:gd name="connsiteX5" fmla="*/ 5031821 w 5843587"/>
              <a:gd name="connsiteY5" fmla="*/ 6250330 h 6858001"/>
              <a:gd name="connsiteX6" fmla="*/ 4927244 w 5843587"/>
              <a:gd name="connsiteY6" fmla="*/ 6293859 h 6858001"/>
              <a:gd name="connsiteX7" fmla="*/ 4883137 w 5843587"/>
              <a:gd name="connsiteY7" fmla="*/ 6397330 h 6858001"/>
              <a:gd name="connsiteX8" fmla="*/ 4983446 w 5843587"/>
              <a:gd name="connsiteY8" fmla="*/ 6534339 h 6858001"/>
              <a:gd name="connsiteX9" fmla="*/ 5014036 w 5843587"/>
              <a:gd name="connsiteY9" fmla="*/ 6485815 h 6858001"/>
              <a:gd name="connsiteX10" fmla="*/ 4940050 w 5843587"/>
              <a:gd name="connsiteY10" fmla="*/ 6396616 h 6858001"/>
              <a:gd name="connsiteX11" fmla="*/ 5033244 w 5843587"/>
              <a:gd name="connsiteY11" fmla="*/ 6304563 h 6858001"/>
              <a:gd name="connsiteX12" fmla="*/ 5128573 w 5843587"/>
              <a:gd name="connsiteY12" fmla="*/ 6394475 h 6858001"/>
              <a:gd name="connsiteX13" fmla="*/ 5104385 w 5843587"/>
              <a:gd name="connsiteY13" fmla="*/ 6463693 h 6858001"/>
              <a:gd name="connsiteX14" fmla="*/ 5103673 w 5843587"/>
              <a:gd name="connsiteY14" fmla="*/ 6463693 h 6858001"/>
              <a:gd name="connsiteX15" fmla="*/ 5103673 w 5843587"/>
              <a:gd name="connsiteY15" fmla="*/ 6464407 h 6858001"/>
              <a:gd name="connsiteX16" fmla="*/ 5003365 w 5843587"/>
              <a:gd name="connsiteY16" fmla="*/ 6613547 h 6858001"/>
              <a:gd name="connsiteX17" fmla="*/ 5055298 w 5843587"/>
              <a:gd name="connsiteY17" fmla="*/ 6613547 h 6858001"/>
              <a:gd name="connsiteX18" fmla="*/ 5078774 w 5843587"/>
              <a:gd name="connsiteY18" fmla="*/ 6600703 h 6858001"/>
              <a:gd name="connsiteX19" fmla="*/ 5133553 w 5843587"/>
              <a:gd name="connsiteY19" fmla="*/ 6511504 h 6858001"/>
              <a:gd name="connsiteX20" fmla="*/ 5144224 w 5843587"/>
              <a:gd name="connsiteY20" fmla="*/ 6495091 h 6858001"/>
              <a:gd name="connsiteX21" fmla="*/ 5184774 w 5843587"/>
              <a:gd name="connsiteY21" fmla="*/ 6393048 h 6858001"/>
              <a:gd name="connsiteX22" fmla="*/ 5137821 w 5843587"/>
              <a:gd name="connsiteY22" fmla="*/ 6289578 h 6858001"/>
              <a:gd name="connsiteX23" fmla="*/ 5031821 w 5843587"/>
              <a:gd name="connsiteY23" fmla="*/ 6250330 h 6858001"/>
              <a:gd name="connsiteX24" fmla="*/ 0 w 5843587"/>
              <a:gd name="connsiteY24" fmla="*/ 0 h 6858001"/>
              <a:gd name="connsiteX25" fmla="*/ 5843587 w 5843587"/>
              <a:gd name="connsiteY25" fmla="*/ 0 h 6858001"/>
              <a:gd name="connsiteX26" fmla="*/ 5843587 w 5843587"/>
              <a:gd name="connsiteY26" fmla="*/ 6858001 h 6858001"/>
              <a:gd name="connsiteX27" fmla="*/ 0 w 5843587"/>
              <a:gd name="connsiteY2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3587" h="6858001">
                <a:moveTo>
                  <a:pt x="5034304" y="6352964"/>
                </a:moveTo>
                <a:cubicBezTo>
                  <a:pt x="5012495" y="6352964"/>
                  <a:pt x="4994816" y="6370721"/>
                  <a:pt x="4994816" y="6392626"/>
                </a:cubicBezTo>
                <a:cubicBezTo>
                  <a:pt x="4994816" y="6414531"/>
                  <a:pt x="5012495" y="6432288"/>
                  <a:pt x="5034304" y="6432288"/>
                </a:cubicBezTo>
                <a:cubicBezTo>
                  <a:pt x="5056113" y="6432288"/>
                  <a:pt x="5073792" y="6414531"/>
                  <a:pt x="5073792" y="6392626"/>
                </a:cubicBezTo>
                <a:cubicBezTo>
                  <a:pt x="5073792" y="6370721"/>
                  <a:pt x="5056113" y="6352964"/>
                  <a:pt x="5034304" y="6352964"/>
                </a:cubicBezTo>
                <a:close/>
                <a:moveTo>
                  <a:pt x="5031821" y="6250330"/>
                </a:moveTo>
                <a:cubicBezTo>
                  <a:pt x="4992694" y="6250330"/>
                  <a:pt x="4954989" y="6266029"/>
                  <a:pt x="4927244" y="6293859"/>
                </a:cubicBezTo>
                <a:cubicBezTo>
                  <a:pt x="4898788" y="6321689"/>
                  <a:pt x="4883137" y="6358796"/>
                  <a:pt x="4883137" y="6397330"/>
                </a:cubicBezTo>
                <a:cubicBezTo>
                  <a:pt x="4883137" y="6461553"/>
                  <a:pt x="4922976" y="6515785"/>
                  <a:pt x="4983446" y="6534339"/>
                </a:cubicBezTo>
                <a:cubicBezTo>
                  <a:pt x="5014036" y="6485815"/>
                  <a:pt x="5014036" y="6485815"/>
                  <a:pt x="5014036" y="6485815"/>
                </a:cubicBezTo>
                <a:cubicBezTo>
                  <a:pt x="4971352" y="6477965"/>
                  <a:pt x="4940050" y="6441572"/>
                  <a:pt x="4940050" y="6396616"/>
                </a:cubicBezTo>
                <a:cubicBezTo>
                  <a:pt x="4940050" y="6345951"/>
                  <a:pt x="4981311" y="6304563"/>
                  <a:pt x="5033244" y="6304563"/>
                </a:cubicBezTo>
                <a:cubicBezTo>
                  <a:pt x="5080197" y="6304563"/>
                  <a:pt x="5128573" y="6338102"/>
                  <a:pt x="5128573" y="6394475"/>
                </a:cubicBezTo>
                <a:cubicBezTo>
                  <a:pt x="5128573" y="6420878"/>
                  <a:pt x="5115767" y="6443713"/>
                  <a:pt x="5104385" y="6463693"/>
                </a:cubicBezTo>
                <a:cubicBezTo>
                  <a:pt x="5103673" y="6463693"/>
                  <a:pt x="5103673" y="6463693"/>
                  <a:pt x="5103673" y="6463693"/>
                </a:cubicBezTo>
                <a:cubicBezTo>
                  <a:pt x="5103673" y="6464407"/>
                  <a:pt x="5103673" y="6464407"/>
                  <a:pt x="5103673" y="6464407"/>
                </a:cubicBezTo>
                <a:cubicBezTo>
                  <a:pt x="5003365" y="6613547"/>
                  <a:pt x="5003365" y="6613547"/>
                  <a:pt x="5003365" y="6613547"/>
                </a:cubicBezTo>
                <a:cubicBezTo>
                  <a:pt x="5055298" y="6613547"/>
                  <a:pt x="5055298" y="6613547"/>
                  <a:pt x="5055298" y="6613547"/>
                </a:cubicBezTo>
                <a:cubicBezTo>
                  <a:pt x="5064546" y="6613547"/>
                  <a:pt x="5073794" y="6608552"/>
                  <a:pt x="5078774" y="6600703"/>
                </a:cubicBezTo>
                <a:cubicBezTo>
                  <a:pt x="5133553" y="6511504"/>
                  <a:pt x="5133553" y="6511504"/>
                  <a:pt x="5133553" y="6511504"/>
                </a:cubicBezTo>
                <a:cubicBezTo>
                  <a:pt x="5137110" y="6505795"/>
                  <a:pt x="5140667" y="6500087"/>
                  <a:pt x="5144224" y="6495091"/>
                </a:cubicBezTo>
                <a:cubicBezTo>
                  <a:pt x="5164143" y="6462266"/>
                  <a:pt x="5184774" y="6428014"/>
                  <a:pt x="5184774" y="6393048"/>
                </a:cubicBezTo>
                <a:cubicBezTo>
                  <a:pt x="5184774" y="6340956"/>
                  <a:pt x="5159163" y="6308131"/>
                  <a:pt x="5137821" y="6289578"/>
                </a:cubicBezTo>
                <a:cubicBezTo>
                  <a:pt x="5110076" y="6264602"/>
                  <a:pt x="5070949" y="6250330"/>
                  <a:pt x="5031821" y="6250330"/>
                </a:cubicBezTo>
                <a:close/>
                <a:moveTo>
                  <a:pt x="0" y="0"/>
                </a:moveTo>
                <a:lnTo>
                  <a:pt x="5843587" y="0"/>
                </a:lnTo>
                <a:lnTo>
                  <a:pt x="5843587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5169898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3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227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333375"/>
            <a:ext cx="5508625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115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-2"/>
            <a:ext cx="5843588" cy="6858002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026094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348413" y="6370641"/>
            <a:ext cx="4753927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829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334962" y="333375"/>
            <a:ext cx="5508626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351371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519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0"/>
            <a:ext cx="2971800" cy="6858000"/>
          </a:xfrm>
          <a:custGeom>
            <a:avLst/>
            <a:gdLst>
              <a:gd name="connsiteX0" fmla="*/ 2162517 w 2971800"/>
              <a:gd name="connsiteY0" fmla="*/ 6352962 h 6857999"/>
              <a:gd name="connsiteX1" fmla="*/ 2123029 w 2971800"/>
              <a:gd name="connsiteY1" fmla="*/ 6392624 h 6857999"/>
              <a:gd name="connsiteX2" fmla="*/ 2162517 w 2971800"/>
              <a:gd name="connsiteY2" fmla="*/ 6432286 h 6857999"/>
              <a:gd name="connsiteX3" fmla="*/ 2202005 w 2971800"/>
              <a:gd name="connsiteY3" fmla="*/ 6392624 h 6857999"/>
              <a:gd name="connsiteX4" fmla="*/ 2162517 w 2971800"/>
              <a:gd name="connsiteY4" fmla="*/ 6352962 h 6857999"/>
              <a:gd name="connsiteX5" fmla="*/ 2160034 w 2971800"/>
              <a:gd name="connsiteY5" fmla="*/ 6250328 h 6857999"/>
              <a:gd name="connsiteX6" fmla="*/ 2055457 w 2971800"/>
              <a:gd name="connsiteY6" fmla="*/ 6293857 h 6857999"/>
              <a:gd name="connsiteX7" fmla="*/ 2011350 w 2971800"/>
              <a:gd name="connsiteY7" fmla="*/ 6397328 h 6857999"/>
              <a:gd name="connsiteX8" fmla="*/ 2111659 w 2971800"/>
              <a:gd name="connsiteY8" fmla="*/ 6534337 h 6857999"/>
              <a:gd name="connsiteX9" fmla="*/ 2142249 w 2971800"/>
              <a:gd name="connsiteY9" fmla="*/ 6485813 h 6857999"/>
              <a:gd name="connsiteX10" fmla="*/ 2068263 w 2971800"/>
              <a:gd name="connsiteY10" fmla="*/ 6396614 h 6857999"/>
              <a:gd name="connsiteX11" fmla="*/ 2161457 w 2971800"/>
              <a:gd name="connsiteY11" fmla="*/ 6304561 h 6857999"/>
              <a:gd name="connsiteX12" fmla="*/ 2256786 w 2971800"/>
              <a:gd name="connsiteY12" fmla="*/ 6394473 h 6857999"/>
              <a:gd name="connsiteX13" fmla="*/ 2232598 w 2971800"/>
              <a:gd name="connsiteY13" fmla="*/ 6463691 h 6857999"/>
              <a:gd name="connsiteX14" fmla="*/ 2231886 w 2971800"/>
              <a:gd name="connsiteY14" fmla="*/ 6463691 h 6857999"/>
              <a:gd name="connsiteX15" fmla="*/ 2231886 w 2971800"/>
              <a:gd name="connsiteY15" fmla="*/ 6464405 h 6857999"/>
              <a:gd name="connsiteX16" fmla="*/ 2131578 w 2971800"/>
              <a:gd name="connsiteY16" fmla="*/ 6613545 h 6857999"/>
              <a:gd name="connsiteX17" fmla="*/ 2183511 w 2971800"/>
              <a:gd name="connsiteY17" fmla="*/ 6613545 h 6857999"/>
              <a:gd name="connsiteX18" fmla="*/ 2206987 w 2971800"/>
              <a:gd name="connsiteY18" fmla="*/ 6600701 h 6857999"/>
              <a:gd name="connsiteX19" fmla="*/ 2261766 w 2971800"/>
              <a:gd name="connsiteY19" fmla="*/ 6511502 h 6857999"/>
              <a:gd name="connsiteX20" fmla="*/ 2272437 w 2971800"/>
              <a:gd name="connsiteY20" fmla="*/ 6495089 h 6857999"/>
              <a:gd name="connsiteX21" fmla="*/ 2312987 w 2971800"/>
              <a:gd name="connsiteY21" fmla="*/ 6393046 h 6857999"/>
              <a:gd name="connsiteX22" fmla="*/ 2266034 w 2971800"/>
              <a:gd name="connsiteY22" fmla="*/ 6289576 h 6857999"/>
              <a:gd name="connsiteX23" fmla="*/ 2160034 w 2971800"/>
              <a:gd name="connsiteY23" fmla="*/ 6250328 h 6857999"/>
              <a:gd name="connsiteX24" fmla="*/ 0 w 2971800"/>
              <a:gd name="connsiteY24" fmla="*/ 0 h 6857999"/>
              <a:gd name="connsiteX25" fmla="*/ 2971800 w 2971800"/>
              <a:gd name="connsiteY25" fmla="*/ 0 h 6857999"/>
              <a:gd name="connsiteX26" fmla="*/ 2971800 w 2971800"/>
              <a:gd name="connsiteY26" fmla="*/ 6857999 h 6857999"/>
              <a:gd name="connsiteX27" fmla="*/ 0 w 2971800"/>
              <a:gd name="connsiteY2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71800" h="6857999">
                <a:moveTo>
                  <a:pt x="2162517" y="6352962"/>
                </a:moveTo>
                <a:cubicBezTo>
                  <a:pt x="2140708" y="6352962"/>
                  <a:pt x="2123029" y="6370719"/>
                  <a:pt x="2123029" y="6392624"/>
                </a:cubicBezTo>
                <a:cubicBezTo>
                  <a:pt x="2123029" y="6414529"/>
                  <a:pt x="2140708" y="6432286"/>
                  <a:pt x="2162517" y="6432286"/>
                </a:cubicBezTo>
                <a:cubicBezTo>
                  <a:pt x="2184326" y="6432286"/>
                  <a:pt x="2202005" y="6414529"/>
                  <a:pt x="2202005" y="6392624"/>
                </a:cubicBezTo>
                <a:cubicBezTo>
                  <a:pt x="2202005" y="6370719"/>
                  <a:pt x="2184326" y="6352962"/>
                  <a:pt x="2162517" y="6352962"/>
                </a:cubicBezTo>
                <a:close/>
                <a:moveTo>
                  <a:pt x="2160034" y="6250328"/>
                </a:moveTo>
                <a:cubicBezTo>
                  <a:pt x="2120907" y="6250328"/>
                  <a:pt x="2083202" y="6266027"/>
                  <a:pt x="2055457" y="6293857"/>
                </a:cubicBezTo>
                <a:cubicBezTo>
                  <a:pt x="2027001" y="6321687"/>
                  <a:pt x="2011350" y="6358794"/>
                  <a:pt x="2011350" y="6397328"/>
                </a:cubicBezTo>
                <a:cubicBezTo>
                  <a:pt x="2011350" y="6461551"/>
                  <a:pt x="2051189" y="6515783"/>
                  <a:pt x="2111659" y="6534337"/>
                </a:cubicBezTo>
                <a:cubicBezTo>
                  <a:pt x="2142249" y="6485813"/>
                  <a:pt x="2142249" y="6485813"/>
                  <a:pt x="2142249" y="6485813"/>
                </a:cubicBezTo>
                <a:cubicBezTo>
                  <a:pt x="2099565" y="6477963"/>
                  <a:pt x="2068263" y="6441570"/>
                  <a:pt x="2068263" y="6396614"/>
                </a:cubicBezTo>
                <a:cubicBezTo>
                  <a:pt x="2068263" y="6345949"/>
                  <a:pt x="2109524" y="6304561"/>
                  <a:pt x="2161457" y="6304561"/>
                </a:cubicBezTo>
                <a:cubicBezTo>
                  <a:pt x="2208410" y="6304561"/>
                  <a:pt x="2256786" y="6338100"/>
                  <a:pt x="2256786" y="6394473"/>
                </a:cubicBezTo>
                <a:cubicBezTo>
                  <a:pt x="2256786" y="6420876"/>
                  <a:pt x="2243980" y="6443711"/>
                  <a:pt x="2232598" y="6463691"/>
                </a:cubicBezTo>
                <a:cubicBezTo>
                  <a:pt x="2231886" y="6463691"/>
                  <a:pt x="2231886" y="6463691"/>
                  <a:pt x="2231886" y="6463691"/>
                </a:cubicBezTo>
                <a:cubicBezTo>
                  <a:pt x="2231886" y="6464405"/>
                  <a:pt x="2231886" y="6464405"/>
                  <a:pt x="2231886" y="6464405"/>
                </a:cubicBezTo>
                <a:cubicBezTo>
                  <a:pt x="2131578" y="6613545"/>
                  <a:pt x="2131578" y="6613545"/>
                  <a:pt x="2131578" y="6613545"/>
                </a:cubicBezTo>
                <a:cubicBezTo>
                  <a:pt x="2183511" y="6613545"/>
                  <a:pt x="2183511" y="6613545"/>
                  <a:pt x="2183511" y="6613545"/>
                </a:cubicBezTo>
                <a:cubicBezTo>
                  <a:pt x="2192759" y="6613545"/>
                  <a:pt x="2202007" y="6608550"/>
                  <a:pt x="2206987" y="6600701"/>
                </a:cubicBezTo>
                <a:cubicBezTo>
                  <a:pt x="2261766" y="6511502"/>
                  <a:pt x="2261766" y="6511502"/>
                  <a:pt x="2261766" y="6511502"/>
                </a:cubicBezTo>
                <a:cubicBezTo>
                  <a:pt x="2265323" y="6505793"/>
                  <a:pt x="2268880" y="6500085"/>
                  <a:pt x="2272437" y="6495089"/>
                </a:cubicBezTo>
                <a:cubicBezTo>
                  <a:pt x="2292356" y="6462264"/>
                  <a:pt x="2312987" y="6428012"/>
                  <a:pt x="2312987" y="6393046"/>
                </a:cubicBezTo>
                <a:cubicBezTo>
                  <a:pt x="2312987" y="6340954"/>
                  <a:pt x="2287376" y="6308129"/>
                  <a:pt x="2266034" y="6289576"/>
                </a:cubicBezTo>
                <a:cubicBezTo>
                  <a:pt x="2238289" y="6264600"/>
                  <a:pt x="2199162" y="6250328"/>
                  <a:pt x="2160034" y="6250328"/>
                </a:cubicBezTo>
                <a:close/>
                <a:moveTo>
                  <a:pt x="0" y="0"/>
                </a:moveTo>
                <a:lnTo>
                  <a:pt x="2971800" y="0"/>
                </a:lnTo>
                <a:lnTo>
                  <a:pt x="29718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5486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333375"/>
            <a:ext cx="2636838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622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0" y="1"/>
            <a:ext cx="2971799" cy="68580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3251202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3573522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0219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34962" y="333375"/>
            <a:ext cx="2636837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40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12192000" cy="60198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624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9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160" name="Group 15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6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62" name="Rectangle 16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71" name="Picture 17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2" name="Rectangle 171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68" name="Straight Arrow Connector 167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  <p:sp>
        <p:nvSpPr>
          <p:cNvPr id="147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49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3" name="Group 152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6" name="Group 155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8" name="Straight Connector 15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01778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Blu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57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5" name="Rectangle 64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  <a:latin typeface="+mj-lt"/>
              </a:rPr>
              <a:t>INSERT IMAGE VIA</a:t>
            </a:r>
          </a:p>
          <a:p>
            <a:pPr algn="l"/>
            <a:r>
              <a:rPr lang="en-US" sz="1100" b="0">
                <a:solidFill>
                  <a:schemeClr val="tx1"/>
                </a:solidFill>
              </a:rPr>
              <a:t>Go to TAB </a:t>
            </a:r>
            <a:r>
              <a:rPr lang="en-US" sz="1100" b="1">
                <a:solidFill>
                  <a:schemeClr val="tx1"/>
                </a:solidFill>
              </a:rPr>
              <a:t>“Design” </a:t>
            </a:r>
            <a:r>
              <a:rPr lang="en-US" sz="1100" b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>
                <a:solidFill>
                  <a:schemeClr val="tx1"/>
                </a:solidFill>
              </a:rPr>
              <a:t>Click </a:t>
            </a:r>
            <a:r>
              <a:rPr lang="en-US" sz="1100" b="1">
                <a:solidFill>
                  <a:schemeClr val="tx1"/>
                </a:solidFill>
              </a:rPr>
              <a:t>Format Background </a:t>
            </a:r>
            <a:r>
              <a:rPr lang="en-US" sz="1100" b="0">
                <a:solidFill>
                  <a:schemeClr val="tx1"/>
                </a:solidFill>
              </a:rPr>
              <a:t>&gt; 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Now click </a:t>
            </a:r>
            <a:r>
              <a:rPr lang="en-US" sz="1100" b="1">
                <a:solidFill>
                  <a:schemeClr val="tx1"/>
                </a:solidFill>
              </a:rPr>
              <a:t>Picture</a:t>
            </a:r>
            <a:r>
              <a:rPr lang="en-US" sz="1100" b="1" baseline="0">
                <a:solidFill>
                  <a:schemeClr val="tx1"/>
                </a:solidFill>
              </a:rPr>
              <a:t> or texture fill </a:t>
            </a:r>
            <a:r>
              <a:rPr lang="en-US" sz="1100" b="0" baseline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 i="0" baseline="0">
                <a:solidFill>
                  <a:schemeClr val="tx1"/>
                </a:solidFill>
              </a:rPr>
              <a:t>Click </a:t>
            </a:r>
            <a:r>
              <a:rPr lang="en-US" sz="1100" b="1" i="0" baseline="0">
                <a:solidFill>
                  <a:schemeClr val="tx1"/>
                </a:solidFill>
              </a:rPr>
              <a:t>“File” </a:t>
            </a:r>
            <a:r>
              <a:rPr lang="en-US" sz="1100" b="0" i="0" baseline="0">
                <a:solidFill>
                  <a:schemeClr val="tx1"/>
                </a:solidFill>
              </a:rPr>
              <a:t>to browse to </a:t>
            </a:r>
            <a:r>
              <a:rPr lang="en-US" sz="1100" b="0" baseline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1100" b="0" baseline="0">
                <a:solidFill>
                  <a:schemeClr val="tx1"/>
                </a:solidFill>
              </a:rPr>
              <a:t>Make sure </a:t>
            </a:r>
            <a:r>
              <a:rPr lang="en-US" sz="1100" b="1" i="0" baseline="0">
                <a:solidFill>
                  <a:schemeClr val="tx1"/>
                </a:solidFill>
              </a:rPr>
              <a:t>“Tile picture as texture”  </a:t>
            </a:r>
            <a:r>
              <a:rPr lang="en-US" sz="1100" b="0" baseline="0">
                <a:solidFill>
                  <a:schemeClr val="tx1"/>
                </a:solidFill>
              </a:rPr>
              <a:t>is ticked</a:t>
            </a:r>
            <a:endParaRPr lang="en-US" sz="1100" b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111" name="Group 110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4" name="Group 113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5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8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6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8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0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2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4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0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6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7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6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8" name="Straight Connector 67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0" name="Straight Connector 6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5278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Whi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  <a:solidFill>
            <a:schemeClr val="bg1"/>
          </a:solidFill>
        </p:grpSpPr>
        <p:sp>
          <p:nvSpPr>
            <p:cNvPr id="47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51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4" name="Straight Connector 53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99" name="Straight Connector 9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59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25069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20066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19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4" y="1544638"/>
            <a:ext cx="10863260" cy="4475162"/>
          </a:xfrm>
        </p:spPr>
        <p:txBody>
          <a:bodyPr/>
          <a:lstStyle>
            <a:lvl1pPr>
              <a:lnSpc>
                <a:spcPct val="8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Disclaimer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376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34250"/>
            <a:ext cx="12192000" cy="448554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1534250"/>
            <a:ext cx="12192000" cy="448555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</a:t>
            </a:r>
            <a:r>
              <a:rPr lang="nl-NL" err="1"/>
              <a:t>left</a:t>
            </a:r>
            <a:r>
              <a:rPr lang="nl-NL"/>
              <a:t> </a:t>
            </a:r>
            <a:br>
              <a:rPr lang="nl-NL"/>
            </a:b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88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 userDrawn="1"/>
        </p:nvSpPr>
        <p:spPr>
          <a:xfrm>
            <a:off x="0" y="-17600"/>
            <a:ext cx="12192000" cy="603739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-8800"/>
            <a:ext cx="12192000" cy="602860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5285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47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2163460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1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3" name="Group 102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4" name="Straight Connector 103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00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6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6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6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6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63" name="Group 16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64" name="Straight Connector 16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5" name="Straight Connector 16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6" name="Group 16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67" name="Straight Connector 16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8" name="Straight Connector 16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9" name="Group 16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70" name="Straight Connector 16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1" name="Straight Connector 17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7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03" name="Rectangle 10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8" name="Group 10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0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5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4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74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97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0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3" name="Straight Connector 102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4" name="Group 10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8" name="Group 107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23" name="Rectangle 1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8" name="Group 12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33" name="Rectangle 132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9" name="Straight Arrow Connector 12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4239532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0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18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19" name="Rectangle 118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29" name="Rectangle 128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5" name="Straight Arrow Connector 124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1049711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6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9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6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6" name="Rectangle 115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8" name="Rectangle 117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END title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82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83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87" name="Straight Connector 8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89" name="Group 88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1" name="Straight Connector 9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Address</a:t>
            </a:r>
          </a:p>
        </p:txBody>
      </p:sp>
      <p:sp>
        <p:nvSpPr>
          <p:cNvPr id="137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38" name="Group 137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39" name="Straight Connector 138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0" name="Straight Connector 139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47" name="Straight Connector 146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168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9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0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71" name="Group 17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bg2"/>
          </a:solidFill>
        </p:grpSpPr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9630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END title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9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0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8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41" name="Group 14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tx2"/>
          </a:solidFill>
        </p:grpSpPr>
        <p:sp>
          <p:nvSpPr>
            <p:cNvPr id="14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145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46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147" name="Group 146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148" name="Straight Connector 147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9" name="Straight Connector 148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0" name="Group 149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3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Address</a:t>
            </a:r>
          </a:p>
        </p:txBody>
      </p:sp>
      <p:sp>
        <p:nvSpPr>
          <p:cNvPr id="154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55" name="Group 154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56" name="Straight Connector 155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58" name="Straight Connector 157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60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907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5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BLUE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0" name="Group 79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1" name="Straight Connector 80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2" name="Straight Connector 8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8" name="Group 9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8" name="Rectangle 12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9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6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77" name="Group 76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78" name="Straight Connector 77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9" name="Straight Connector 78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86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GREY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7" name="Group 86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9" name="Straight Connector 8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0" name="Group 8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9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9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9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9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5" name="Rectangle 11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8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414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866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966200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96620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77705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6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19799"/>
            <a:ext cx="12187070" cy="84296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515833"/>
            <a:ext cx="10863261" cy="8540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8813" y="1544638"/>
            <a:ext cx="10863261" cy="4475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4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5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5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7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5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5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5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8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8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0" name="Rectangle 10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5" name="Footer Placeholder 34"/>
          <p:cNvSpPr>
            <a:spLocks noGrp="1"/>
          </p:cNvSpPr>
          <p:nvPr userDrawn="1"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sp>
        <p:nvSpPr>
          <p:cNvPr id="55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6" name="Rectangle 65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GB" sz="1200" b="1" noProof="0">
                <a:solidFill>
                  <a:schemeClr val="tx1"/>
                </a:solidFill>
                <a:latin typeface="+mj-lt"/>
              </a:rPr>
              <a:t>TEXT LEVELS AND BULLETS</a:t>
            </a:r>
          </a:p>
          <a:p>
            <a:pPr algn="l"/>
            <a:r>
              <a:rPr lang="en-GB" sz="1000" b="0" noProof="0">
                <a:solidFill>
                  <a:schemeClr val="tx1"/>
                </a:solidFill>
              </a:rPr>
              <a:t>Only use the </a:t>
            </a:r>
            <a:r>
              <a:rPr lang="en-GB" sz="1000" b="0" u="sng" noProof="0">
                <a:solidFill>
                  <a:schemeClr val="tx1"/>
                </a:solidFill>
              </a:rPr>
              <a:t>List Level buttons</a:t>
            </a:r>
            <a:r>
              <a:rPr lang="en-GB" sz="1000" b="0" noProof="0">
                <a:solidFill>
                  <a:schemeClr val="tx1"/>
                </a:solidFill>
              </a:rPr>
              <a:t> to apply the</a:t>
            </a:r>
            <a:r>
              <a:rPr lang="en-GB" sz="1000" b="0" baseline="0" noProof="0">
                <a:solidFill>
                  <a:schemeClr val="tx1"/>
                </a:solidFill>
              </a:rPr>
              <a:t> </a:t>
            </a:r>
            <a:r>
              <a:rPr lang="en-GB" sz="1000" b="0" i="0" u="none" baseline="0" noProof="0">
                <a:solidFill>
                  <a:schemeClr val="tx1"/>
                </a:solidFill>
              </a:rPr>
              <a:t>correct text levels and Levi Nine coloured bullets. </a:t>
            </a:r>
          </a:p>
          <a:p>
            <a:pPr algn="l"/>
            <a:r>
              <a:rPr lang="en-GB" sz="1000" b="0" i="0" u="none" baseline="0" noProof="0">
                <a:solidFill>
                  <a:schemeClr val="tx1"/>
                </a:solidFill>
              </a:rPr>
              <a:t>Select your text and click on </a:t>
            </a:r>
            <a:r>
              <a:rPr lang="en-GB" sz="1000" b="1" i="0" u="none" baseline="0" noProof="0">
                <a:solidFill>
                  <a:schemeClr val="tx1"/>
                </a:solidFill>
              </a:rPr>
              <a:t>“Increase- or Decrease List Level”</a:t>
            </a: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900" b="0" i="0" u="none" baseline="0" noProof="0">
              <a:solidFill>
                <a:schemeClr val="tx1"/>
              </a:solidFill>
            </a:endParaRPr>
          </a:p>
          <a:p>
            <a:pPr algn="l"/>
            <a:r>
              <a:rPr lang="en-GB" sz="1200" b="1" kern="1200" noProof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LIST LEVELS</a:t>
            </a:r>
          </a:p>
          <a:p>
            <a:pPr algn="l"/>
            <a:r>
              <a:rPr lang="en-GB" sz="2800" b="0" kern="1200" baseline="0" noProof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rPr>
              <a:t>Text Level 1</a:t>
            </a:r>
          </a:p>
          <a:p>
            <a:pPr algn="l"/>
            <a:r>
              <a:rPr lang="en-GB" sz="2000" b="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2</a:t>
            </a:r>
          </a:p>
          <a:p>
            <a:pPr marL="180975" lvl="2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3</a:t>
            </a:r>
          </a:p>
          <a:p>
            <a:pPr marL="361950" lvl="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4</a:t>
            </a:r>
          </a:p>
          <a:p>
            <a:pPr marL="542925" lvl="4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5</a:t>
            </a:r>
          </a:p>
          <a:p>
            <a:pPr marL="714375" lvl="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Level 6</a:t>
            </a:r>
          </a:p>
        </p:txBody>
      </p:sp>
      <p:grpSp>
        <p:nvGrpSpPr>
          <p:cNvPr id="67" name="Group 66"/>
          <p:cNvGrpSpPr/>
          <p:nvPr userDrawn="1"/>
        </p:nvGrpSpPr>
        <p:grpSpPr bwMode="gray">
          <a:xfrm>
            <a:off x="-2924343" y="2561529"/>
            <a:ext cx="1594078" cy="949180"/>
            <a:chOff x="-1573454" y="1531453"/>
            <a:chExt cx="1335187" cy="79502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69" name="Multiply 30"/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/>
            </a:p>
          </p:txBody>
        </p:sp>
      </p:grpSp>
      <p:grpSp>
        <p:nvGrpSpPr>
          <p:cNvPr id="82" name="Group 81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83" name="Straight Connector 8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92" name="Straight Connector 91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99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63" r:id="rId2"/>
    <p:sldLayoutId id="2147483745" r:id="rId3"/>
    <p:sldLayoutId id="2147483764" r:id="rId4"/>
    <p:sldLayoutId id="2147483751" r:id="rId5"/>
    <p:sldLayoutId id="2147483765" r:id="rId6"/>
    <p:sldLayoutId id="2147483752" r:id="rId7"/>
    <p:sldLayoutId id="2147483766" r:id="rId8"/>
    <p:sldLayoutId id="2147483747" r:id="rId9"/>
    <p:sldLayoutId id="2147483685" r:id="rId10"/>
    <p:sldLayoutId id="2147483748" r:id="rId11"/>
    <p:sldLayoutId id="2147483696" r:id="rId12"/>
    <p:sldLayoutId id="2147483750" r:id="rId13"/>
    <p:sldLayoutId id="2147483731" r:id="rId14"/>
    <p:sldLayoutId id="2147483749" r:id="rId15"/>
    <p:sldLayoutId id="2147483697" r:id="rId16"/>
    <p:sldLayoutId id="2147483774" r:id="rId17"/>
    <p:sldLayoutId id="2147483775" r:id="rId18"/>
    <p:sldLayoutId id="2147483776" r:id="rId19"/>
    <p:sldLayoutId id="2147483777" r:id="rId20"/>
    <p:sldLayoutId id="2147483756" r:id="rId21"/>
    <p:sldLayoutId id="2147483778" r:id="rId22"/>
    <p:sldLayoutId id="2147483757" r:id="rId23"/>
    <p:sldLayoutId id="2147483779" r:id="rId24"/>
    <p:sldLayoutId id="2147483780" r:id="rId25"/>
    <p:sldLayoutId id="2147483700" r:id="rId26"/>
    <p:sldLayoutId id="2147483781" r:id="rId27"/>
    <p:sldLayoutId id="2147483743" r:id="rId28"/>
    <p:sldLayoutId id="2147483758" r:id="rId29"/>
    <p:sldLayoutId id="2147483759" r:id="rId30"/>
    <p:sldLayoutId id="2147483782" r:id="rId31"/>
    <p:sldLayoutId id="2147483702" r:id="rId32"/>
    <p:sldLayoutId id="2147483706" r:id="rId33"/>
    <p:sldLayoutId id="2147483721" r:id="rId34"/>
    <p:sldLayoutId id="2147483787" r:id="rId35"/>
    <p:sldLayoutId id="2147483790" r:id="rId36"/>
    <p:sldLayoutId id="2147483788" r:id="rId37"/>
    <p:sldLayoutId id="2147483789" r:id="rId38"/>
    <p:sldLayoutId id="2147483783" r:id="rId39"/>
    <p:sldLayoutId id="2147483784" r:id="rId40"/>
    <p:sldLayoutId id="2147483785" r:id="rId41"/>
    <p:sldLayoutId id="2147483786" r:id="rId42"/>
    <p:sldLayoutId id="2147483761" r:id="rId43"/>
    <p:sldLayoutId id="2147483762" r:id="rId44"/>
  </p:sldLayoutIdLst>
  <p:hf hd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000" b="1" kern="1200" cap="all" baseline="0">
          <a:solidFill>
            <a:schemeClr val="tx2"/>
          </a:solidFill>
          <a:latin typeface="+mj-lt"/>
          <a:ea typeface="+mj-ea"/>
          <a:cs typeface="ING Me" pitchFamily="2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0" kern="1200" baseline="0">
          <a:solidFill>
            <a:schemeClr val="tx2"/>
          </a:solidFill>
          <a:latin typeface="+mj-lt"/>
          <a:ea typeface="+mn-ea"/>
          <a:cs typeface="ING Me" pitchFamily="2" charset="0"/>
        </a:defRPr>
      </a:lvl1pPr>
      <a:lvl2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2pPr>
      <a:lvl3pPr marL="18097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3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3pPr>
      <a:lvl4pPr marL="361950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4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4pPr>
      <a:lvl5pPr marL="54292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5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5pPr>
      <a:lvl6pPr marL="714375" indent="-171450" algn="l" defTabSz="914400" rtl="0" eaLnBrk="1" latinLnBrk="0" hangingPunct="1">
        <a:lnSpc>
          <a:spcPts val="2400"/>
        </a:lnSpc>
        <a:spcBef>
          <a:spcPts val="0"/>
        </a:spcBef>
        <a:buClr>
          <a:schemeClr val="accent6"/>
        </a:buClr>
        <a:buSzPct val="80000"/>
        <a:buFont typeface="Franklin Gothic Book" panose="020B05030201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orient="horz" pos="2376" userDrawn="1">
          <p15:clr>
            <a:srgbClr val="F26B43"/>
          </p15:clr>
        </p15:guide>
        <p15:guide id="23" pos="3840" userDrawn="1">
          <p15:clr>
            <a:srgbClr val="F26B43"/>
          </p15:clr>
        </p15:guide>
        <p15:guide id="24" orient="horz" pos="4005" userDrawn="1">
          <p15:clr>
            <a:srgbClr val="F26B43"/>
          </p15:clr>
        </p15:guide>
        <p15:guide id="25" pos="211" userDrawn="1">
          <p15:clr>
            <a:srgbClr val="F26B43"/>
          </p15:clr>
        </p15:guide>
        <p15:guide id="26" pos="414" userDrawn="1">
          <p15:clr>
            <a:srgbClr val="F26B43"/>
          </p15:clr>
        </p15:guide>
        <p15:guide id="27" orient="horz" pos="38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6B46-2CD3-4006-8BC2-CA890A397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908" y="3329637"/>
            <a:ext cx="11140848" cy="786349"/>
          </a:xfrm>
        </p:spPr>
        <p:txBody>
          <a:bodyPr/>
          <a:lstStyle/>
          <a:p>
            <a:pPr algn="ctr"/>
            <a:r>
              <a:rPr lang="en-US" b="0" dirty="0"/>
              <a:t>OOP </a:t>
            </a:r>
            <a:r>
              <a:rPr lang="en-US" b="0" dirty="0" err="1"/>
              <a:t>osnove</a:t>
            </a:r>
            <a:r>
              <a:rPr lang="en-US" b="0" dirty="0"/>
              <a:t> u </a:t>
            </a:r>
            <a:r>
              <a:rPr lang="en-US" b="0" dirty="0" err="1"/>
              <a:t>kotlinu</a:t>
            </a:r>
            <a:endParaRPr lang="en-US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D4C0-3293-48B0-AAE8-C87A0C530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B878A-F2C5-4205-B4BB-0D176E2B0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err="1"/>
              <a:t>Predavači</a:t>
            </a:r>
            <a:r>
              <a:rPr lang="nl-NL" dirty="0"/>
              <a:t>: </a:t>
            </a:r>
            <a:r>
              <a:rPr lang="nl-NL" dirty="0" err="1"/>
              <a:t>Aleksandar</a:t>
            </a:r>
            <a:r>
              <a:rPr lang="nl-NL" dirty="0"/>
              <a:t> </a:t>
            </a:r>
            <a:r>
              <a:rPr lang="nl-NL" dirty="0" err="1"/>
              <a:t>Radovanović</a:t>
            </a:r>
            <a:r>
              <a:rPr lang="nl-NL" dirty="0"/>
              <a:t> i Mustafa </a:t>
            </a:r>
            <a:r>
              <a:rPr lang="nl-NL" dirty="0" err="1"/>
              <a:t>Rizabegović</a:t>
            </a:r>
          </a:p>
        </p:txBody>
      </p:sp>
    </p:spTree>
    <p:extLst>
      <p:ext uri="{BB962C8B-B14F-4D97-AF65-F5344CB8AC3E}">
        <p14:creationId xmlns:p14="http://schemas.microsoft.com/office/powerpoint/2010/main" val="167735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Kombinovanje</a:t>
            </a:r>
            <a:r>
              <a:rPr lang="nl-NL" dirty="0"/>
              <a:t> </a:t>
            </a:r>
            <a:r>
              <a:rPr lang="nl-NL" dirty="0" err="1"/>
              <a:t>operacija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OOP </a:t>
            </a:r>
            <a:r>
              <a:rPr lang="en-GB" dirty="0" err="1">
                <a:ea typeface="+mn-lt"/>
                <a:cs typeface="+mn-lt"/>
              </a:rPr>
              <a:t>osnove</a:t>
            </a:r>
            <a:r>
              <a:rPr lang="en-GB" dirty="0">
                <a:ea typeface="+mn-lt"/>
                <a:cs typeface="+mn-lt"/>
              </a:rPr>
              <a:t> u </a:t>
            </a:r>
            <a:r>
              <a:rPr lang="en-GB" dirty="0" err="1">
                <a:ea typeface="+mn-lt"/>
                <a:cs typeface="+mn-lt"/>
              </a:rPr>
              <a:t>Kotlinu</a:t>
            </a:r>
            <a:endParaRPr lang="en-US" dirty="0" err="1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27773" y="1840666"/>
            <a:ext cx="10674548" cy="21069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14F167F-7F25-AFF5-572F-C47BE51216CA}"/>
              </a:ext>
            </a:extLst>
          </p:cNvPr>
          <p:cNvSpPr txBox="1">
            <a:spLocks/>
          </p:cNvSpPr>
          <p:nvPr/>
        </p:nvSpPr>
        <p:spPr bwMode="auto">
          <a:xfrm>
            <a:off x="656441" y="2014623"/>
            <a:ext cx="10711310" cy="42420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/>
          </a:p>
          <a:p>
            <a:endParaRPr lang="nl-NL" sz="2400"/>
          </a:p>
        </p:txBody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435F0A-9AF2-51EA-A2B4-F1019A52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99" y="2361006"/>
            <a:ext cx="9868178" cy="73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5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A9CD6CA-CB4D-01D2-70A6-A021CE60F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5304" y="3937800"/>
            <a:ext cx="4398963" cy="729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305" y="2586687"/>
            <a:ext cx="4848284" cy="1227573"/>
          </a:xfrm>
        </p:spPr>
        <p:txBody>
          <a:bodyPr anchor="b">
            <a:normAutofit/>
          </a:bodyPr>
          <a:lstStyle/>
          <a:p>
            <a:r>
              <a:rPr lang="nl-NL" err="1"/>
              <a:t>PItanja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5992145"/>
            <a:ext cx="250381" cy="3476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dirty="0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3690" y="6370641"/>
            <a:ext cx="8912269" cy="1897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>
                <a:ea typeface="+mn-lt"/>
                <a:cs typeface="+mn-lt"/>
              </a:rPr>
              <a:t>OOP </a:t>
            </a:r>
            <a:r>
              <a:rPr lang="en-GB" dirty="0" err="1">
                <a:ea typeface="+mn-lt"/>
                <a:cs typeface="+mn-lt"/>
              </a:rPr>
              <a:t>osnove</a:t>
            </a:r>
            <a:r>
              <a:rPr lang="en-GB" dirty="0">
                <a:ea typeface="+mn-lt"/>
                <a:cs typeface="+mn-lt"/>
              </a:rPr>
              <a:t> u </a:t>
            </a:r>
            <a:r>
              <a:rPr lang="en-GB" dirty="0" err="1">
                <a:ea typeface="+mn-lt"/>
                <a:cs typeface="+mn-lt"/>
              </a:rPr>
              <a:t>Kotlinu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2290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813" y="1544638"/>
            <a:ext cx="5184775" cy="4475162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anchor="ctr">
            <a:normAutofit/>
          </a:bodyPr>
          <a:lstStyle/>
          <a:p>
            <a:r>
              <a:rPr lang="nl-NL" dirty="0"/>
              <a:t>KOTLIN - </a:t>
            </a:r>
            <a:r>
              <a:rPr lang="nl-NL" dirty="0" err="1"/>
              <a:t>prednosti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anchor="b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OOP </a:t>
            </a:r>
            <a:r>
              <a:rPr lang="en-GB" dirty="0" err="1">
                <a:ea typeface="+mn-lt"/>
                <a:cs typeface="+mn-lt"/>
              </a:rPr>
              <a:t>osnove</a:t>
            </a:r>
            <a:r>
              <a:rPr lang="en-GB" dirty="0">
                <a:ea typeface="+mn-lt"/>
                <a:cs typeface="+mn-lt"/>
              </a:rPr>
              <a:t> u </a:t>
            </a:r>
            <a:r>
              <a:rPr lang="en-GB" dirty="0" err="1">
                <a:ea typeface="+mn-lt"/>
                <a:cs typeface="+mn-lt"/>
              </a:rPr>
              <a:t>Kotlinu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E85BE3E-3902-6715-0316-E3BA1807C2CF}"/>
              </a:ext>
            </a:extLst>
          </p:cNvPr>
          <p:cNvSpPr txBox="1">
            <a:spLocks/>
          </p:cNvSpPr>
          <p:nvPr/>
        </p:nvSpPr>
        <p:spPr bwMode="auto">
          <a:xfrm>
            <a:off x="663099" y="1933179"/>
            <a:ext cx="8467809" cy="3420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>
                <a:ea typeface="+mj-lt"/>
                <a:cs typeface="+mj-lt"/>
              </a:rPr>
              <a:t>- </a:t>
            </a:r>
            <a:r>
              <a:rPr lang="nl-NL" sz="2400" dirty="0" err="1">
                <a:ea typeface="+mj-lt"/>
                <a:cs typeface="+mj-lt"/>
              </a:rPr>
              <a:t>Jedna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od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najčešćih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zamki</a:t>
            </a:r>
            <a:r>
              <a:rPr lang="nl-NL" sz="2400" dirty="0">
                <a:ea typeface="+mj-lt"/>
                <a:cs typeface="+mj-lt"/>
              </a:rPr>
              <a:t> u </a:t>
            </a:r>
            <a:r>
              <a:rPr lang="nl-NL" sz="2400" dirty="0" err="1">
                <a:ea typeface="+mj-lt"/>
                <a:cs typeface="+mj-lt"/>
              </a:rPr>
              <a:t>mnogim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programskim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jezicima</a:t>
            </a:r>
            <a:r>
              <a:rPr lang="nl-NL" sz="2400" dirty="0">
                <a:ea typeface="+mj-lt"/>
                <a:cs typeface="+mj-lt"/>
              </a:rPr>
              <a:t>, </a:t>
            </a:r>
            <a:r>
              <a:rPr lang="nl-NL" sz="2400" dirty="0" err="1">
                <a:ea typeface="+mj-lt"/>
                <a:cs typeface="+mj-lt"/>
              </a:rPr>
              <a:t>uključujući</a:t>
            </a:r>
            <a:r>
              <a:rPr lang="nl-NL" sz="2400" dirty="0">
                <a:ea typeface="+mj-lt"/>
                <a:cs typeface="+mj-lt"/>
              </a:rPr>
              <a:t> i </a:t>
            </a:r>
            <a:r>
              <a:rPr lang="nl-NL" sz="2400" dirty="0" err="1">
                <a:ea typeface="+mj-lt"/>
                <a:cs typeface="+mj-lt"/>
              </a:rPr>
              <a:t>Javu</a:t>
            </a:r>
            <a:r>
              <a:rPr lang="nl-NL" sz="2400" dirty="0">
                <a:ea typeface="+mj-lt"/>
                <a:cs typeface="+mj-lt"/>
              </a:rPr>
              <a:t>, </a:t>
            </a:r>
            <a:r>
              <a:rPr lang="nl-NL" sz="2400" dirty="0" err="1">
                <a:ea typeface="+mj-lt"/>
                <a:cs typeface="+mj-lt"/>
              </a:rPr>
              <a:t>jeste</a:t>
            </a:r>
            <a:r>
              <a:rPr lang="nl-NL" sz="2400" dirty="0">
                <a:ea typeface="+mj-lt"/>
                <a:cs typeface="+mj-lt"/>
              </a:rPr>
              <a:t> da </a:t>
            </a:r>
            <a:r>
              <a:rPr lang="nl-NL" sz="2400" dirty="0" err="1">
                <a:ea typeface="+mj-lt"/>
                <a:cs typeface="+mj-lt"/>
              </a:rPr>
              <a:t>će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pristupanje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elementu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koji</a:t>
            </a:r>
            <a:r>
              <a:rPr lang="nl-NL" sz="2400" dirty="0">
                <a:ea typeface="+mj-lt"/>
                <a:cs typeface="+mj-lt"/>
              </a:rPr>
              <a:t> za </a:t>
            </a:r>
            <a:r>
              <a:rPr lang="nl-NL" sz="2400" dirty="0" err="1">
                <a:ea typeface="+mj-lt"/>
                <a:cs typeface="+mj-lt"/>
              </a:rPr>
              <a:t>rezutat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ima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null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vrednost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produkovati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NullPointerException</a:t>
            </a:r>
            <a:r>
              <a:rPr lang="nl-NL" sz="2400" dirty="0">
                <a:ea typeface="+mj-lt"/>
                <a:cs typeface="+mj-lt"/>
              </a:rPr>
              <a:t>.</a:t>
            </a:r>
            <a:endParaRPr lang="nl-NL" sz="2400" dirty="0"/>
          </a:p>
          <a:p>
            <a:pPr algn="just"/>
            <a:endParaRPr lang="nl-NL" sz="2400" dirty="0"/>
          </a:p>
          <a:p>
            <a:pPr algn="just"/>
            <a:r>
              <a:rPr lang="nl-NL" sz="2400" dirty="0"/>
              <a:t>- </a:t>
            </a:r>
            <a:r>
              <a:rPr lang="nl-NL" sz="2400" dirty="0" err="1"/>
              <a:t>Kotlin</a:t>
            </a:r>
            <a:r>
              <a:rPr lang="nl-NL" sz="2400" dirty="0"/>
              <a:t> </a:t>
            </a:r>
            <a:r>
              <a:rPr lang="nl-NL" sz="2400" dirty="0" err="1"/>
              <a:t>nudi</a:t>
            </a:r>
            <a:r>
              <a:rPr lang="nl-NL" sz="2400" dirty="0"/>
              <a:t> </a:t>
            </a:r>
            <a:r>
              <a:rPr lang="nl-NL" sz="2400" dirty="0" err="1"/>
              <a:t>opcije</a:t>
            </a:r>
            <a:r>
              <a:rPr lang="nl-NL" sz="2400" dirty="0"/>
              <a:t> da se </a:t>
            </a:r>
            <a:r>
              <a:rPr lang="nl-NL" sz="2400" dirty="0" err="1"/>
              <a:t>ovaj</a:t>
            </a:r>
            <a:r>
              <a:rPr lang="nl-NL" sz="2400" dirty="0"/>
              <a:t> </a:t>
            </a:r>
            <a:r>
              <a:rPr lang="nl-NL" sz="2400" dirty="0" err="1"/>
              <a:t>Exception</a:t>
            </a:r>
            <a:r>
              <a:rPr lang="nl-NL" sz="2400" dirty="0"/>
              <a:t> </a:t>
            </a:r>
            <a:r>
              <a:rPr lang="nl-NL" sz="2400" dirty="0" err="1"/>
              <a:t>spreči</a:t>
            </a:r>
            <a:r>
              <a:rPr lang="nl-NL" sz="2400" dirty="0"/>
              <a:t>:</a:t>
            </a:r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pic>
        <p:nvPicPr>
          <p:cNvPr id="7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238CDE9-1AB1-534C-C1FC-D77087DB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69" y="3646076"/>
            <a:ext cx="4717726" cy="833995"/>
          </a:xfrm>
          <a:prstGeom prst="rect">
            <a:avLst/>
          </a:prstGeom>
        </p:spPr>
      </p:pic>
      <p:pic>
        <p:nvPicPr>
          <p:cNvPr id="8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0E81D05-4723-824D-CF6C-E6F2C5E3B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68" y="4670449"/>
            <a:ext cx="4361754" cy="114355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CF58B1C-75E0-693C-D5BB-BDEC56026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626" y="3997924"/>
            <a:ext cx="2136939" cy="391715"/>
          </a:xfrm>
          <a:prstGeom prst="rect">
            <a:avLst/>
          </a:prstGeom>
        </p:spPr>
      </p:pic>
      <p:pic>
        <p:nvPicPr>
          <p:cNvPr id="11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8E417F8D-7A16-7413-1E00-7A2319702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67" y="5984405"/>
            <a:ext cx="2743200" cy="3177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580400-EB04-4B29-D8B1-2B9FFBC8BCD1}"/>
              </a:ext>
            </a:extLst>
          </p:cNvPr>
          <p:cNvSpPr/>
          <p:nvPr/>
        </p:nvSpPr>
        <p:spPr>
          <a:xfrm>
            <a:off x="6534289" y="3967405"/>
            <a:ext cx="2149174" cy="447189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7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48414" y="1539877"/>
            <a:ext cx="5173662" cy="2079356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anchor="ctr">
            <a:normAutofit/>
          </a:bodyPr>
          <a:lstStyle/>
          <a:p>
            <a:r>
              <a:rPr lang="nl-NL" dirty="0"/>
              <a:t>Data </a:t>
            </a:r>
            <a:r>
              <a:rPr lang="nl-NL" dirty="0" err="1"/>
              <a:t>klase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anchor="b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OOP </a:t>
            </a:r>
            <a:r>
              <a:rPr lang="en-GB" dirty="0" err="1">
                <a:ea typeface="+mn-lt"/>
                <a:cs typeface="+mn-lt"/>
              </a:rPr>
              <a:t>osnove</a:t>
            </a:r>
            <a:r>
              <a:rPr lang="en-GB" dirty="0">
                <a:ea typeface="+mn-lt"/>
                <a:cs typeface="+mn-lt"/>
              </a:rPr>
              <a:t> u </a:t>
            </a:r>
            <a:r>
              <a:rPr lang="en-GB" dirty="0" err="1">
                <a:ea typeface="+mn-lt"/>
                <a:cs typeface="+mn-lt"/>
              </a:rPr>
              <a:t>Kotlinu</a:t>
            </a:r>
            <a:endParaRPr lang="en-US" dirty="0" err="1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27090E6-A0C6-18B3-5820-9295E22F34F5}"/>
              </a:ext>
            </a:extLst>
          </p:cNvPr>
          <p:cNvSpPr txBox="1">
            <a:spLocks/>
          </p:cNvSpPr>
          <p:nvPr/>
        </p:nvSpPr>
        <p:spPr bwMode="auto">
          <a:xfrm>
            <a:off x="544797" y="1647661"/>
            <a:ext cx="10641898" cy="19157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>
                <a:ea typeface="+mj-lt"/>
                <a:cs typeface="+mj-lt"/>
              </a:rPr>
              <a:t>- Data </a:t>
            </a:r>
            <a:r>
              <a:rPr lang="nl-NL" sz="2400" dirty="0" err="1">
                <a:ea typeface="+mj-lt"/>
                <a:cs typeface="+mj-lt"/>
              </a:rPr>
              <a:t>klase</a:t>
            </a:r>
            <a:r>
              <a:rPr lang="nl-NL" sz="2400" dirty="0">
                <a:ea typeface="+mj-lt"/>
                <a:cs typeface="+mj-lt"/>
              </a:rPr>
              <a:t> se koriste za </a:t>
            </a:r>
            <a:r>
              <a:rPr lang="nl-NL" sz="2400" dirty="0" err="1">
                <a:ea typeface="+mj-lt"/>
                <a:cs typeface="+mj-lt"/>
              </a:rPr>
              <a:t>čuvanje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podataka</a:t>
            </a:r>
          </a:p>
          <a:p>
            <a:pPr algn="just"/>
            <a:endParaRPr lang="nl-NL" sz="2400" dirty="0">
              <a:ea typeface="+mj-lt"/>
              <a:cs typeface="+mj-lt"/>
            </a:endParaRPr>
          </a:p>
          <a:p>
            <a:pPr algn="just"/>
            <a:r>
              <a:rPr lang="nl-NL" sz="2400" dirty="0"/>
              <a:t>- U </a:t>
            </a:r>
            <a:r>
              <a:rPr lang="nl-NL" sz="2400" dirty="0" err="1"/>
              <a:t>odnosu</a:t>
            </a:r>
            <a:r>
              <a:rPr lang="nl-NL" sz="2400" dirty="0"/>
              <a:t> na "</a:t>
            </a:r>
            <a:r>
              <a:rPr lang="nl-NL" sz="2400" dirty="0" err="1"/>
              <a:t>običnu</a:t>
            </a:r>
            <a:r>
              <a:rPr lang="nl-NL" sz="2400" dirty="0"/>
              <a:t>" </a:t>
            </a:r>
            <a:r>
              <a:rPr lang="nl-NL" sz="2400" dirty="0" err="1"/>
              <a:t>klasu</a:t>
            </a:r>
            <a:r>
              <a:rPr lang="nl-NL" sz="2400" dirty="0"/>
              <a:t>, Data </a:t>
            </a:r>
            <a:r>
              <a:rPr lang="nl-NL" sz="2400" dirty="0" err="1"/>
              <a:t>klasa</a:t>
            </a:r>
            <a:r>
              <a:rPr lang="nl-NL" sz="2400" dirty="0"/>
              <a:t> </a:t>
            </a:r>
            <a:r>
              <a:rPr lang="nl-NL" sz="2400" dirty="0" err="1"/>
              <a:t>ima</a:t>
            </a:r>
            <a:r>
              <a:rPr lang="nl-NL" sz="2400" dirty="0"/>
              <a:t> </a:t>
            </a:r>
            <a:r>
              <a:rPr lang="nl-NL" sz="2400" dirty="0" err="1"/>
              <a:t>ugradjene</a:t>
            </a:r>
            <a:r>
              <a:rPr lang="nl-NL" sz="2400" dirty="0"/>
              <a:t> </a:t>
            </a:r>
            <a:r>
              <a:rPr lang="nl-NL" sz="2400" dirty="0" err="1"/>
              <a:t>funkcije</a:t>
            </a:r>
            <a:r>
              <a:rPr lang="nl-NL" sz="2400" dirty="0"/>
              <a:t>:</a:t>
            </a:r>
          </a:p>
          <a:p>
            <a:pPr algn="just"/>
            <a:r>
              <a:rPr lang="nl-NL" sz="2400" dirty="0"/>
              <a:t>    * get() / get(), set()</a:t>
            </a:r>
          </a:p>
          <a:p>
            <a:pPr algn="just"/>
            <a:r>
              <a:rPr lang="nl-NL" sz="2400" dirty="0"/>
              <a:t>    * </a:t>
            </a:r>
            <a:r>
              <a:rPr lang="nl-NL" sz="2400" dirty="0" err="1"/>
              <a:t>equals</a:t>
            </a:r>
            <a:r>
              <a:rPr lang="nl-NL" sz="2400" dirty="0"/>
              <a:t>() / </a:t>
            </a:r>
            <a:r>
              <a:rPr lang="nl-NL" sz="2400" dirty="0" err="1"/>
              <a:t>hashCode</a:t>
            </a:r>
            <a:r>
              <a:rPr lang="nl-NL" sz="2400" dirty="0"/>
              <a:t>()</a:t>
            </a:r>
          </a:p>
          <a:p>
            <a:pPr algn="just"/>
            <a:r>
              <a:rPr lang="nl-NL" sz="2400" dirty="0"/>
              <a:t>    * </a:t>
            </a:r>
            <a:r>
              <a:rPr lang="nl-NL" sz="2400" dirty="0" err="1"/>
              <a:t>toString</a:t>
            </a:r>
            <a:r>
              <a:rPr lang="nl-NL" sz="2400" dirty="0"/>
              <a:t>()</a:t>
            </a:r>
          </a:p>
          <a:p>
            <a:pPr algn="just"/>
            <a:r>
              <a:rPr lang="nl-NL" sz="2400" dirty="0"/>
              <a:t>    * copy()</a:t>
            </a:r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pic>
        <p:nvPicPr>
          <p:cNvPr id="10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66DBFB49-2415-9EBD-51C6-C7F6EC9E8C1F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/>
          <a:stretch>
            <a:fillRect/>
          </a:stretch>
        </p:blipFill>
        <p:spPr>
          <a:xfrm>
            <a:off x="2538414" y="3892511"/>
            <a:ext cx="5173662" cy="395367"/>
          </a:xfrm>
        </p:spPr>
      </p:pic>
      <p:pic>
        <p:nvPicPr>
          <p:cNvPr id="13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93B7332-A205-2EC5-CB28-005A540B0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546" y="4617845"/>
            <a:ext cx="5885754" cy="414454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330C192-A083-8114-7392-8FE9723F976F}"/>
              </a:ext>
            </a:extLst>
          </p:cNvPr>
          <p:cNvSpPr txBox="1">
            <a:spLocks/>
          </p:cNvSpPr>
          <p:nvPr/>
        </p:nvSpPr>
        <p:spPr bwMode="auto">
          <a:xfrm>
            <a:off x="489176" y="4829150"/>
            <a:ext cx="10641898" cy="19157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nl-NL" sz="2400" dirty="0"/>
          </a:p>
          <a:p>
            <a:pPr algn="just"/>
            <a:r>
              <a:rPr lang="nl-NL" sz="2400" dirty="0"/>
              <a:t>val – </a:t>
            </a:r>
            <a:r>
              <a:rPr lang="nl-NL" sz="2400" dirty="0" err="1"/>
              <a:t>value</a:t>
            </a:r>
            <a:endParaRPr lang="nl-NL" sz="2400" dirty="0"/>
          </a:p>
          <a:p>
            <a:pPr algn="just"/>
            <a:r>
              <a:rPr lang="nl-NL" sz="2400" dirty="0"/>
              <a:t>var - </a:t>
            </a:r>
            <a:r>
              <a:rPr lang="nl-NL" sz="2400" dirty="0" err="1"/>
              <a:t>variable</a:t>
            </a:r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8833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MODIFIKATORI </a:t>
            </a:r>
            <a:r>
              <a:rPr lang="nl-NL" dirty="0" err="1"/>
              <a:t>PRistupa</a:t>
            </a:r>
            <a:endParaRPr lang="en-US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OOP </a:t>
            </a:r>
            <a:r>
              <a:rPr lang="en-GB" dirty="0" err="1">
                <a:ea typeface="+mn-lt"/>
                <a:cs typeface="+mn-lt"/>
              </a:rPr>
              <a:t>osnove</a:t>
            </a:r>
            <a:r>
              <a:rPr lang="en-GB" dirty="0">
                <a:ea typeface="+mn-lt"/>
                <a:cs typeface="+mn-lt"/>
              </a:rPr>
              <a:t> u </a:t>
            </a:r>
            <a:r>
              <a:rPr lang="en-GB" dirty="0" err="1">
                <a:ea typeface="+mn-lt"/>
                <a:cs typeface="+mn-lt"/>
              </a:rPr>
              <a:t>Kotlinu</a:t>
            </a:r>
            <a:endParaRPr lang="en-US" dirty="0" err="1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28160" y="1668460"/>
            <a:ext cx="10910114" cy="434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i="1" dirty="0" err="1">
                <a:ea typeface="+mj-lt"/>
                <a:cs typeface="+mj-lt"/>
              </a:rPr>
              <a:t>Klase</a:t>
            </a:r>
            <a:r>
              <a:rPr lang="nl-NL" sz="2400" i="1" dirty="0">
                <a:ea typeface="+mj-lt"/>
                <a:cs typeface="+mj-lt"/>
              </a:rPr>
              <a:t>, </a:t>
            </a:r>
            <a:r>
              <a:rPr lang="nl-NL" sz="2400" i="1" dirty="0" err="1">
                <a:ea typeface="+mj-lt"/>
                <a:cs typeface="+mj-lt"/>
              </a:rPr>
              <a:t>objekti</a:t>
            </a:r>
            <a:r>
              <a:rPr lang="nl-NL" sz="2400" i="1" dirty="0">
                <a:ea typeface="+mj-lt"/>
                <a:cs typeface="+mj-lt"/>
              </a:rPr>
              <a:t>, </a:t>
            </a:r>
            <a:r>
              <a:rPr lang="nl-NL" sz="2400" i="1" dirty="0" err="1">
                <a:ea typeface="+mj-lt"/>
                <a:cs typeface="+mj-lt"/>
              </a:rPr>
              <a:t>interfejsi</a:t>
            </a:r>
            <a:r>
              <a:rPr lang="nl-NL" sz="2400" i="1" dirty="0">
                <a:ea typeface="+mj-lt"/>
                <a:cs typeface="+mj-lt"/>
              </a:rPr>
              <a:t>, </a:t>
            </a:r>
            <a:r>
              <a:rPr lang="nl-NL" sz="2400" i="1" dirty="0" err="1">
                <a:ea typeface="+mj-lt"/>
                <a:cs typeface="+mj-lt"/>
              </a:rPr>
              <a:t>konstruktori</a:t>
            </a:r>
            <a:r>
              <a:rPr lang="nl-NL" sz="2400" i="1" dirty="0">
                <a:ea typeface="+mj-lt"/>
                <a:cs typeface="+mj-lt"/>
              </a:rPr>
              <a:t> i </a:t>
            </a:r>
            <a:r>
              <a:rPr lang="nl-NL" sz="2400" i="1" dirty="0" err="1">
                <a:ea typeface="+mj-lt"/>
                <a:cs typeface="+mj-lt"/>
              </a:rPr>
              <a:t>funkcije</a:t>
            </a:r>
            <a:r>
              <a:rPr lang="nl-NL" sz="2400" i="1" dirty="0">
                <a:ea typeface="+mj-lt"/>
                <a:cs typeface="+mj-lt"/>
              </a:rPr>
              <a:t>, </a:t>
            </a:r>
            <a:r>
              <a:rPr lang="nl-NL" sz="2400" i="1" dirty="0" err="1">
                <a:ea typeface="+mj-lt"/>
                <a:cs typeface="+mj-lt"/>
              </a:rPr>
              <a:t>kao</a:t>
            </a:r>
            <a:r>
              <a:rPr lang="nl-NL" sz="2400" i="1" dirty="0">
                <a:ea typeface="+mj-lt"/>
                <a:cs typeface="+mj-lt"/>
              </a:rPr>
              <a:t> i </a:t>
            </a:r>
            <a:r>
              <a:rPr lang="nl-NL" sz="2400" i="1" dirty="0" err="1">
                <a:ea typeface="+mj-lt"/>
                <a:cs typeface="+mj-lt"/>
              </a:rPr>
              <a:t>properti</a:t>
            </a:r>
            <a:r>
              <a:rPr lang="nl-NL" sz="2400" i="1" dirty="0">
                <a:ea typeface="+mj-lt"/>
                <a:cs typeface="+mj-lt"/>
              </a:rPr>
              <a:t> i </a:t>
            </a:r>
            <a:r>
              <a:rPr lang="nl-NL" sz="2400" i="1" dirty="0" err="1">
                <a:ea typeface="+mj-lt"/>
                <a:cs typeface="+mj-lt"/>
              </a:rPr>
              <a:t>njihovi</a:t>
            </a:r>
            <a:r>
              <a:rPr lang="nl-NL" sz="2400" i="1" dirty="0">
                <a:ea typeface="+mj-lt"/>
                <a:cs typeface="+mj-lt"/>
              </a:rPr>
              <a:t> </a:t>
            </a:r>
            <a:r>
              <a:rPr lang="nl-NL" sz="2400" i="1" dirty="0" err="1">
                <a:ea typeface="+mj-lt"/>
                <a:cs typeface="+mj-lt"/>
              </a:rPr>
              <a:t>seteri</a:t>
            </a:r>
            <a:r>
              <a:rPr lang="nl-NL" sz="2400" i="1" dirty="0">
                <a:ea typeface="+mj-lt"/>
                <a:cs typeface="+mj-lt"/>
              </a:rPr>
              <a:t> </a:t>
            </a:r>
            <a:r>
              <a:rPr lang="nl-NL" sz="2400" i="1" dirty="0" err="1">
                <a:ea typeface="+mj-lt"/>
                <a:cs typeface="+mj-lt"/>
              </a:rPr>
              <a:t>imaju</a:t>
            </a:r>
            <a:r>
              <a:rPr lang="nl-NL" sz="2400" i="1" dirty="0">
                <a:ea typeface="+mj-lt"/>
                <a:cs typeface="+mj-lt"/>
              </a:rPr>
              <a:t> </a:t>
            </a:r>
            <a:r>
              <a:rPr lang="nl-NL" sz="2400" i="1" dirty="0" err="1">
                <a:ea typeface="+mj-lt"/>
                <a:cs typeface="+mj-lt"/>
              </a:rPr>
              <a:t>modifikatore</a:t>
            </a:r>
            <a:r>
              <a:rPr lang="nl-NL" sz="2400" i="1" dirty="0">
                <a:ea typeface="+mj-lt"/>
                <a:cs typeface="+mj-lt"/>
              </a:rPr>
              <a:t> </a:t>
            </a:r>
            <a:r>
              <a:rPr lang="nl-NL" sz="2400" i="1" dirty="0" err="1">
                <a:ea typeface="+mj-lt"/>
                <a:cs typeface="+mj-lt"/>
              </a:rPr>
              <a:t>pristupa</a:t>
            </a:r>
            <a:r>
              <a:rPr lang="nl-NL" sz="2400" i="1" dirty="0">
                <a:ea typeface="+mj-lt"/>
                <a:cs typeface="+mj-lt"/>
              </a:rPr>
              <a:t>. </a:t>
            </a:r>
            <a:endParaRPr lang="en-US">
              <a:ea typeface="+mj-lt"/>
              <a:cs typeface="+mj-lt"/>
            </a:endParaRPr>
          </a:p>
          <a:p>
            <a:pPr algn="just"/>
            <a:endParaRPr lang="nl-NL" sz="2400" i="1" dirty="0">
              <a:ea typeface="+mj-lt"/>
              <a:cs typeface="+mj-lt"/>
            </a:endParaRPr>
          </a:p>
          <a:p>
            <a:pPr algn="just"/>
            <a:r>
              <a:rPr lang="nl-NL" sz="2400" i="1" dirty="0">
                <a:ea typeface="+mj-lt"/>
                <a:cs typeface="+mj-lt"/>
              </a:rPr>
              <a:t>Get-</a:t>
            </a:r>
            <a:r>
              <a:rPr lang="nl-NL" sz="2400" i="1" dirty="0" err="1">
                <a:ea typeface="+mj-lt"/>
                <a:cs typeface="+mj-lt"/>
              </a:rPr>
              <a:t>eri</a:t>
            </a:r>
            <a:r>
              <a:rPr lang="nl-NL" sz="2400" i="1" dirty="0">
                <a:ea typeface="+mj-lt"/>
                <a:cs typeface="+mj-lt"/>
              </a:rPr>
              <a:t> </a:t>
            </a:r>
            <a:r>
              <a:rPr lang="nl-NL" sz="2400" i="1" dirty="0" err="1">
                <a:ea typeface="+mj-lt"/>
                <a:cs typeface="+mj-lt"/>
              </a:rPr>
              <a:t>uvek</a:t>
            </a:r>
            <a:r>
              <a:rPr lang="nl-NL" sz="2400" i="1" dirty="0">
                <a:ea typeface="+mj-lt"/>
                <a:cs typeface="+mj-lt"/>
              </a:rPr>
              <a:t> </a:t>
            </a:r>
            <a:r>
              <a:rPr lang="nl-NL" sz="2400" i="1" dirty="0" err="1">
                <a:ea typeface="+mj-lt"/>
                <a:cs typeface="+mj-lt"/>
              </a:rPr>
              <a:t>imaju</a:t>
            </a:r>
            <a:r>
              <a:rPr lang="nl-NL" sz="2400" i="1" dirty="0">
                <a:ea typeface="+mj-lt"/>
                <a:cs typeface="+mj-lt"/>
              </a:rPr>
              <a:t> </a:t>
            </a:r>
            <a:r>
              <a:rPr lang="nl-NL" sz="2400" i="1" dirty="0" err="1">
                <a:ea typeface="+mj-lt"/>
                <a:cs typeface="+mj-lt"/>
              </a:rPr>
              <a:t>istu</a:t>
            </a:r>
            <a:r>
              <a:rPr lang="nl-NL" sz="2400" i="1" dirty="0">
                <a:ea typeface="+mj-lt"/>
                <a:cs typeface="+mj-lt"/>
              </a:rPr>
              <a:t> </a:t>
            </a:r>
            <a:r>
              <a:rPr lang="nl-NL" sz="2400" i="1" dirty="0" err="1">
                <a:ea typeface="+mj-lt"/>
                <a:cs typeface="+mj-lt"/>
              </a:rPr>
              <a:t>vidljivost</a:t>
            </a:r>
            <a:r>
              <a:rPr lang="nl-NL" sz="2400" i="1" dirty="0">
                <a:ea typeface="+mj-lt"/>
                <a:cs typeface="+mj-lt"/>
              </a:rPr>
              <a:t> </a:t>
            </a:r>
            <a:r>
              <a:rPr lang="nl-NL" sz="2400" i="1" dirty="0" err="1">
                <a:ea typeface="+mj-lt"/>
                <a:cs typeface="+mj-lt"/>
              </a:rPr>
              <a:t>kao</a:t>
            </a:r>
            <a:r>
              <a:rPr lang="nl-NL" sz="2400" i="1" dirty="0">
                <a:ea typeface="+mj-lt"/>
                <a:cs typeface="+mj-lt"/>
              </a:rPr>
              <a:t> i </a:t>
            </a:r>
            <a:r>
              <a:rPr lang="nl-NL" sz="2400" i="1" dirty="0" err="1">
                <a:ea typeface="+mj-lt"/>
                <a:cs typeface="+mj-lt"/>
              </a:rPr>
              <a:t>njihov</a:t>
            </a:r>
            <a:r>
              <a:rPr lang="nl-NL" sz="2400" i="1" dirty="0">
                <a:ea typeface="+mj-lt"/>
                <a:cs typeface="+mj-lt"/>
              </a:rPr>
              <a:t> </a:t>
            </a:r>
            <a:r>
              <a:rPr lang="nl-NL" sz="2400" i="1" dirty="0" err="1">
                <a:ea typeface="+mj-lt"/>
                <a:cs typeface="+mj-lt"/>
              </a:rPr>
              <a:t>properti</a:t>
            </a:r>
            <a:r>
              <a:rPr lang="nl-NL" sz="2400" i="1" dirty="0">
                <a:ea typeface="+mj-lt"/>
                <a:cs typeface="+mj-lt"/>
              </a:rPr>
              <a:t>.</a:t>
            </a:r>
            <a:endParaRPr lang="en-US" dirty="0"/>
          </a:p>
          <a:p>
            <a:pPr algn="just"/>
            <a:endParaRPr lang="nl-NL" sz="2400" dirty="0">
              <a:ea typeface="+mj-lt"/>
              <a:cs typeface="+mj-lt"/>
            </a:endParaRPr>
          </a:p>
          <a:p>
            <a:pPr algn="just"/>
            <a:endParaRPr lang="nl-NL" sz="2400" dirty="0"/>
          </a:p>
          <a:p>
            <a:pPr algn="just"/>
            <a:r>
              <a:rPr lang="nl-NL" sz="2400" dirty="0"/>
              <a:t>U </a:t>
            </a:r>
            <a:r>
              <a:rPr lang="nl-NL" sz="2400" dirty="0" err="1"/>
              <a:t>Kotlinu</a:t>
            </a:r>
            <a:r>
              <a:rPr lang="nl-NL" sz="2400" dirty="0"/>
              <a:t> </a:t>
            </a:r>
            <a:r>
              <a:rPr lang="nl-NL" sz="2400" dirty="0" err="1"/>
              <a:t>postoje</a:t>
            </a:r>
            <a:r>
              <a:rPr lang="nl-NL" sz="2400" dirty="0"/>
              <a:t> </a:t>
            </a:r>
            <a:r>
              <a:rPr lang="nl-NL" sz="2400" dirty="0" err="1"/>
              <a:t>četiri</a:t>
            </a:r>
            <a:r>
              <a:rPr lang="nl-NL" sz="2400" dirty="0"/>
              <a:t> </a:t>
            </a:r>
            <a:r>
              <a:rPr lang="nl-NL" sz="2400" dirty="0" err="1"/>
              <a:t>modifikatora</a:t>
            </a:r>
            <a:r>
              <a:rPr lang="nl-NL" sz="2400" dirty="0"/>
              <a:t> </a:t>
            </a:r>
            <a:r>
              <a:rPr lang="nl-NL" sz="2400" dirty="0" err="1"/>
              <a:t>pristupa</a:t>
            </a:r>
            <a:r>
              <a:rPr lang="nl-NL" sz="2400" dirty="0"/>
              <a:t>: </a:t>
            </a:r>
          </a:p>
          <a:p>
            <a:pPr algn="just"/>
            <a:r>
              <a:rPr lang="nl-NL" sz="2400" dirty="0"/>
              <a:t>   - private - </a:t>
            </a:r>
            <a:r>
              <a:rPr lang="nl-NL" sz="2400" dirty="0" err="1"/>
              <a:t>vidljiv</a:t>
            </a:r>
            <a:r>
              <a:rPr lang="nl-NL" sz="2400" dirty="0"/>
              <a:t> </a:t>
            </a:r>
            <a:r>
              <a:rPr lang="nl-NL" sz="2400" dirty="0" err="1"/>
              <a:t>samo</a:t>
            </a:r>
            <a:r>
              <a:rPr lang="nl-NL" sz="2400" dirty="0"/>
              <a:t> </a:t>
            </a:r>
            <a:r>
              <a:rPr lang="nl-NL" sz="2400" dirty="0" err="1"/>
              <a:t>unutar</a:t>
            </a:r>
            <a:r>
              <a:rPr lang="nl-NL" sz="2400" dirty="0"/>
              <a:t> </a:t>
            </a:r>
            <a:r>
              <a:rPr lang="nl-NL" sz="2400" dirty="0" err="1"/>
              <a:t>fajla</a:t>
            </a:r>
            <a:r>
              <a:rPr lang="nl-NL" sz="2400" dirty="0"/>
              <a:t> u kome je </a:t>
            </a:r>
            <a:r>
              <a:rPr lang="nl-NL" sz="2400" dirty="0" err="1"/>
              <a:t>deklarisan</a:t>
            </a:r>
            <a:endParaRPr lang="nl-NL" sz="2400"/>
          </a:p>
          <a:p>
            <a:pPr algn="just"/>
            <a:r>
              <a:rPr lang="nl-NL" sz="2400" dirty="0"/>
              <a:t>   - </a:t>
            </a:r>
            <a:r>
              <a:rPr lang="nl-NL" sz="2400" dirty="0" err="1"/>
              <a:t>protected</a:t>
            </a:r>
            <a:r>
              <a:rPr lang="nl-NL" sz="2400" dirty="0"/>
              <a:t> - </a:t>
            </a:r>
            <a:r>
              <a:rPr lang="nl-NL" sz="2400" dirty="0" err="1"/>
              <a:t>vidljiv</a:t>
            </a:r>
            <a:r>
              <a:rPr lang="nl-NL" sz="2400" dirty="0"/>
              <a:t> </a:t>
            </a:r>
            <a:r>
              <a:rPr lang="nl-NL" sz="2400" dirty="0" err="1"/>
              <a:t>unutar</a:t>
            </a:r>
            <a:r>
              <a:rPr lang="nl-NL" sz="2400" dirty="0"/>
              <a:t> </a:t>
            </a:r>
            <a:r>
              <a:rPr lang="nl-NL" sz="2400" dirty="0" err="1"/>
              <a:t>fajla</a:t>
            </a:r>
            <a:r>
              <a:rPr lang="nl-NL" sz="2400" dirty="0"/>
              <a:t> i </a:t>
            </a:r>
            <a:r>
              <a:rPr lang="nl-NL" sz="2400" dirty="0" err="1"/>
              <a:t>svim</a:t>
            </a:r>
            <a:r>
              <a:rPr lang="nl-NL" sz="2400" dirty="0"/>
              <a:t> </a:t>
            </a:r>
            <a:r>
              <a:rPr lang="nl-NL" sz="2400" dirty="0" err="1"/>
              <a:t>njegovim</a:t>
            </a:r>
            <a:r>
              <a:rPr lang="nl-NL" sz="2400" dirty="0"/>
              <a:t> </a:t>
            </a:r>
            <a:r>
              <a:rPr lang="nl-NL" sz="2400" dirty="0" err="1"/>
              <a:t>podklasama</a:t>
            </a:r>
            <a:endParaRPr lang="nl-NL" sz="2400" dirty="0" err="1">
              <a:ea typeface="+mj-lt"/>
              <a:cs typeface="+mj-lt"/>
            </a:endParaRPr>
          </a:p>
          <a:p>
            <a:pPr algn="just"/>
            <a:r>
              <a:rPr lang="nl-NL" sz="2400" dirty="0">
                <a:ea typeface="+mj-lt"/>
                <a:cs typeface="+mj-lt"/>
              </a:rPr>
              <a:t>   - </a:t>
            </a:r>
            <a:r>
              <a:rPr lang="nl-NL" sz="2400" dirty="0" err="1">
                <a:ea typeface="+mj-lt"/>
                <a:cs typeface="+mj-lt"/>
              </a:rPr>
              <a:t>internal</a:t>
            </a:r>
            <a:r>
              <a:rPr lang="nl-NL" sz="2400" dirty="0">
                <a:ea typeface="+mj-lt"/>
                <a:cs typeface="+mj-lt"/>
              </a:rPr>
              <a:t> - </a:t>
            </a:r>
            <a:r>
              <a:rPr lang="nl-NL" sz="2400" dirty="0" err="1">
                <a:ea typeface="+mj-lt"/>
                <a:cs typeface="+mj-lt"/>
              </a:rPr>
              <a:t>vidljiv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unutar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celog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modula</a:t>
            </a:r>
            <a:r>
              <a:rPr lang="nl-NL" sz="2400" dirty="0">
                <a:ea typeface="+mj-lt"/>
                <a:cs typeface="+mj-lt"/>
              </a:rPr>
              <a:t> </a:t>
            </a:r>
          </a:p>
          <a:p>
            <a:pPr algn="just"/>
            <a:r>
              <a:rPr lang="nl-NL" sz="2400" dirty="0">
                <a:ea typeface="+mj-lt"/>
                <a:cs typeface="+mj-lt"/>
              </a:rPr>
              <a:t>   - public – </a:t>
            </a:r>
            <a:r>
              <a:rPr lang="nl-NL" sz="2400" dirty="0" err="1">
                <a:ea typeface="+mj-lt"/>
                <a:cs typeface="+mj-lt"/>
              </a:rPr>
              <a:t>vidljiv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unutar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celog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projekta</a:t>
            </a:r>
            <a:endParaRPr lang="nl-NL" sz="2400">
              <a:ea typeface="+mj-lt"/>
              <a:cs typeface="+mj-lt"/>
            </a:endParaRPr>
          </a:p>
          <a:p>
            <a:pPr algn="just"/>
            <a:endParaRPr lang="nl-NL" sz="2400" dirty="0">
              <a:ea typeface="+mj-lt"/>
              <a:cs typeface="+mj-lt"/>
            </a:endParaRPr>
          </a:p>
          <a:p>
            <a:pPr algn="just"/>
            <a:endParaRPr lang="nl-NL" sz="2400" dirty="0">
              <a:ea typeface="+mj-lt"/>
              <a:cs typeface="+mj-lt"/>
            </a:endParaRPr>
          </a:p>
          <a:p>
            <a:pPr algn="just"/>
            <a:r>
              <a:rPr lang="nl-NL" sz="2400" dirty="0">
                <a:ea typeface="+mj-lt"/>
                <a:cs typeface="+mj-lt"/>
              </a:rPr>
              <a:t>Public je </a:t>
            </a:r>
            <a:r>
              <a:rPr lang="nl-NL" sz="2400" dirty="0" err="1">
                <a:ea typeface="+mj-lt"/>
                <a:cs typeface="+mj-lt"/>
              </a:rPr>
              <a:t>podrazumevani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modifikator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pristupa</a:t>
            </a:r>
            <a:r>
              <a:rPr lang="nl-NL" sz="2400" dirty="0">
                <a:ea typeface="+mj-lt"/>
                <a:cs typeface="+mj-lt"/>
              </a:rPr>
              <a:t>.</a:t>
            </a:r>
          </a:p>
          <a:p>
            <a:pPr algn="just"/>
            <a:endParaRPr lang="nl-NL">
              <a:ea typeface="+mj-lt"/>
              <a:cs typeface="+mj-lt"/>
            </a:endParaRPr>
          </a:p>
          <a:p>
            <a:pPr algn="just"/>
            <a:endParaRPr lang="nl-NL" sz="24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36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Liste</a:t>
            </a:r>
            <a:r>
              <a:rPr lang="nl-NL" dirty="0"/>
              <a:t> u </a:t>
            </a:r>
            <a:r>
              <a:rPr lang="nl-NL" dirty="0" err="1"/>
              <a:t>kotlinu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OOP </a:t>
            </a:r>
            <a:r>
              <a:rPr lang="en-GB" dirty="0" err="1">
                <a:ea typeface="+mn-lt"/>
                <a:cs typeface="+mn-lt"/>
              </a:rPr>
              <a:t>osnove</a:t>
            </a:r>
            <a:r>
              <a:rPr lang="en-GB" dirty="0">
                <a:ea typeface="+mn-lt"/>
                <a:cs typeface="+mn-lt"/>
              </a:rPr>
              <a:t> u </a:t>
            </a:r>
            <a:r>
              <a:rPr lang="en-GB" dirty="0" err="1">
                <a:ea typeface="+mn-lt"/>
                <a:cs typeface="+mn-lt"/>
              </a:rPr>
              <a:t>Kotlinu</a:t>
            </a:r>
            <a:endParaRPr lang="en-US" dirty="0" err="1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65761" y="1716369"/>
            <a:ext cx="9161040" cy="44786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>
                <a:ea typeface="+mj-lt"/>
                <a:cs typeface="+mj-lt"/>
              </a:rPr>
              <a:t>List je </a:t>
            </a:r>
            <a:r>
              <a:rPr lang="nl-NL" sz="2400" dirty="0" err="1">
                <a:ea typeface="+mj-lt"/>
                <a:cs typeface="+mj-lt"/>
              </a:rPr>
              <a:t>generički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uredjena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kolekcija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elemenata</a:t>
            </a:r>
            <a:r>
              <a:rPr lang="nl-NL" sz="2400" dirty="0">
                <a:ea typeface="+mj-lt"/>
                <a:cs typeface="+mj-lt"/>
              </a:rPr>
              <a:t>. </a:t>
            </a:r>
            <a:r>
              <a:rPr lang="nl-NL" sz="2400" dirty="0" err="1">
                <a:ea typeface="+mj-lt"/>
                <a:cs typeface="+mj-lt"/>
              </a:rPr>
              <a:t>Metode</a:t>
            </a:r>
            <a:r>
              <a:rPr lang="nl-NL" sz="2400" dirty="0">
                <a:ea typeface="+mj-lt"/>
                <a:cs typeface="+mj-lt"/>
              </a:rPr>
              <a:t> u </a:t>
            </a:r>
            <a:r>
              <a:rPr lang="nl-NL" sz="2400" dirty="0" err="1">
                <a:ea typeface="+mj-lt"/>
                <a:cs typeface="+mj-lt"/>
              </a:rPr>
              <a:t>ovom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interfejsu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podržavaju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samo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pristup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listi</a:t>
            </a:r>
            <a:r>
              <a:rPr lang="nl-NL" sz="2400" dirty="0">
                <a:ea typeface="+mj-lt"/>
                <a:cs typeface="+mj-lt"/>
              </a:rPr>
              <a:t> – </a:t>
            </a:r>
            <a:r>
              <a:rPr lang="nl-NL" sz="2400" dirty="0" err="1">
                <a:ea typeface="+mj-lt"/>
                <a:cs typeface="+mj-lt"/>
              </a:rPr>
              <a:t>tj</a:t>
            </a:r>
            <a:r>
              <a:rPr lang="nl-NL" sz="2400" dirty="0">
                <a:ea typeface="+mj-lt"/>
                <a:cs typeface="+mj-lt"/>
              </a:rPr>
              <a:t>. </a:t>
            </a:r>
            <a:r>
              <a:rPr lang="nl-NL" sz="2400" dirty="0" err="1">
                <a:ea typeface="+mj-lt"/>
                <a:cs typeface="+mj-lt"/>
              </a:rPr>
              <a:t>Samo</a:t>
            </a:r>
            <a:r>
              <a:rPr lang="nl-NL" sz="2400" dirty="0">
                <a:ea typeface="+mj-lt"/>
                <a:cs typeface="+mj-lt"/>
              </a:rPr>
              <a:t> </a:t>
            </a:r>
            <a:r>
              <a:rPr lang="nl-NL" sz="2400" dirty="0" err="1">
                <a:ea typeface="+mj-lt"/>
                <a:cs typeface="+mj-lt"/>
              </a:rPr>
              <a:t>čitanje</a:t>
            </a:r>
            <a:r>
              <a:rPr lang="nl-NL" sz="2400" dirty="0">
                <a:ea typeface="+mj-lt"/>
                <a:cs typeface="+mj-lt"/>
              </a:rPr>
              <a:t> (</a:t>
            </a:r>
            <a:r>
              <a:rPr lang="nl-NL" sz="2400" dirty="0" err="1">
                <a:ea typeface="+mj-lt"/>
                <a:cs typeface="+mj-lt"/>
              </a:rPr>
              <a:t>immutable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svojstvo</a:t>
            </a:r>
            <a:r>
              <a:rPr lang="nl-NL" sz="2400" dirty="0">
                <a:ea typeface="+mj-lt"/>
                <a:cs typeface="+mj-lt"/>
              </a:rPr>
              <a:t>).</a:t>
            </a:r>
          </a:p>
          <a:p>
            <a:pPr algn="just"/>
            <a:r>
              <a:rPr lang="nl-NL" sz="2400" dirty="0">
                <a:ea typeface="+mj-lt"/>
                <a:cs typeface="+mj-lt"/>
              </a:rPr>
              <a:t>Za </a:t>
            </a:r>
            <a:r>
              <a:rPr lang="nl-NL" sz="2400" dirty="0" err="1">
                <a:ea typeface="+mj-lt"/>
                <a:cs typeface="+mj-lt"/>
              </a:rPr>
              <a:t>manipulaciju</a:t>
            </a:r>
            <a:r>
              <a:rPr lang="nl-NL" sz="2400" dirty="0">
                <a:ea typeface="+mj-lt"/>
                <a:cs typeface="+mj-lt"/>
              </a:rPr>
              <a:t> sa </a:t>
            </a:r>
            <a:r>
              <a:rPr lang="nl-NL" sz="2400" dirty="0" err="1">
                <a:ea typeface="+mj-lt"/>
                <a:cs typeface="+mj-lt"/>
              </a:rPr>
              <a:t>listama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koristi</a:t>
            </a:r>
            <a:r>
              <a:rPr lang="nl-NL" sz="2400" dirty="0">
                <a:ea typeface="+mj-lt"/>
                <a:cs typeface="+mj-lt"/>
              </a:rPr>
              <a:t> se </a:t>
            </a:r>
            <a:r>
              <a:rPr lang="nl-NL" sz="2400" dirty="0" err="1">
                <a:ea typeface="+mj-lt"/>
                <a:cs typeface="+mj-lt"/>
              </a:rPr>
              <a:t>interfejs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MutableList</a:t>
            </a:r>
            <a:r>
              <a:rPr lang="nl-NL" sz="2400" dirty="0">
                <a:ea typeface="+mj-lt"/>
                <a:cs typeface="+mj-lt"/>
              </a:rPr>
              <a:t>.</a:t>
            </a:r>
          </a:p>
          <a:p>
            <a:pPr algn="just"/>
            <a:r>
              <a:rPr lang="nl-NL" sz="2400" dirty="0" err="1">
                <a:ea typeface="+mj-lt"/>
                <a:cs typeface="+mj-lt"/>
              </a:rPr>
              <a:t>Inicijalizacija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mutable</a:t>
            </a:r>
            <a:r>
              <a:rPr lang="nl-NL" sz="2400" dirty="0">
                <a:ea typeface="+mj-lt"/>
                <a:cs typeface="+mj-lt"/>
              </a:rPr>
              <a:t> </a:t>
            </a:r>
            <a:r>
              <a:rPr lang="nl-NL" sz="2400" dirty="0" err="1">
                <a:ea typeface="+mj-lt"/>
                <a:cs typeface="+mj-lt"/>
              </a:rPr>
              <a:t>liste</a:t>
            </a:r>
            <a:r>
              <a:rPr lang="nl-NL" sz="2400" dirty="0">
                <a:ea typeface="+mj-lt"/>
                <a:cs typeface="+mj-lt"/>
              </a:rPr>
              <a:t>:</a:t>
            </a:r>
          </a:p>
          <a:p>
            <a:pPr algn="just"/>
            <a:endParaRPr lang="nl-NL" sz="2400" dirty="0">
              <a:ea typeface="+mj-lt"/>
              <a:cs typeface="+mj-lt"/>
            </a:endParaRPr>
          </a:p>
          <a:p>
            <a:pPr algn="just"/>
            <a:endParaRPr lang="nl-NL" sz="2400" dirty="0"/>
          </a:p>
          <a:p>
            <a:pPr algn="just"/>
            <a:r>
              <a:rPr lang="nl-NL" sz="2400" dirty="0" err="1"/>
              <a:t>Dodavanje</a:t>
            </a:r>
            <a:r>
              <a:rPr lang="nl-NL" sz="2400" dirty="0"/>
              <a:t> </a:t>
            </a:r>
            <a:r>
              <a:rPr lang="nl-NL" sz="2400" dirty="0" err="1"/>
              <a:t>elementa</a:t>
            </a:r>
            <a:r>
              <a:rPr lang="nl-NL" sz="2400" dirty="0"/>
              <a:t> u </a:t>
            </a:r>
            <a:r>
              <a:rPr lang="nl-NL" sz="2400" dirty="0" err="1"/>
              <a:t>listu</a:t>
            </a:r>
            <a:r>
              <a:rPr lang="nl-NL" sz="2400" dirty="0"/>
              <a:t>:</a:t>
            </a:r>
          </a:p>
          <a:p>
            <a:pPr algn="just"/>
            <a:endParaRPr lang="nl-NL" sz="2400" dirty="0"/>
          </a:p>
          <a:p>
            <a:pPr algn="just"/>
            <a:r>
              <a:rPr lang="nl-NL" sz="2400" dirty="0" err="1"/>
              <a:t>Brisanje</a:t>
            </a:r>
            <a:r>
              <a:rPr lang="nl-NL" sz="2400" dirty="0"/>
              <a:t> </a:t>
            </a:r>
            <a:r>
              <a:rPr lang="nl-NL" sz="2400" dirty="0" err="1"/>
              <a:t>iz</a:t>
            </a:r>
            <a:r>
              <a:rPr lang="nl-NL" sz="2400" dirty="0"/>
              <a:t> </a:t>
            </a:r>
            <a:r>
              <a:rPr lang="nl-NL" sz="2400" dirty="0" err="1"/>
              <a:t>liste</a:t>
            </a:r>
            <a:r>
              <a:rPr lang="nl-NL" sz="2400" dirty="0"/>
              <a:t>: a) </a:t>
            </a:r>
            <a:r>
              <a:rPr lang="nl-NL" sz="2400" dirty="0" err="1"/>
              <a:t>prosledjivanjem</a:t>
            </a:r>
            <a:r>
              <a:rPr lang="nl-NL" sz="2400" dirty="0"/>
              <a:t> </a:t>
            </a:r>
            <a:r>
              <a:rPr lang="nl-NL" sz="2400" dirty="0" err="1"/>
              <a:t>intexa</a:t>
            </a:r>
            <a:r>
              <a:rPr lang="nl-NL" sz="2400" dirty="0"/>
              <a:t> (</a:t>
            </a:r>
            <a:r>
              <a:rPr lang="nl-NL" sz="2400" dirty="0" err="1"/>
              <a:t>tj</a:t>
            </a:r>
            <a:r>
              <a:rPr lang="nl-NL" sz="2400" dirty="0"/>
              <a:t>. </a:t>
            </a:r>
            <a:r>
              <a:rPr lang="nl-NL" sz="2400" dirty="0" err="1"/>
              <a:t>pozicije</a:t>
            </a:r>
            <a:r>
              <a:rPr lang="nl-NL" sz="2400" dirty="0"/>
              <a:t> u </a:t>
            </a:r>
            <a:r>
              <a:rPr lang="nl-NL" sz="2400" dirty="0" err="1"/>
              <a:t>listi</a:t>
            </a:r>
            <a:r>
              <a:rPr lang="nl-NL" sz="2400" dirty="0"/>
              <a:t>) </a:t>
            </a:r>
            <a:r>
              <a:rPr lang="nl-NL" sz="2400" dirty="0" err="1"/>
              <a:t>ili</a:t>
            </a:r>
            <a:r>
              <a:rPr lang="nl-NL" sz="2400" dirty="0"/>
              <a:t> b) </a:t>
            </a:r>
            <a:r>
              <a:rPr lang="nl-NL" sz="2400" dirty="0" err="1"/>
              <a:t>vrednosti</a:t>
            </a:r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pic>
        <p:nvPicPr>
          <p:cNvPr id="6" name="Picture 8" descr="Logo&#10;&#10;Description automatically generated">
            <a:extLst>
              <a:ext uri="{FF2B5EF4-FFF2-40B4-BE49-F238E27FC236}">
                <a16:creationId xmlns:a16="http://schemas.microsoft.com/office/drawing/2014/main" id="{18CC5C99-2855-82B8-4789-0C425849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2" y="2931775"/>
            <a:ext cx="4139272" cy="493865"/>
          </a:xfrm>
          <a:prstGeom prst="rect">
            <a:avLst/>
          </a:prstGeom>
        </p:spPr>
      </p:pic>
      <p:pic>
        <p:nvPicPr>
          <p:cNvPr id="9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0E76D259-5C61-82A8-3439-1A351DC8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677" y="3410358"/>
            <a:ext cx="2376107" cy="443315"/>
          </a:xfrm>
          <a:prstGeom prst="rect">
            <a:avLst/>
          </a:prstGeom>
        </p:spPr>
      </p:pic>
      <p:pic>
        <p:nvPicPr>
          <p:cNvPr id="10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BA38D25-94EC-F7FA-4884-C67D55266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8" y="4641348"/>
            <a:ext cx="4339506" cy="8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5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FOR() i FOREACH()</a:t>
            </a:r>
            <a:endParaRPr lang="en-US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OOP </a:t>
            </a:r>
            <a:r>
              <a:rPr lang="en-GB" dirty="0" err="1">
                <a:ea typeface="+mn-lt"/>
                <a:cs typeface="+mn-lt"/>
              </a:rPr>
              <a:t>osnove</a:t>
            </a:r>
            <a:r>
              <a:rPr lang="en-GB" dirty="0">
                <a:ea typeface="+mn-lt"/>
                <a:cs typeface="+mn-lt"/>
              </a:rPr>
              <a:t> u </a:t>
            </a:r>
            <a:r>
              <a:rPr lang="en-GB" dirty="0" err="1">
                <a:ea typeface="+mn-lt"/>
                <a:cs typeface="+mn-lt"/>
              </a:rPr>
              <a:t>Kotlinu</a:t>
            </a:r>
            <a:endParaRPr lang="en-US" dirty="0" err="1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489979" y="1328958"/>
            <a:ext cx="11006039" cy="14515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 err="1"/>
              <a:t>Operacije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() i </a:t>
            </a:r>
            <a:r>
              <a:rPr lang="nl-NL" sz="2400" dirty="0" err="1"/>
              <a:t>forEach</a:t>
            </a:r>
            <a:r>
              <a:rPr lang="nl-NL" sz="2400" dirty="0"/>
              <a:t>() </a:t>
            </a:r>
            <a:r>
              <a:rPr lang="nl-NL" sz="2400" dirty="0" err="1"/>
              <a:t>nemaju</a:t>
            </a:r>
            <a:r>
              <a:rPr lang="nl-NL" sz="2400" dirty="0"/>
              <a:t> </a:t>
            </a:r>
            <a:r>
              <a:rPr lang="nl-NL" sz="2400" dirty="0" err="1"/>
              <a:t>povratnu</a:t>
            </a:r>
            <a:r>
              <a:rPr lang="nl-NL" sz="2400" dirty="0"/>
              <a:t> </a:t>
            </a:r>
            <a:r>
              <a:rPr lang="nl-NL" sz="2400" dirty="0" err="1"/>
              <a:t>vrednost</a:t>
            </a:r>
            <a:r>
              <a:rPr lang="nl-NL" sz="2400" dirty="0"/>
              <a:t>. </a:t>
            </a:r>
            <a:r>
              <a:rPr lang="nl-NL" sz="2400" dirty="0" err="1"/>
              <a:t>Služe</a:t>
            </a:r>
            <a:r>
              <a:rPr lang="nl-NL" sz="2400" dirty="0"/>
              <a:t> za </a:t>
            </a:r>
            <a:r>
              <a:rPr lang="nl-NL" sz="2400" dirty="0" err="1"/>
              <a:t>prolazak</a:t>
            </a:r>
            <a:r>
              <a:rPr lang="nl-NL" sz="2400" dirty="0"/>
              <a:t> </a:t>
            </a:r>
            <a:r>
              <a:rPr lang="nl-NL" sz="2400" dirty="0" err="1"/>
              <a:t>kroz</a:t>
            </a:r>
            <a:r>
              <a:rPr lang="nl-NL" sz="2400" dirty="0"/>
              <a:t> </a:t>
            </a:r>
            <a:r>
              <a:rPr lang="nl-NL" sz="2400" dirty="0" err="1"/>
              <a:t>listu</a:t>
            </a:r>
            <a:r>
              <a:rPr lang="nl-NL" sz="2400" dirty="0"/>
              <a:t>, </a:t>
            </a:r>
            <a:r>
              <a:rPr lang="nl-NL" sz="2400" dirty="0" err="1"/>
              <a:t>kako</a:t>
            </a:r>
            <a:r>
              <a:rPr lang="nl-NL" sz="2400" dirty="0"/>
              <a:t> bi se </a:t>
            </a:r>
            <a:r>
              <a:rPr lang="nl-NL" sz="2400" dirty="0" err="1"/>
              <a:t>izvršio</a:t>
            </a:r>
            <a:r>
              <a:rPr lang="nl-NL" sz="2400" dirty="0"/>
              <a:t> </a:t>
            </a:r>
            <a:r>
              <a:rPr lang="nl-NL" sz="2400" dirty="0" err="1"/>
              <a:t>odredjeni</a:t>
            </a:r>
            <a:r>
              <a:rPr lang="nl-NL" sz="2400" dirty="0"/>
              <a:t> "</a:t>
            </a:r>
            <a:r>
              <a:rPr lang="nl-NL" sz="2400" dirty="0" err="1"/>
              <a:t>zadatak</a:t>
            </a:r>
            <a:r>
              <a:rPr lang="nl-NL" sz="2400" dirty="0"/>
              <a:t>". </a:t>
            </a:r>
          </a:p>
          <a:p>
            <a:pPr algn="just"/>
            <a:r>
              <a:rPr lang="nl-NL" sz="2400" dirty="0" err="1"/>
              <a:t>Sintaksa</a:t>
            </a:r>
            <a:r>
              <a:rPr lang="nl-NL" sz="2400" dirty="0"/>
              <a:t> za </a:t>
            </a:r>
            <a:r>
              <a:rPr lang="nl-NL" sz="2400" dirty="0" err="1"/>
              <a:t>for</a:t>
            </a:r>
            <a:r>
              <a:rPr lang="nl-NL" sz="2400" dirty="0"/>
              <a:t>() </a:t>
            </a:r>
            <a:r>
              <a:rPr lang="nl-NL" sz="2400" dirty="0" err="1"/>
              <a:t>operaciju</a:t>
            </a:r>
            <a:r>
              <a:rPr lang="nl-NL" sz="2400" dirty="0"/>
              <a:t>:</a:t>
            </a:r>
          </a:p>
          <a:p>
            <a:pPr algn="just"/>
            <a:endParaRPr lang="nl-NL" sz="2400" dirty="0"/>
          </a:p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D771935-3E60-6280-5922-16432A4E50B4}"/>
              </a:ext>
            </a:extLst>
          </p:cNvPr>
          <p:cNvSpPr txBox="1">
            <a:spLocks/>
          </p:cNvSpPr>
          <p:nvPr/>
        </p:nvSpPr>
        <p:spPr bwMode="auto">
          <a:xfrm>
            <a:off x="434358" y="4521571"/>
            <a:ext cx="11006039" cy="14515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 err="1"/>
              <a:t>Operacija</a:t>
            </a:r>
            <a:r>
              <a:rPr lang="nl-NL" sz="2400" dirty="0"/>
              <a:t> </a:t>
            </a:r>
            <a:r>
              <a:rPr lang="nl-NL" sz="2400" dirty="0" err="1"/>
              <a:t>forEach</a:t>
            </a:r>
            <a:r>
              <a:rPr lang="nl-NL" sz="2400" dirty="0"/>
              <a:t>() </a:t>
            </a:r>
            <a:r>
              <a:rPr lang="nl-NL" sz="2400" dirty="0" err="1"/>
              <a:t>služi</a:t>
            </a:r>
            <a:r>
              <a:rPr lang="nl-NL" sz="2400" dirty="0"/>
              <a:t> za </a:t>
            </a:r>
            <a:r>
              <a:rPr lang="nl-NL" sz="2400" dirty="0" err="1"/>
              <a:t>manipulaciju</a:t>
            </a:r>
            <a:r>
              <a:rPr lang="nl-NL" sz="2400" dirty="0"/>
              <a:t> </a:t>
            </a:r>
            <a:r>
              <a:rPr lang="nl-NL" sz="2400" dirty="0" err="1"/>
              <a:t>nad</a:t>
            </a:r>
            <a:r>
              <a:rPr lang="nl-NL" sz="2400" dirty="0"/>
              <a:t> </a:t>
            </a:r>
            <a:r>
              <a:rPr lang="nl-NL" sz="2400" dirty="0" err="1"/>
              <a:t>listama</a:t>
            </a:r>
            <a:r>
              <a:rPr lang="nl-NL" sz="2400" dirty="0"/>
              <a:t>:</a:t>
            </a:r>
          </a:p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pic>
        <p:nvPicPr>
          <p:cNvPr id="10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98B970-6907-1EA6-F41B-21BC6C79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181" y="2344244"/>
            <a:ext cx="5023637" cy="2102766"/>
          </a:xfrm>
          <a:prstGeom prst="rect">
            <a:avLst/>
          </a:prstGeom>
        </p:spPr>
      </p:pic>
      <p:pic>
        <p:nvPicPr>
          <p:cNvPr id="12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276D65D-29E6-12BB-40EC-66A9A339E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247" y="4896684"/>
            <a:ext cx="4139272" cy="15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8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FILTER()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OOP </a:t>
            </a:r>
            <a:r>
              <a:rPr lang="en-GB" dirty="0" err="1">
                <a:ea typeface="+mn-lt"/>
                <a:cs typeface="+mn-lt"/>
              </a:rPr>
              <a:t>osnove</a:t>
            </a:r>
            <a:r>
              <a:rPr lang="en-GB" dirty="0">
                <a:ea typeface="+mn-lt"/>
                <a:cs typeface="+mn-lt"/>
              </a:rPr>
              <a:t> u </a:t>
            </a:r>
            <a:r>
              <a:rPr lang="en-GB" dirty="0" err="1">
                <a:ea typeface="+mn-lt"/>
                <a:cs typeface="+mn-lt"/>
              </a:rPr>
              <a:t>Kotlinu</a:t>
            </a:r>
            <a:endParaRPr lang="en-US" dirty="0" err="1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23468" y="1840666"/>
            <a:ext cx="10678853" cy="20801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 err="1"/>
              <a:t>Operacija</a:t>
            </a:r>
            <a:r>
              <a:rPr lang="nl-NL" sz="2400" dirty="0"/>
              <a:t> filter() </a:t>
            </a:r>
            <a:r>
              <a:rPr lang="nl-NL" sz="2400" dirty="0" err="1"/>
              <a:t>vraća</a:t>
            </a:r>
            <a:r>
              <a:rPr lang="nl-NL" sz="2400" dirty="0"/>
              <a:t> </a:t>
            </a:r>
            <a:r>
              <a:rPr lang="nl-NL" sz="2400" dirty="0" err="1"/>
              <a:t>listu</a:t>
            </a:r>
            <a:r>
              <a:rPr lang="nl-NL" sz="2400" dirty="0"/>
              <a:t> </a:t>
            </a:r>
            <a:r>
              <a:rPr lang="nl-NL" sz="2400" dirty="0" err="1"/>
              <a:t>koja</a:t>
            </a:r>
            <a:r>
              <a:rPr lang="nl-NL" sz="2400" dirty="0"/>
              <a:t> </a:t>
            </a:r>
            <a:r>
              <a:rPr lang="nl-NL" sz="2400" dirty="0" err="1"/>
              <a:t>zadovoljava</a:t>
            </a:r>
            <a:r>
              <a:rPr lang="nl-NL" sz="2400" dirty="0"/>
              <a:t> </a:t>
            </a:r>
            <a:r>
              <a:rPr lang="nl-NL" sz="2400" dirty="0" err="1"/>
              <a:t>zadati</a:t>
            </a:r>
            <a:r>
              <a:rPr lang="nl-NL" sz="2400" dirty="0"/>
              <a:t> </a:t>
            </a:r>
            <a:r>
              <a:rPr lang="nl-NL" sz="2400" dirty="0" err="1"/>
              <a:t>uslov</a:t>
            </a:r>
            <a:r>
              <a:rPr lang="nl-NL" sz="2400" dirty="0"/>
              <a:t>:</a:t>
            </a:r>
          </a:p>
          <a:p>
            <a:pPr algn="just"/>
            <a:endParaRPr lang="nl-NL"/>
          </a:p>
          <a:p>
            <a:pPr algn="just"/>
            <a:endParaRPr lang="nl-NL"/>
          </a:p>
          <a:p>
            <a:pPr algn="just"/>
            <a:endParaRPr lang="nl-NL"/>
          </a:p>
          <a:p>
            <a:pPr algn="just"/>
            <a:endParaRPr lang="nl-NL" sz="2400" dirty="0"/>
          </a:p>
        </p:txBody>
      </p:sp>
      <p:pic>
        <p:nvPicPr>
          <p:cNvPr id="9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261BAF9-173F-8196-9DB4-0B09AC57D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4" y="2357849"/>
            <a:ext cx="7192835" cy="306828"/>
          </a:xfrm>
          <a:prstGeom prst="rect">
            <a:avLst/>
          </a:prstGeom>
        </p:spPr>
      </p:pic>
      <p:pic>
        <p:nvPicPr>
          <p:cNvPr id="10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EA8F43A-3B6F-1A24-5C19-A8B17A1A0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385" y="3079805"/>
            <a:ext cx="6692251" cy="13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8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5671" y="1600604"/>
            <a:ext cx="8603171" cy="4079095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FIND()</a:t>
            </a:r>
            <a:endParaRPr lang="en-US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OOP </a:t>
            </a:r>
            <a:r>
              <a:rPr lang="en-GB" dirty="0" err="1">
                <a:ea typeface="+mn-lt"/>
                <a:cs typeface="+mn-lt"/>
              </a:rPr>
              <a:t>osnove</a:t>
            </a:r>
            <a:r>
              <a:rPr lang="en-GB" dirty="0">
                <a:ea typeface="+mn-lt"/>
                <a:cs typeface="+mn-lt"/>
              </a:rPr>
              <a:t> u </a:t>
            </a:r>
            <a:r>
              <a:rPr lang="en-GB" dirty="0" err="1">
                <a:ea typeface="+mn-lt"/>
                <a:cs typeface="+mn-lt"/>
              </a:rPr>
              <a:t>Kotlinu</a:t>
            </a:r>
            <a:endParaRPr lang="en-US" dirty="0" err="1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57909" y="1926768"/>
            <a:ext cx="10674548" cy="21069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 err="1"/>
              <a:t>Find</a:t>
            </a:r>
            <a:r>
              <a:rPr lang="nl-NL" sz="2400" dirty="0"/>
              <a:t>() </a:t>
            </a:r>
            <a:r>
              <a:rPr lang="nl-NL" sz="2400" dirty="0" err="1"/>
              <a:t>operacija</a:t>
            </a:r>
            <a:r>
              <a:rPr lang="nl-NL" sz="2400" dirty="0"/>
              <a:t> </a:t>
            </a:r>
            <a:r>
              <a:rPr lang="nl-NL" sz="2400" dirty="0" err="1"/>
              <a:t>vraća</a:t>
            </a:r>
            <a:r>
              <a:rPr lang="nl-NL" sz="2400" dirty="0"/>
              <a:t> </a:t>
            </a:r>
            <a:r>
              <a:rPr lang="nl-NL" sz="2400" dirty="0" err="1"/>
              <a:t>jedan</a:t>
            </a:r>
            <a:r>
              <a:rPr lang="nl-NL" sz="2400" dirty="0"/>
              <a:t> element </a:t>
            </a:r>
            <a:r>
              <a:rPr lang="nl-NL" sz="2400" dirty="0" err="1"/>
              <a:t>niza</a:t>
            </a:r>
            <a:r>
              <a:rPr lang="nl-NL" sz="2400" dirty="0"/>
              <a:t> </a:t>
            </a:r>
            <a:r>
              <a:rPr lang="nl-NL" sz="2400" dirty="0" err="1"/>
              <a:t>ili</a:t>
            </a:r>
            <a:r>
              <a:rPr lang="nl-NL" sz="2400" dirty="0"/>
              <a:t> </a:t>
            </a:r>
            <a:r>
              <a:rPr lang="nl-NL" sz="2400" dirty="0" err="1"/>
              <a:t>null</a:t>
            </a:r>
            <a:r>
              <a:rPr lang="nl-NL" sz="2400" dirty="0"/>
              <a:t> </a:t>
            </a:r>
            <a:r>
              <a:rPr lang="nl-NL" sz="2400" dirty="0" err="1"/>
              <a:t>vrednost</a:t>
            </a:r>
            <a:r>
              <a:rPr lang="nl-NL" sz="2400" dirty="0"/>
              <a:t> </a:t>
            </a:r>
            <a:r>
              <a:rPr lang="nl-NL" sz="2400" dirty="0" err="1"/>
              <a:t>ukoliko</a:t>
            </a:r>
            <a:r>
              <a:rPr lang="nl-NL" sz="2400" dirty="0"/>
              <a:t> </a:t>
            </a:r>
            <a:r>
              <a:rPr lang="nl-NL" sz="2400" dirty="0" err="1"/>
              <a:t>nijedan</a:t>
            </a:r>
            <a:r>
              <a:rPr lang="nl-NL" sz="2400" dirty="0"/>
              <a:t> ne </a:t>
            </a:r>
            <a:r>
              <a:rPr lang="nl-NL" sz="2400" dirty="0" err="1"/>
              <a:t>zadovoljava</a:t>
            </a:r>
            <a:r>
              <a:rPr lang="nl-NL" sz="2400" dirty="0"/>
              <a:t> </a:t>
            </a:r>
            <a:r>
              <a:rPr lang="nl-NL" sz="2400" dirty="0" err="1"/>
              <a:t>zadati</a:t>
            </a:r>
            <a:r>
              <a:rPr lang="nl-NL" sz="2400" dirty="0"/>
              <a:t> </a:t>
            </a:r>
            <a:r>
              <a:rPr lang="nl-NL" sz="2400" dirty="0" err="1"/>
              <a:t>uslov</a:t>
            </a:r>
            <a:r>
              <a:rPr lang="nl-NL" sz="2400" dirty="0"/>
              <a:t>. </a:t>
            </a:r>
            <a:r>
              <a:rPr lang="nl-NL" sz="2400" dirty="0" err="1"/>
              <a:t>Ukoliko</a:t>
            </a:r>
            <a:r>
              <a:rPr lang="nl-NL" sz="2400" dirty="0"/>
              <a:t> </a:t>
            </a:r>
            <a:r>
              <a:rPr lang="nl-NL" sz="2400" dirty="0" err="1"/>
              <a:t>više</a:t>
            </a:r>
            <a:r>
              <a:rPr lang="nl-NL" sz="2400" dirty="0"/>
              <a:t> </a:t>
            </a:r>
            <a:r>
              <a:rPr lang="nl-NL" sz="2400" dirty="0" err="1"/>
              <a:t>elemenata</a:t>
            </a:r>
            <a:r>
              <a:rPr lang="nl-NL" sz="2400" dirty="0"/>
              <a:t> </a:t>
            </a:r>
            <a:r>
              <a:rPr lang="nl-NL" sz="2400" dirty="0" err="1"/>
              <a:t>zadovoljava</a:t>
            </a:r>
            <a:r>
              <a:rPr lang="nl-NL" sz="2400" dirty="0"/>
              <a:t> </a:t>
            </a:r>
            <a:r>
              <a:rPr lang="nl-NL" sz="2400" dirty="0" err="1"/>
              <a:t>uslov</a:t>
            </a:r>
            <a:r>
              <a:rPr lang="nl-NL" sz="2400" dirty="0"/>
              <a:t>, </a:t>
            </a:r>
            <a:r>
              <a:rPr lang="nl-NL" sz="2400" dirty="0" err="1"/>
              <a:t>find</a:t>
            </a:r>
            <a:r>
              <a:rPr lang="nl-NL" sz="2400" dirty="0"/>
              <a:t> </a:t>
            </a:r>
            <a:r>
              <a:rPr lang="nl-NL" sz="2400" dirty="0" err="1"/>
              <a:t>će</a:t>
            </a:r>
            <a:r>
              <a:rPr lang="nl-NL" sz="2400" dirty="0"/>
              <a:t> </a:t>
            </a:r>
            <a:r>
              <a:rPr lang="nl-NL" sz="2400" dirty="0" err="1"/>
              <a:t>vratiti</a:t>
            </a:r>
            <a:r>
              <a:rPr lang="nl-NL" sz="2400" dirty="0"/>
              <a:t> </a:t>
            </a:r>
            <a:r>
              <a:rPr lang="nl-NL" sz="2400" dirty="0" err="1"/>
              <a:t>prvi</a:t>
            </a:r>
            <a:r>
              <a:rPr lang="nl-NL" sz="2400" dirty="0"/>
              <a:t> </a:t>
            </a:r>
            <a:r>
              <a:rPr lang="nl-NL" sz="2400" dirty="0" err="1"/>
              <a:t>koji</a:t>
            </a:r>
            <a:r>
              <a:rPr lang="nl-NL" sz="2400" dirty="0"/>
              <a:t> ga je </a:t>
            </a:r>
            <a:r>
              <a:rPr lang="nl-NL" sz="2400" dirty="0" err="1"/>
              <a:t>zadovoljio</a:t>
            </a:r>
            <a:endParaRPr lang="en-US" dirty="0" err="1"/>
          </a:p>
          <a:p>
            <a:pPr algn="just"/>
            <a:endParaRPr lang="nl-NL" sz="2400" b="1" i="1"/>
          </a:p>
        </p:txBody>
      </p:sp>
      <p:pic>
        <p:nvPicPr>
          <p:cNvPr id="6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164BECA-DF20-550D-EFBD-19F97072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4" y="3036418"/>
            <a:ext cx="7715666" cy="32907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EF1E5F8-BABE-4101-6408-5D0D90B64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34" y="3841042"/>
            <a:ext cx="6753433" cy="8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5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MAP()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OOP </a:t>
            </a:r>
            <a:r>
              <a:rPr lang="en-GB" dirty="0" err="1">
                <a:ea typeface="+mn-lt"/>
                <a:cs typeface="+mn-lt"/>
              </a:rPr>
              <a:t>osnove</a:t>
            </a:r>
            <a:r>
              <a:rPr lang="en-GB" dirty="0">
                <a:ea typeface="+mn-lt"/>
                <a:cs typeface="+mn-lt"/>
              </a:rPr>
              <a:t> u </a:t>
            </a:r>
            <a:r>
              <a:rPr lang="en-GB" dirty="0" err="1">
                <a:ea typeface="+mn-lt"/>
                <a:cs typeface="+mn-lt"/>
              </a:rPr>
              <a:t>Kotlinu</a:t>
            </a:r>
            <a:endParaRPr lang="en-US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027C8-2BB6-FE02-DEC8-832CE90FB4C5}"/>
              </a:ext>
            </a:extLst>
          </p:cNvPr>
          <p:cNvSpPr txBox="1"/>
          <p:nvPr/>
        </p:nvSpPr>
        <p:spPr>
          <a:xfrm>
            <a:off x="4724400" y="3200400"/>
            <a:ext cx="72768" cy="3497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AE6B406-D1DC-1CD2-895D-BF923F1D4313}"/>
              </a:ext>
            </a:extLst>
          </p:cNvPr>
          <p:cNvSpPr txBox="1">
            <a:spLocks/>
          </p:cNvSpPr>
          <p:nvPr/>
        </p:nvSpPr>
        <p:spPr bwMode="auto">
          <a:xfrm>
            <a:off x="657909" y="1926768"/>
            <a:ext cx="10674548" cy="21069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400" dirty="0"/>
              <a:t>Map() </a:t>
            </a:r>
            <a:r>
              <a:rPr lang="nl-NL" sz="2400" dirty="0" err="1"/>
              <a:t>operacija</a:t>
            </a:r>
            <a:r>
              <a:rPr lang="nl-NL" sz="2400" dirty="0"/>
              <a:t> </a:t>
            </a:r>
            <a:r>
              <a:rPr lang="nl-NL" sz="2400" dirty="0" err="1"/>
              <a:t>primenjuje</a:t>
            </a:r>
            <a:r>
              <a:rPr lang="nl-NL" sz="2400" dirty="0"/>
              <a:t> </a:t>
            </a:r>
            <a:r>
              <a:rPr lang="nl-NL" sz="2400" dirty="0" err="1"/>
              <a:t>modifikaciju</a:t>
            </a:r>
            <a:r>
              <a:rPr lang="nl-NL" sz="2400" dirty="0"/>
              <a:t> </a:t>
            </a:r>
            <a:r>
              <a:rPr lang="nl-NL" sz="2400" dirty="0" err="1"/>
              <a:t>liste</a:t>
            </a:r>
            <a:r>
              <a:rPr lang="nl-NL" sz="2400" dirty="0"/>
              <a:t> po </a:t>
            </a:r>
            <a:r>
              <a:rPr lang="nl-NL" sz="2400" dirty="0" err="1"/>
              <a:t>zadatom</a:t>
            </a:r>
            <a:r>
              <a:rPr lang="nl-NL" sz="2400" dirty="0"/>
              <a:t> </a:t>
            </a:r>
            <a:r>
              <a:rPr lang="nl-NL" sz="2400" dirty="0" err="1"/>
              <a:t>pravilu</a:t>
            </a:r>
            <a:r>
              <a:rPr lang="nl-NL" sz="2400" dirty="0"/>
              <a:t>. </a:t>
            </a:r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b="1" i="1"/>
          </a:p>
        </p:txBody>
      </p:sp>
      <p:pic>
        <p:nvPicPr>
          <p:cNvPr id="11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6049CD7C-FA6F-CD8E-6EC2-C272C4F43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4" y="2501542"/>
            <a:ext cx="10435506" cy="325354"/>
          </a:xfrm>
          <a:prstGeom prst="rect">
            <a:avLst/>
          </a:prstGeom>
        </p:spPr>
      </p:pic>
      <p:pic>
        <p:nvPicPr>
          <p:cNvPr id="12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EA7185-B01D-076F-8CF8-B36D82364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09" y="3420388"/>
            <a:ext cx="4372878" cy="7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5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c96cd75b70f95e7c46bcb1bb9c134b52fad190"/>
</p:tagLst>
</file>

<file path=ppt/theme/theme1.xml><?xml version="1.0" encoding="utf-8"?>
<a:theme xmlns:a="http://schemas.openxmlformats.org/drawingml/2006/main" name="Levi9_PP_Template_16x9_2017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F4F4F4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accent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A8A8A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Levi Nine Blue PC">
      <a:srgbClr val="1434A0"/>
    </a:custClr>
    <a:custClr name="Text Colour Grey PC">
      <a:srgbClr val="706F6F"/>
    </a:custClr>
    <a:custClr name="White">
      <a:srgbClr val="FFFFFF"/>
    </a:custClr>
    <a:custClr name="Grey 1 PC">
      <a:srgbClr val="F4F4F4"/>
    </a:custClr>
    <a:custClr name="Grey 2 PC">
      <a:srgbClr val="D4D2D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Levi Nine Blue Tint 1 SC">
      <a:srgbClr val="004F9F"/>
    </a:custClr>
    <a:custClr name="Levi Nine Blue Tint 2 SC">
      <a:srgbClr val="0069B4"/>
    </a:custClr>
    <a:custClr name="Levi Nine Blue Tint 3 SC">
      <a:srgbClr val="0080C9"/>
    </a:custClr>
    <a:custClr name="Levi Nine Blue Tint 4 SC">
      <a:srgbClr val="0095D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YELLOW TC">
      <a:srgbClr val="F6FF00"/>
    </a:custClr>
    <a:custClr name="Pale TC">
      <a:srgbClr val="FFD200"/>
    </a:custClr>
    <a:custClr name="Orange TC">
      <a:srgbClr val="FF6608"/>
    </a:custClr>
    <a:custClr name="PINK TC">
      <a:srgbClr val="FF7D77"/>
    </a:custClr>
    <a:custClr name="GREEN TC">
      <a:srgbClr val="00A13A"/>
    </a:custClr>
    <a:custClr name="TEAL TC">
      <a:srgbClr val="00989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Levi 9_2017_PPT [16x9 Template] 20170614.potx" id="{FE47427D-ABDE-4295-BBD4-B2565AC5E40E}" vid="{6406B4DF-DC07-4C8F-BA43-3942A3840C32}"/>
    </a:ext>
  </a:extLst>
</a:theme>
</file>

<file path=ppt/theme/theme2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71CE4CEB8914CBF66D4E7ED57FE0C" ma:contentTypeVersion="4" ma:contentTypeDescription="Create a new document." ma:contentTypeScope="" ma:versionID="03fba1cd462ba720f21f02c713936a2c">
  <xsd:schema xmlns:xsd="http://www.w3.org/2001/XMLSchema" xmlns:xs="http://www.w3.org/2001/XMLSchema" xmlns:p="http://schemas.microsoft.com/office/2006/metadata/properties" xmlns:ns2="c98745bd-a910-4f68-8a28-12232fb39790" targetNamespace="http://schemas.microsoft.com/office/2006/metadata/properties" ma:root="true" ma:fieldsID="92418550f83c9c91a7cf7b78d8d3e64e" ns2:_="">
    <xsd:import namespace="c98745bd-a910-4f68-8a28-12232fb39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745bd-a910-4f68-8a28-12232fb39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901747-05D3-4E7A-ABB1-39CB8E9C5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745bd-a910-4f68-8a28-12232fb39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D98085-1E3F-453E-A715-1B2FD0833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174F8-4BCA-42E3-A1B7-DE6CEC2084C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c98745bd-a910-4f68-8a28-12232fb39790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Levi9_PP_Template_16x9_2017</vt:lpstr>
      <vt:lpstr>OOP osnove u kotlinu</vt:lpstr>
      <vt:lpstr>KOTLIN - prednosti</vt:lpstr>
      <vt:lpstr>Data klase</vt:lpstr>
      <vt:lpstr>MODIFIKATORI PRistupa</vt:lpstr>
      <vt:lpstr>Liste u kotlinu</vt:lpstr>
      <vt:lpstr>FOR() i FOREACH()</vt:lpstr>
      <vt:lpstr>FILTER()</vt:lpstr>
      <vt:lpstr>FIND()</vt:lpstr>
      <vt:lpstr>MAP()</vt:lpstr>
      <vt:lpstr>Kombinovanje operacija</vt:lpstr>
      <vt:lpstr>PItanja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Levi 9 2017 PPT [16x9 Reference]</dc:title>
  <dc:creator>CAV Multimedia</dc:creator>
  <cp:keywords>Levi 9 2017 PPT [16x9 Reference]</cp:keywords>
  <cp:revision>417</cp:revision>
  <dcterms:created xsi:type="dcterms:W3CDTF">2015-04-09T14:12:58Z</dcterms:created>
  <dcterms:modified xsi:type="dcterms:W3CDTF">2022-11-08T10:40:19Z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0x010100F1971CE4CEB8914CBF66D4E7ED57FE0C</vt:lpwstr>
  </property>
  <property fmtid="{D5CDD505-2E9C-101B-9397-08002B2CF9AE}" pid="3" name="Order">
    <vt:r8>41700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