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8" r:id="rId6"/>
    <p:sldId id="267" r:id="rId7"/>
    <p:sldId id="269" r:id="rId8"/>
    <p:sldId id="270" r:id="rId9"/>
    <p:sldId id="268" r:id="rId10"/>
    <p:sldId id="271" r:id="rId11"/>
    <p:sldId id="272" r:id="rId12"/>
    <p:sldId id="273" r:id="rId13"/>
    <p:sldId id="274" r:id="rId14"/>
    <p:sldId id="275" r:id="rId15"/>
    <p:sldId id="266" r:id="rId16"/>
    <p:sldId id="260" r:id="rId17"/>
    <p:sldId id="276" r:id="rId18"/>
    <p:sldId id="277" r:id="rId19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orient="horz" pos="2160" userDrawn="1">
          <p15:clr>
            <a:srgbClr val="A4A3A4"/>
          </p15:clr>
        </p15:guide>
        <p15:guide id="8" pos="42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uwman, R. (Remke)" initials="RB" lastIdx="68" clrIdx="0"/>
  <p:cmAuthor id="2" name="CAV2" initials="C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4500"/>
    <a:srgbClr val="FFD203"/>
    <a:srgbClr val="E6E6E6"/>
    <a:srgbClr val="EAEAEA"/>
    <a:srgbClr val="00A13A"/>
    <a:srgbClr val="FF6608"/>
    <a:srgbClr val="706F6F"/>
    <a:srgbClr val="009892"/>
    <a:srgbClr val="FF7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97F60F-E00A-35B3-A7A5-0FE5D14E05EA}" v="30" dt="2022-10-18T15:42:42.662"/>
    <p1510:client id="{BD9E55E6-B02C-F6A9-FC92-0C018603B59B}" v="3" dt="2022-10-16T19:42:22.952"/>
    <p1510:client id="{E2947B1D-028C-66B6-3B39-66F8F15179BF}" v="1606" dt="2022-10-25T16:15:59.096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12" autoAdjust="0"/>
    <p:restoredTop sz="80000" autoAdjust="0"/>
  </p:normalViewPr>
  <p:slideViewPr>
    <p:cSldViewPr snapToGrid="0" showGuides="1">
      <p:cViewPr varScale="1">
        <p:scale>
          <a:sx n="101" d="100"/>
          <a:sy n="101" d="100"/>
        </p:scale>
        <p:origin x="1912" y="192"/>
      </p:cViewPr>
      <p:guideLst>
        <p:guide orient="horz" pos="2160"/>
        <p:guide pos="4226"/>
      </p:guideLst>
    </p:cSldViewPr>
  </p:slideViewPr>
  <p:outlineViewPr>
    <p:cViewPr>
      <p:scale>
        <a:sx n="33" d="100"/>
        <a:sy n="33" d="100"/>
      </p:scale>
      <p:origin x="0" y="-42581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100" d="100"/>
          <a:sy n="100" d="100"/>
        </p:scale>
        <p:origin x="328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ja Golubovic" userId="S::ma.golubovic@levi9.com::31a9d1ea-de6b-43f6-abaa-b39905bb8734" providerId="AD" clId="Web-{E2947B1D-028C-66B6-3B39-66F8F15179BF}"/>
    <pc:docChg chg="addSld delSld modSld sldOrd">
      <pc:chgData name="Marija Golubovic" userId="S::ma.golubovic@levi9.com::31a9d1ea-de6b-43f6-abaa-b39905bb8734" providerId="AD" clId="Web-{E2947B1D-028C-66B6-3B39-66F8F15179BF}" dt="2022-10-25T16:15:59.096" v="1530" actId="20577"/>
      <pc:docMkLst>
        <pc:docMk/>
      </pc:docMkLst>
      <pc:sldChg chg="delSp modSp">
        <pc:chgData name="Marija Golubovic" userId="S::ma.golubovic@levi9.com::31a9d1ea-de6b-43f6-abaa-b39905bb8734" providerId="AD" clId="Web-{E2947B1D-028C-66B6-3B39-66F8F15179BF}" dt="2022-10-24T20:18:02.498" v="84" actId="14100"/>
        <pc:sldMkLst>
          <pc:docMk/>
          <pc:sldMk cId="1677356180" sldId="256"/>
        </pc:sldMkLst>
        <pc:spChg chg="mod">
          <ac:chgData name="Marija Golubovic" userId="S::ma.golubovic@levi9.com::31a9d1ea-de6b-43f6-abaa-b39905bb8734" providerId="AD" clId="Web-{E2947B1D-028C-66B6-3B39-66F8F15179BF}" dt="2022-10-24T20:18:02.498" v="84" actId="14100"/>
          <ac:spMkLst>
            <pc:docMk/>
            <pc:sldMk cId="1677356180" sldId="256"/>
            <ac:spMk id="2" creationId="{BEFF6B46-2CD3-4006-8BC2-CA890A39732B}"/>
          </ac:spMkLst>
        </pc:spChg>
        <pc:spChg chg="del">
          <ac:chgData name="Marija Golubovic" userId="S::ma.golubovic@levi9.com::31a9d1ea-de6b-43f6-abaa-b39905bb8734" providerId="AD" clId="Web-{E2947B1D-028C-66B6-3B39-66F8F15179BF}" dt="2022-10-24T20:11:43.288" v="16"/>
          <ac:spMkLst>
            <pc:docMk/>
            <pc:sldMk cId="1677356180" sldId="256"/>
            <ac:spMk id="3" creationId="{F097C565-8C23-4603-AB5D-79BCFCE25931}"/>
          </ac:spMkLst>
        </pc:spChg>
        <pc:spChg chg="mod">
          <ac:chgData name="Marija Golubovic" userId="S::ma.golubovic@levi9.com::31a9d1ea-de6b-43f6-abaa-b39905bb8734" providerId="AD" clId="Web-{E2947B1D-028C-66B6-3B39-66F8F15179BF}" dt="2022-10-24T20:12:22.775" v="32" actId="20577"/>
          <ac:spMkLst>
            <pc:docMk/>
            <pc:sldMk cId="1677356180" sldId="256"/>
            <ac:spMk id="5" creationId="{33CB878A-F2C5-4205-B4BB-0D176E2B02EF}"/>
          </ac:spMkLst>
        </pc:spChg>
      </pc:sldChg>
      <pc:sldChg chg="delSp modSp">
        <pc:chgData name="Marija Golubovic" userId="S::ma.golubovic@levi9.com::31a9d1ea-de6b-43f6-abaa-b39905bb8734" providerId="AD" clId="Web-{E2947B1D-028C-66B6-3B39-66F8F15179BF}" dt="2022-10-24T20:44:35.352" v="558" actId="20577"/>
        <pc:sldMkLst>
          <pc:docMk/>
          <pc:sldMk cId="2739779537" sldId="258"/>
        </pc:sldMkLst>
        <pc:spChg chg="mod">
          <ac:chgData name="Marija Golubovic" userId="S::ma.golubovic@levi9.com::31a9d1ea-de6b-43f6-abaa-b39905bb8734" providerId="AD" clId="Web-{E2947B1D-028C-66B6-3B39-66F8F15179BF}" dt="2022-10-24T20:44:35.352" v="558" actId="20577"/>
          <ac:spMkLst>
            <pc:docMk/>
            <pc:sldMk cId="2739779537" sldId="258"/>
            <ac:spMk id="2" creationId="{218520EA-2843-4F59-BA3E-C5B853A3FDB8}"/>
          </ac:spMkLst>
        </pc:spChg>
        <pc:spChg chg="mod">
          <ac:chgData name="Marija Golubovic" userId="S::ma.golubovic@levi9.com::31a9d1ea-de6b-43f6-abaa-b39905bb8734" providerId="AD" clId="Web-{E2947B1D-028C-66B6-3B39-66F8F15179BF}" dt="2022-10-24T20:17:09.339" v="75" actId="20577"/>
          <ac:spMkLst>
            <pc:docMk/>
            <pc:sldMk cId="2739779537" sldId="258"/>
            <ac:spMk id="3" creationId="{176F3865-20C0-4CA3-B279-80349EF07BAD}"/>
          </ac:spMkLst>
        </pc:spChg>
        <pc:spChg chg="mod">
          <ac:chgData name="Marija Golubovic" userId="S::ma.golubovic@levi9.com::31a9d1ea-de6b-43f6-abaa-b39905bb8734" providerId="AD" clId="Web-{E2947B1D-028C-66B6-3B39-66F8F15179BF}" dt="2022-10-24T20:31:41.738" v="381" actId="20577"/>
          <ac:spMkLst>
            <pc:docMk/>
            <pc:sldMk cId="2739779537" sldId="258"/>
            <ac:spMk id="5" creationId="{D8D7A64F-AFBF-45EA-8260-E0F320815AC3}"/>
          </ac:spMkLst>
        </pc:spChg>
        <pc:picChg chg="del">
          <ac:chgData name="Marija Golubovic" userId="S::ma.golubovic@levi9.com::31a9d1ea-de6b-43f6-abaa-b39905bb8734" providerId="AD" clId="Web-{E2947B1D-028C-66B6-3B39-66F8F15179BF}" dt="2022-10-24T20:39:55.221" v="515"/>
          <ac:picMkLst>
            <pc:docMk/>
            <pc:sldMk cId="2739779537" sldId="258"/>
            <ac:picMk id="1026" creationId="{AC17962C-8894-587C-EAB8-24ED892E1835}"/>
          </ac:picMkLst>
        </pc:picChg>
      </pc:sldChg>
      <pc:sldChg chg="addSp modSp">
        <pc:chgData name="Marija Golubovic" userId="S::ma.golubovic@levi9.com::31a9d1ea-de6b-43f6-abaa-b39905bb8734" providerId="AD" clId="Web-{E2947B1D-028C-66B6-3B39-66F8F15179BF}" dt="2022-10-24T20:35:34.064" v="411" actId="20577"/>
        <pc:sldMkLst>
          <pc:docMk/>
          <pc:sldMk cId="926964048" sldId="260"/>
        </pc:sldMkLst>
        <pc:spChg chg="mod">
          <ac:chgData name="Marija Golubovic" userId="S::ma.golubovic@levi9.com::31a9d1ea-de6b-43f6-abaa-b39905bb8734" providerId="AD" clId="Web-{E2947B1D-028C-66B6-3B39-66F8F15179BF}" dt="2022-10-24T20:31:04.830" v="375" actId="14100"/>
          <ac:spMkLst>
            <pc:docMk/>
            <pc:sldMk cId="926964048" sldId="260"/>
            <ac:spMk id="2" creationId="{218520EA-2843-4F59-BA3E-C5B853A3FDB8}"/>
          </ac:spMkLst>
        </pc:spChg>
        <pc:spChg chg="mod">
          <ac:chgData name="Marija Golubovic" userId="S::ma.golubovic@levi9.com::31a9d1ea-de6b-43f6-abaa-b39905bb8734" providerId="AD" clId="Web-{E2947B1D-028C-66B6-3B39-66F8F15179BF}" dt="2022-10-24T20:35:34.064" v="411" actId="20577"/>
          <ac:spMkLst>
            <pc:docMk/>
            <pc:sldMk cId="926964048" sldId="260"/>
            <ac:spMk id="3" creationId="{176F3865-20C0-4CA3-B279-80349EF07BAD}"/>
          </ac:spMkLst>
        </pc:spChg>
        <pc:spChg chg="mod">
          <ac:chgData name="Marija Golubovic" userId="S::ma.golubovic@levi9.com::31a9d1ea-de6b-43f6-abaa-b39905bb8734" providerId="AD" clId="Web-{E2947B1D-028C-66B6-3B39-66F8F15179BF}" dt="2022-10-24T20:31:52.129" v="382" actId="20577"/>
          <ac:spMkLst>
            <pc:docMk/>
            <pc:sldMk cId="926964048" sldId="260"/>
            <ac:spMk id="5" creationId="{D8D7A64F-AFBF-45EA-8260-E0F320815AC3}"/>
          </ac:spMkLst>
        </pc:spChg>
        <pc:picChg chg="add mod">
          <ac:chgData name="Marija Golubovic" userId="S::ma.golubovic@levi9.com::31a9d1ea-de6b-43f6-abaa-b39905bb8734" providerId="AD" clId="Web-{E2947B1D-028C-66B6-3B39-66F8F15179BF}" dt="2022-10-24T20:30:59.283" v="374" actId="1076"/>
          <ac:picMkLst>
            <pc:docMk/>
            <pc:sldMk cId="926964048" sldId="260"/>
            <ac:picMk id="6" creationId="{33828B5C-BF14-7447-E0A0-7EB0E1789511}"/>
          </ac:picMkLst>
        </pc:picChg>
      </pc:sldChg>
      <pc:sldChg chg="del">
        <pc:chgData name="Marija Golubovic" userId="S::ma.golubovic@levi9.com::31a9d1ea-de6b-43f6-abaa-b39905bb8734" providerId="AD" clId="Web-{E2947B1D-028C-66B6-3B39-66F8F15179BF}" dt="2022-10-24T21:11:49.740" v="779"/>
        <pc:sldMkLst>
          <pc:docMk/>
          <pc:sldMk cId="3198621328" sldId="261"/>
        </pc:sldMkLst>
      </pc:sldChg>
      <pc:sldChg chg="del">
        <pc:chgData name="Marija Golubovic" userId="S::ma.golubovic@levi9.com::31a9d1ea-de6b-43f6-abaa-b39905bb8734" providerId="AD" clId="Web-{E2947B1D-028C-66B6-3B39-66F8F15179BF}" dt="2022-10-24T21:11:53.381" v="780"/>
        <pc:sldMkLst>
          <pc:docMk/>
          <pc:sldMk cId="3312149307" sldId="262"/>
        </pc:sldMkLst>
      </pc:sldChg>
      <pc:sldChg chg="del">
        <pc:chgData name="Marija Golubovic" userId="S::ma.golubovic@levi9.com::31a9d1ea-de6b-43f6-abaa-b39905bb8734" providerId="AD" clId="Web-{E2947B1D-028C-66B6-3B39-66F8F15179BF}" dt="2022-10-24T21:11:57.835" v="781"/>
        <pc:sldMkLst>
          <pc:docMk/>
          <pc:sldMk cId="202458977" sldId="263"/>
        </pc:sldMkLst>
      </pc:sldChg>
      <pc:sldChg chg="del">
        <pc:chgData name="Marija Golubovic" userId="S::ma.golubovic@levi9.com::31a9d1ea-de6b-43f6-abaa-b39905bb8734" providerId="AD" clId="Web-{E2947B1D-028C-66B6-3B39-66F8F15179BF}" dt="2022-10-24T21:12:00.772" v="782"/>
        <pc:sldMkLst>
          <pc:docMk/>
          <pc:sldMk cId="3137321628" sldId="264"/>
        </pc:sldMkLst>
      </pc:sldChg>
      <pc:sldChg chg="del">
        <pc:chgData name="Marija Golubovic" userId="S::ma.golubovic@levi9.com::31a9d1ea-de6b-43f6-abaa-b39905bb8734" providerId="AD" clId="Web-{E2947B1D-028C-66B6-3B39-66F8F15179BF}" dt="2022-10-24T21:12:04.054" v="783"/>
        <pc:sldMkLst>
          <pc:docMk/>
          <pc:sldMk cId="3381534293" sldId="265"/>
        </pc:sldMkLst>
      </pc:sldChg>
      <pc:sldChg chg="addSp delSp modSp add ord replId">
        <pc:chgData name="Marija Golubovic" userId="S::ma.golubovic@levi9.com::31a9d1ea-de6b-43f6-abaa-b39905bb8734" providerId="AD" clId="Web-{E2947B1D-028C-66B6-3B39-66F8F15179BF}" dt="2022-10-24T21:11:42.771" v="778" actId="20577"/>
        <pc:sldMkLst>
          <pc:docMk/>
          <pc:sldMk cId="813695316" sldId="266"/>
        </pc:sldMkLst>
        <pc:spChg chg="mod">
          <ac:chgData name="Marija Golubovic" userId="S::ma.golubovic@levi9.com::31a9d1ea-de6b-43f6-abaa-b39905bb8734" providerId="AD" clId="Web-{E2947B1D-028C-66B6-3B39-66F8F15179BF}" dt="2022-10-24T20:35:09.266" v="398" actId="20577"/>
          <ac:spMkLst>
            <pc:docMk/>
            <pc:sldMk cId="813695316" sldId="266"/>
            <ac:spMk id="2" creationId="{218520EA-2843-4F59-BA3E-C5B853A3FDB8}"/>
          </ac:spMkLst>
        </pc:spChg>
        <pc:spChg chg="mod">
          <ac:chgData name="Marija Golubovic" userId="S::ma.golubovic@levi9.com::31a9d1ea-de6b-43f6-abaa-b39905bb8734" providerId="AD" clId="Web-{E2947B1D-028C-66B6-3B39-66F8F15179BF}" dt="2022-10-24T20:35:36.143" v="412" actId="20577"/>
          <ac:spMkLst>
            <pc:docMk/>
            <pc:sldMk cId="813695316" sldId="266"/>
            <ac:spMk id="3" creationId="{176F3865-20C0-4CA3-B279-80349EF07BAD}"/>
          </ac:spMkLst>
        </pc:spChg>
        <pc:spChg chg="mod">
          <ac:chgData name="Marija Golubovic" userId="S::ma.golubovic@levi9.com::31a9d1ea-de6b-43f6-abaa-b39905bb8734" providerId="AD" clId="Web-{E2947B1D-028C-66B6-3B39-66F8F15179BF}" dt="2022-10-24T21:11:42.771" v="778" actId="20577"/>
          <ac:spMkLst>
            <pc:docMk/>
            <pc:sldMk cId="813695316" sldId="266"/>
            <ac:spMk id="4" creationId="{040ED99E-F52A-4DF8-9547-1BEF458150B7}"/>
          </ac:spMkLst>
        </pc:spChg>
        <pc:spChg chg="add del mod">
          <ac:chgData name="Marija Golubovic" userId="S::ma.golubovic@levi9.com::31a9d1ea-de6b-43f6-abaa-b39905bb8734" providerId="AD" clId="Web-{E2947B1D-028C-66B6-3B39-66F8F15179BF}" dt="2022-10-24T20:36:48.334" v="453"/>
          <ac:spMkLst>
            <pc:docMk/>
            <pc:sldMk cId="813695316" sldId="266"/>
            <ac:spMk id="7" creationId="{B806EBFB-FB83-914D-594A-7F6F65DFFD70}"/>
          </ac:spMkLst>
        </pc:spChg>
        <pc:spChg chg="add mod">
          <ac:chgData name="Marija Golubovic" userId="S::ma.golubovic@levi9.com::31a9d1ea-de6b-43f6-abaa-b39905bb8734" providerId="AD" clId="Web-{E2947B1D-028C-66B6-3B39-66F8F15179BF}" dt="2022-10-24T20:43:27.937" v="521" actId="14100"/>
          <ac:spMkLst>
            <pc:docMk/>
            <pc:sldMk cId="813695316" sldId="266"/>
            <ac:spMk id="9" creationId="{D432E86F-52D9-D2D5-2A66-B30F322323E6}"/>
          </ac:spMkLst>
        </pc:spChg>
        <pc:picChg chg="del">
          <ac:chgData name="Marija Golubovic" userId="S::ma.golubovic@levi9.com::31a9d1ea-de6b-43f6-abaa-b39905bb8734" providerId="AD" clId="Web-{E2947B1D-028C-66B6-3B39-66F8F15179BF}" dt="2022-10-24T20:37:36.994" v="499"/>
          <ac:picMkLst>
            <pc:docMk/>
            <pc:sldMk cId="813695316" sldId="266"/>
            <ac:picMk id="6" creationId="{33828B5C-BF14-7447-E0A0-7EB0E1789511}"/>
          </ac:picMkLst>
        </pc:picChg>
        <pc:picChg chg="add mod">
          <ac:chgData name="Marija Golubovic" userId="S::ma.golubovic@levi9.com::31a9d1ea-de6b-43f6-abaa-b39905bb8734" providerId="AD" clId="Web-{E2947B1D-028C-66B6-3B39-66F8F15179BF}" dt="2022-10-24T20:39:28.641" v="512" actId="1076"/>
          <ac:picMkLst>
            <pc:docMk/>
            <pc:sldMk cId="813695316" sldId="266"/>
            <ac:picMk id="10" creationId="{B6581E45-5086-C56F-40BB-71DDDE5A402B}"/>
          </ac:picMkLst>
        </pc:picChg>
        <pc:picChg chg="add mod">
          <ac:chgData name="Marija Golubovic" userId="S::ma.golubovic@levi9.com::31a9d1ea-de6b-43f6-abaa-b39905bb8734" providerId="AD" clId="Web-{E2947B1D-028C-66B6-3B39-66F8F15179BF}" dt="2022-10-24T20:39:30.657" v="513" actId="1076"/>
          <ac:picMkLst>
            <pc:docMk/>
            <pc:sldMk cId="813695316" sldId="266"/>
            <ac:picMk id="11" creationId="{3F024AD9-2474-8D5F-580E-2E68BD88DEA3}"/>
          </ac:picMkLst>
        </pc:picChg>
        <pc:picChg chg="add del mod">
          <ac:chgData name="Marija Golubovic" userId="S::ma.golubovic@levi9.com::31a9d1ea-de6b-43f6-abaa-b39905bb8734" providerId="AD" clId="Web-{E2947B1D-028C-66B6-3B39-66F8F15179BF}" dt="2022-10-24T20:42:54.997" v="517"/>
          <ac:picMkLst>
            <pc:docMk/>
            <pc:sldMk cId="813695316" sldId="266"/>
            <ac:picMk id="12" creationId="{DCD93744-936F-146B-D4A1-4D1107C0EF00}"/>
          </ac:picMkLst>
        </pc:picChg>
        <pc:picChg chg="add mod">
          <ac:chgData name="Marija Golubovic" userId="S::ma.golubovic@levi9.com::31a9d1ea-de6b-43f6-abaa-b39905bb8734" providerId="AD" clId="Web-{E2947B1D-028C-66B6-3B39-66F8F15179BF}" dt="2022-10-24T20:43:09.264" v="519" actId="14100"/>
          <ac:picMkLst>
            <pc:docMk/>
            <pc:sldMk cId="813695316" sldId="266"/>
            <ac:picMk id="13" creationId="{C85E56B9-BDC1-10FA-016B-019E79EC94CB}"/>
          </ac:picMkLst>
        </pc:picChg>
      </pc:sldChg>
      <pc:sldChg chg="addSp delSp modSp add replId">
        <pc:chgData name="Marija Golubovic" userId="S::ma.golubovic@levi9.com::31a9d1ea-de6b-43f6-abaa-b39905bb8734" providerId="AD" clId="Web-{E2947B1D-028C-66B6-3B39-66F8F15179BF}" dt="2022-10-24T20:49:29.323" v="575" actId="1076"/>
        <pc:sldMkLst>
          <pc:docMk/>
          <pc:sldMk cId="1588333106" sldId="267"/>
        </pc:sldMkLst>
        <pc:spChg chg="mod">
          <ac:chgData name="Marija Golubovic" userId="S::ma.golubovic@levi9.com::31a9d1ea-de6b-43f6-abaa-b39905bb8734" providerId="AD" clId="Web-{E2947B1D-028C-66B6-3B39-66F8F15179BF}" dt="2022-10-24T20:46:48.407" v="560" actId="20577"/>
          <ac:spMkLst>
            <pc:docMk/>
            <pc:sldMk cId="1588333106" sldId="267"/>
            <ac:spMk id="2" creationId="{218520EA-2843-4F59-BA3E-C5B853A3FDB8}"/>
          </ac:spMkLst>
        </pc:spChg>
        <pc:spChg chg="mod">
          <ac:chgData name="Marija Golubovic" userId="S::ma.golubovic@levi9.com::31a9d1ea-de6b-43f6-abaa-b39905bb8734" providerId="AD" clId="Web-{E2947B1D-028C-66B6-3B39-66F8F15179BF}" dt="2022-10-24T20:47:05.392" v="568" actId="20577"/>
          <ac:spMkLst>
            <pc:docMk/>
            <pc:sldMk cId="1588333106" sldId="267"/>
            <ac:spMk id="3" creationId="{176F3865-20C0-4CA3-B279-80349EF07BAD}"/>
          </ac:spMkLst>
        </pc:spChg>
        <pc:picChg chg="add del mod">
          <ac:chgData name="Marija Golubovic" userId="S::ma.golubovic@levi9.com::31a9d1ea-de6b-43f6-abaa-b39905bb8734" providerId="AD" clId="Web-{E2947B1D-028C-66B6-3B39-66F8F15179BF}" dt="2022-10-24T20:49:15.650" v="572"/>
          <ac:picMkLst>
            <pc:docMk/>
            <pc:sldMk cId="1588333106" sldId="267"/>
            <ac:picMk id="6" creationId="{89AEE9C7-3683-6A47-948A-F0EF80EC8006}"/>
          </ac:picMkLst>
        </pc:picChg>
        <pc:picChg chg="add mod">
          <ac:chgData name="Marija Golubovic" userId="S::ma.golubovic@levi9.com::31a9d1ea-de6b-43f6-abaa-b39905bb8734" providerId="AD" clId="Web-{E2947B1D-028C-66B6-3B39-66F8F15179BF}" dt="2022-10-24T20:49:29.323" v="575" actId="1076"/>
          <ac:picMkLst>
            <pc:docMk/>
            <pc:sldMk cId="1588333106" sldId="267"/>
            <ac:picMk id="7" creationId="{538B4E33-CC2B-2389-E450-B25CDDAEF6B6}"/>
          </ac:picMkLst>
        </pc:picChg>
      </pc:sldChg>
      <pc:sldChg chg="addSp delSp modSp add ord replId">
        <pc:chgData name="Marija Golubovic" userId="S::ma.golubovic@levi9.com::31a9d1ea-de6b-43f6-abaa-b39905bb8734" providerId="AD" clId="Web-{E2947B1D-028C-66B6-3B39-66F8F15179BF}" dt="2022-10-25T16:10:09.456" v="1400" actId="20577"/>
        <pc:sldMkLst>
          <pc:docMk/>
          <pc:sldMk cId="3299988390" sldId="268"/>
        </pc:sldMkLst>
        <pc:spChg chg="mod">
          <ac:chgData name="Marija Golubovic" userId="S::ma.golubovic@levi9.com::31a9d1ea-de6b-43f6-abaa-b39905bb8734" providerId="AD" clId="Web-{E2947B1D-028C-66B6-3B39-66F8F15179BF}" dt="2022-10-24T21:07:42.273" v="725" actId="20577"/>
          <ac:spMkLst>
            <pc:docMk/>
            <pc:sldMk cId="3299988390" sldId="268"/>
            <ac:spMk id="3" creationId="{176F3865-20C0-4CA3-B279-80349EF07BAD}"/>
          </ac:spMkLst>
        </pc:spChg>
        <pc:spChg chg="add del mod">
          <ac:chgData name="Marija Golubovic" userId="S::ma.golubovic@levi9.com::31a9d1ea-de6b-43f6-abaa-b39905bb8734" providerId="AD" clId="Web-{E2947B1D-028C-66B6-3B39-66F8F15179BF}" dt="2022-10-24T21:01:17.730" v="711"/>
          <ac:spMkLst>
            <pc:docMk/>
            <pc:sldMk cId="3299988390" sldId="268"/>
            <ac:spMk id="8" creationId="{6593F905-AB96-711B-5E58-8F6DACF7C59E}"/>
          </ac:spMkLst>
        </pc:spChg>
        <pc:spChg chg="add del mod">
          <ac:chgData name="Marija Golubovic" userId="S::ma.golubovic@levi9.com::31a9d1ea-de6b-43f6-abaa-b39905bb8734" providerId="AD" clId="Web-{E2947B1D-028C-66B6-3B39-66F8F15179BF}" dt="2022-10-24T20:55:52.898" v="618"/>
          <ac:spMkLst>
            <pc:docMk/>
            <pc:sldMk cId="3299988390" sldId="268"/>
            <ac:spMk id="10" creationId="{C3E01BC0-C98D-4FD0-D779-EF08523795EA}"/>
          </ac:spMkLst>
        </pc:spChg>
        <pc:spChg chg="add mod">
          <ac:chgData name="Marija Golubovic" userId="S::ma.golubovic@levi9.com::31a9d1ea-de6b-43f6-abaa-b39905bb8734" providerId="AD" clId="Web-{E2947B1D-028C-66B6-3B39-66F8F15179BF}" dt="2022-10-25T16:10:09.456" v="1400" actId="20577"/>
          <ac:spMkLst>
            <pc:docMk/>
            <pc:sldMk cId="3299988390" sldId="268"/>
            <ac:spMk id="11" creationId="{4EEF792A-7245-1449-6C6C-32E4EEF5FA5B}"/>
          </ac:spMkLst>
        </pc:spChg>
        <pc:picChg chg="del">
          <ac:chgData name="Marija Golubovic" userId="S::ma.golubovic@levi9.com::31a9d1ea-de6b-43f6-abaa-b39905bb8734" providerId="AD" clId="Web-{E2947B1D-028C-66B6-3B39-66F8F15179BF}" dt="2022-10-24T20:50:29.529" v="577"/>
          <ac:picMkLst>
            <pc:docMk/>
            <pc:sldMk cId="3299988390" sldId="268"/>
            <ac:picMk id="7" creationId="{538B4E33-CC2B-2389-E450-B25CDDAEF6B6}"/>
          </ac:picMkLst>
        </pc:picChg>
        <pc:picChg chg="add del mod">
          <ac:chgData name="Marija Golubovic" userId="S::ma.golubovic@levi9.com::31a9d1ea-de6b-43f6-abaa-b39905bb8734" providerId="AD" clId="Web-{E2947B1D-028C-66B6-3B39-66F8F15179BF}" dt="2022-10-24T21:01:25.230" v="713"/>
          <ac:picMkLst>
            <pc:docMk/>
            <pc:sldMk cId="3299988390" sldId="268"/>
            <ac:picMk id="9" creationId="{30DC660A-C50E-F5F4-8BA8-0EA34AD2BC99}"/>
          </ac:picMkLst>
        </pc:picChg>
      </pc:sldChg>
      <pc:sldChg chg="addSp delSp modSp add ord replId">
        <pc:chgData name="Marija Golubovic" userId="S::ma.golubovic@levi9.com::31a9d1ea-de6b-43f6-abaa-b39905bb8734" providerId="AD" clId="Web-{E2947B1D-028C-66B6-3B39-66F8F15179BF}" dt="2022-10-25T16:06:22.087" v="1322" actId="20577"/>
        <pc:sldMkLst>
          <pc:docMk/>
          <pc:sldMk cId="1443360190" sldId="269"/>
        </pc:sldMkLst>
        <pc:spChg chg="mod">
          <ac:chgData name="Marija Golubovic" userId="S::ma.golubovic@levi9.com::31a9d1ea-de6b-43f6-abaa-b39905bb8734" providerId="AD" clId="Web-{E2947B1D-028C-66B6-3B39-66F8F15179BF}" dt="2022-10-25T16:04:01.627" v="1292" actId="14100"/>
          <ac:spMkLst>
            <pc:docMk/>
            <pc:sldMk cId="1443360190" sldId="269"/>
            <ac:spMk id="8" creationId="{6593F905-AB96-711B-5E58-8F6DACF7C59E}"/>
          </ac:spMkLst>
        </pc:spChg>
        <pc:spChg chg="mod">
          <ac:chgData name="Marija Golubovic" userId="S::ma.golubovic@levi9.com::31a9d1ea-de6b-43f6-abaa-b39905bb8734" providerId="AD" clId="Web-{E2947B1D-028C-66B6-3B39-66F8F15179BF}" dt="2022-10-25T16:06:22.087" v="1322" actId="20577"/>
          <ac:spMkLst>
            <pc:docMk/>
            <pc:sldMk cId="1443360190" sldId="269"/>
            <ac:spMk id="11" creationId="{4EEF792A-7245-1449-6C6C-32E4EEF5FA5B}"/>
          </ac:spMkLst>
        </pc:spChg>
        <pc:picChg chg="add mod">
          <ac:chgData name="Marija Golubovic" userId="S::ma.golubovic@levi9.com::31a9d1ea-de6b-43f6-abaa-b39905bb8734" providerId="AD" clId="Web-{E2947B1D-028C-66B6-3B39-66F8F15179BF}" dt="2022-10-25T16:03:58.080" v="1291" actId="1076"/>
          <ac:picMkLst>
            <pc:docMk/>
            <pc:sldMk cId="1443360190" sldId="269"/>
            <ac:picMk id="6" creationId="{1201EDA7-FD11-50D9-B83A-D130EE8B2268}"/>
          </ac:picMkLst>
        </pc:picChg>
        <pc:picChg chg="del">
          <ac:chgData name="Marija Golubovic" userId="S::ma.golubovic@levi9.com::31a9d1ea-de6b-43f6-abaa-b39905bb8734" providerId="AD" clId="Web-{E2947B1D-028C-66B6-3B39-66F8F15179BF}" dt="2022-10-24T21:00:22.320" v="698"/>
          <ac:picMkLst>
            <pc:docMk/>
            <pc:sldMk cId="1443360190" sldId="269"/>
            <ac:picMk id="9" creationId="{30DC660A-C50E-F5F4-8BA8-0EA34AD2BC99}"/>
          </ac:picMkLst>
        </pc:picChg>
      </pc:sldChg>
      <pc:sldChg chg="modSp add replId">
        <pc:chgData name="Marija Golubovic" userId="S::ma.golubovic@levi9.com::31a9d1ea-de6b-43f6-abaa-b39905bb8734" providerId="AD" clId="Web-{E2947B1D-028C-66B6-3B39-66F8F15179BF}" dt="2022-10-25T16:08:51.265" v="1336" actId="20577"/>
        <pc:sldMkLst>
          <pc:docMk/>
          <pc:sldMk cId="3870058479" sldId="270"/>
        </pc:sldMkLst>
        <pc:spChg chg="mod">
          <ac:chgData name="Marija Golubovic" userId="S::ma.golubovic@levi9.com::31a9d1ea-de6b-43f6-abaa-b39905bb8734" providerId="AD" clId="Web-{E2947B1D-028C-66B6-3B39-66F8F15179BF}" dt="2022-10-25T16:08:51.265" v="1336" actId="20577"/>
          <ac:spMkLst>
            <pc:docMk/>
            <pc:sldMk cId="3870058479" sldId="270"/>
            <ac:spMk id="11" creationId="{4EEF792A-7245-1449-6C6C-32E4EEF5FA5B}"/>
          </ac:spMkLst>
        </pc:spChg>
      </pc:sldChg>
      <pc:sldChg chg="modSp add replId">
        <pc:chgData name="Marija Golubovic" userId="S::ma.golubovic@levi9.com::31a9d1ea-de6b-43f6-abaa-b39905bb8734" providerId="AD" clId="Web-{E2947B1D-028C-66B6-3B39-66F8F15179BF}" dt="2022-10-25T16:10:56.567" v="1416" actId="20577"/>
        <pc:sldMkLst>
          <pc:docMk/>
          <pc:sldMk cId="2089682146" sldId="271"/>
        </pc:sldMkLst>
        <pc:spChg chg="mod">
          <ac:chgData name="Marija Golubovic" userId="S::ma.golubovic@levi9.com::31a9d1ea-de6b-43f6-abaa-b39905bb8734" providerId="AD" clId="Web-{E2947B1D-028C-66B6-3B39-66F8F15179BF}" dt="2022-10-25T16:10:56.567" v="1416" actId="20577"/>
          <ac:spMkLst>
            <pc:docMk/>
            <pc:sldMk cId="2089682146" sldId="271"/>
            <ac:spMk id="11" creationId="{4EEF792A-7245-1449-6C6C-32E4EEF5FA5B}"/>
          </ac:spMkLst>
        </pc:spChg>
      </pc:sldChg>
      <pc:sldChg chg="modSp add replId">
        <pc:chgData name="Marija Golubovic" userId="S::ma.golubovic@levi9.com::31a9d1ea-de6b-43f6-abaa-b39905bb8734" providerId="AD" clId="Web-{E2947B1D-028C-66B6-3B39-66F8F15179BF}" dt="2022-10-24T21:08:58.121" v="734" actId="20577"/>
        <pc:sldMkLst>
          <pc:docMk/>
          <pc:sldMk cId="4225460575" sldId="272"/>
        </pc:sldMkLst>
        <pc:spChg chg="mod">
          <ac:chgData name="Marija Golubovic" userId="S::ma.golubovic@levi9.com::31a9d1ea-de6b-43f6-abaa-b39905bb8734" providerId="AD" clId="Web-{E2947B1D-028C-66B6-3B39-66F8F15179BF}" dt="2022-10-24T21:08:29.166" v="730" actId="20577"/>
          <ac:spMkLst>
            <pc:docMk/>
            <pc:sldMk cId="4225460575" sldId="272"/>
            <ac:spMk id="3" creationId="{176F3865-20C0-4CA3-B279-80349EF07BAD}"/>
          </ac:spMkLst>
        </pc:spChg>
        <pc:spChg chg="mod">
          <ac:chgData name="Marija Golubovic" userId="S::ma.golubovic@levi9.com::31a9d1ea-de6b-43f6-abaa-b39905bb8734" providerId="AD" clId="Web-{E2947B1D-028C-66B6-3B39-66F8F15179BF}" dt="2022-10-24T21:08:58.121" v="734" actId="20577"/>
          <ac:spMkLst>
            <pc:docMk/>
            <pc:sldMk cId="4225460575" sldId="272"/>
            <ac:spMk id="11" creationId="{4EEF792A-7245-1449-6C6C-32E4EEF5FA5B}"/>
          </ac:spMkLst>
        </pc:spChg>
      </pc:sldChg>
      <pc:sldChg chg="modSp add replId">
        <pc:chgData name="Marija Golubovic" userId="S::ma.golubovic@levi9.com::31a9d1ea-de6b-43f6-abaa-b39905bb8734" providerId="AD" clId="Web-{E2947B1D-028C-66B6-3B39-66F8F15179BF}" dt="2022-10-25T16:15:27.314" v="1523" actId="20577"/>
        <pc:sldMkLst>
          <pc:docMk/>
          <pc:sldMk cId="1394445419" sldId="273"/>
        </pc:sldMkLst>
        <pc:spChg chg="mod">
          <ac:chgData name="Marija Golubovic" userId="S::ma.golubovic@levi9.com::31a9d1ea-de6b-43f6-abaa-b39905bb8734" providerId="AD" clId="Web-{E2947B1D-028C-66B6-3B39-66F8F15179BF}" dt="2022-10-24T21:09:15.106" v="738" actId="20577"/>
          <ac:spMkLst>
            <pc:docMk/>
            <pc:sldMk cId="1394445419" sldId="273"/>
            <ac:spMk id="3" creationId="{176F3865-20C0-4CA3-B279-80349EF07BAD}"/>
          </ac:spMkLst>
        </pc:spChg>
        <pc:spChg chg="mod">
          <ac:chgData name="Marija Golubovic" userId="S::ma.golubovic@levi9.com::31a9d1ea-de6b-43f6-abaa-b39905bb8734" providerId="AD" clId="Web-{E2947B1D-028C-66B6-3B39-66F8F15179BF}" dt="2022-10-25T16:15:27.314" v="1523" actId="20577"/>
          <ac:spMkLst>
            <pc:docMk/>
            <pc:sldMk cId="1394445419" sldId="273"/>
            <ac:spMk id="11" creationId="{4EEF792A-7245-1449-6C6C-32E4EEF5FA5B}"/>
          </ac:spMkLst>
        </pc:spChg>
      </pc:sldChg>
      <pc:sldChg chg="modSp add replId">
        <pc:chgData name="Marija Golubovic" userId="S::ma.golubovic@levi9.com::31a9d1ea-de6b-43f6-abaa-b39905bb8734" providerId="AD" clId="Web-{E2947B1D-028C-66B6-3B39-66F8F15179BF}" dt="2022-10-25T16:15:59.096" v="1530" actId="20577"/>
        <pc:sldMkLst>
          <pc:docMk/>
          <pc:sldMk cId="1807458430" sldId="274"/>
        </pc:sldMkLst>
        <pc:spChg chg="mod">
          <ac:chgData name="Marija Golubovic" userId="S::ma.golubovic@levi9.com::31a9d1ea-de6b-43f6-abaa-b39905bb8734" providerId="AD" clId="Web-{E2947B1D-028C-66B6-3B39-66F8F15179BF}" dt="2022-10-24T21:10:09.360" v="744" actId="20577"/>
          <ac:spMkLst>
            <pc:docMk/>
            <pc:sldMk cId="1807458430" sldId="274"/>
            <ac:spMk id="3" creationId="{176F3865-20C0-4CA3-B279-80349EF07BAD}"/>
          </ac:spMkLst>
        </pc:spChg>
        <pc:spChg chg="mod">
          <ac:chgData name="Marija Golubovic" userId="S::ma.golubovic@levi9.com::31a9d1ea-de6b-43f6-abaa-b39905bb8734" providerId="AD" clId="Web-{E2947B1D-028C-66B6-3B39-66F8F15179BF}" dt="2022-10-25T16:15:59.096" v="1530" actId="20577"/>
          <ac:spMkLst>
            <pc:docMk/>
            <pc:sldMk cId="1807458430" sldId="274"/>
            <ac:spMk id="11" creationId="{4EEF792A-7245-1449-6C6C-32E4EEF5FA5B}"/>
          </ac:spMkLst>
        </pc:spChg>
      </pc:sldChg>
      <pc:sldChg chg="addSp delSp modSp add replId">
        <pc:chgData name="Marija Golubovic" userId="S::ma.golubovic@levi9.com::31a9d1ea-de6b-43f6-abaa-b39905bb8734" providerId="AD" clId="Web-{E2947B1D-028C-66B6-3B39-66F8F15179BF}" dt="2022-10-24T21:24:51.021" v="1100" actId="1076"/>
        <pc:sldMkLst>
          <pc:docMk/>
          <pc:sldMk cId="4257152056" sldId="275"/>
        </pc:sldMkLst>
        <pc:spChg chg="mod">
          <ac:chgData name="Marija Golubovic" userId="S::ma.golubovic@levi9.com::31a9d1ea-de6b-43f6-abaa-b39905bb8734" providerId="AD" clId="Web-{E2947B1D-028C-66B6-3B39-66F8F15179BF}" dt="2022-10-24T21:12:57.869" v="793" actId="20577"/>
          <ac:spMkLst>
            <pc:docMk/>
            <pc:sldMk cId="4257152056" sldId="275"/>
            <ac:spMk id="3" creationId="{176F3865-20C0-4CA3-B279-80349EF07BAD}"/>
          </ac:spMkLst>
        </pc:spChg>
        <pc:spChg chg="add del mod">
          <ac:chgData name="Marija Golubovic" userId="S::ma.golubovic@levi9.com::31a9d1ea-de6b-43f6-abaa-b39905bb8734" providerId="AD" clId="Web-{E2947B1D-028C-66B6-3B39-66F8F15179BF}" dt="2022-10-24T21:18:38.390" v="811"/>
          <ac:spMkLst>
            <pc:docMk/>
            <pc:sldMk cId="4257152056" sldId="275"/>
            <ac:spMk id="8" creationId="{8A55A026-76AA-B838-E3B2-E7CB23904854}"/>
          </ac:spMkLst>
        </pc:spChg>
        <pc:spChg chg="add mod">
          <ac:chgData name="Marija Golubovic" userId="S::ma.golubovic@levi9.com::31a9d1ea-de6b-43f6-abaa-b39905bb8734" providerId="AD" clId="Web-{E2947B1D-028C-66B6-3B39-66F8F15179BF}" dt="2022-10-24T21:24:28.770" v="1096" actId="14100"/>
          <ac:spMkLst>
            <pc:docMk/>
            <pc:sldMk cId="4257152056" sldId="275"/>
            <ac:spMk id="10" creationId="{214F167F-7F25-AFF5-572F-C47BE51216CA}"/>
          </ac:spMkLst>
        </pc:spChg>
        <pc:spChg chg="mod">
          <ac:chgData name="Marija Golubovic" userId="S::ma.golubovic@levi9.com::31a9d1ea-de6b-43f6-abaa-b39905bb8734" providerId="AD" clId="Web-{E2947B1D-028C-66B6-3B39-66F8F15179BF}" dt="2022-10-24T21:13:00.495" v="794" actId="20577"/>
          <ac:spMkLst>
            <pc:docMk/>
            <pc:sldMk cId="4257152056" sldId="275"/>
            <ac:spMk id="11" creationId="{4EEF792A-7245-1449-6C6C-32E4EEF5FA5B}"/>
          </ac:spMkLst>
        </pc:spChg>
        <pc:spChg chg="add mod">
          <ac:chgData name="Marija Golubovic" userId="S::ma.golubovic@levi9.com::31a9d1ea-de6b-43f6-abaa-b39905bb8734" providerId="AD" clId="Web-{E2947B1D-028C-66B6-3B39-66F8F15179BF}" dt="2022-10-24T21:24:51.021" v="1100" actId="1076"/>
          <ac:spMkLst>
            <pc:docMk/>
            <pc:sldMk cId="4257152056" sldId="275"/>
            <ac:spMk id="12" creationId="{53708B99-B84F-FA5D-A9E8-FC4F24BB50ED}"/>
          </ac:spMkLst>
        </pc:spChg>
        <pc:picChg chg="add mod">
          <ac:chgData name="Marija Golubovic" userId="S::ma.golubovic@levi9.com::31a9d1ea-de6b-43f6-abaa-b39905bb8734" providerId="AD" clId="Web-{E2947B1D-028C-66B6-3B39-66F8F15179BF}" dt="2022-10-24T21:19:52.550" v="822" actId="1076"/>
          <ac:picMkLst>
            <pc:docMk/>
            <pc:sldMk cId="4257152056" sldId="275"/>
            <ac:picMk id="6" creationId="{77F1D70B-C088-CBE8-CF80-55E44D31A859}"/>
          </ac:picMkLst>
        </pc:picChg>
        <pc:picChg chg="add mod">
          <ac:chgData name="Marija Golubovic" userId="S::ma.golubovic@levi9.com::31a9d1ea-de6b-43f6-abaa-b39905bb8734" providerId="AD" clId="Web-{E2947B1D-028C-66B6-3B39-66F8F15179BF}" dt="2022-10-24T21:20:50.366" v="829" actId="1076"/>
          <ac:picMkLst>
            <pc:docMk/>
            <pc:sldMk cId="4257152056" sldId="275"/>
            <ac:picMk id="7" creationId="{3BD10331-F64C-4269-C188-E53232AF0DF0}"/>
          </ac:picMkLst>
        </pc:picChg>
      </pc:sldChg>
      <pc:sldChg chg="addSp delSp modSp add replId">
        <pc:chgData name="Marija Golubovic" userId="S::ma.golubovic@levi9.com::31a9d1ea-de6b-43f6-abaa-b39905bb8734" providerId="AD" clId="Web-{E2947B1D-028C-66B6-3B39-66F8F15179BF}" dt="2022-10-24T21:36:11.764" v="1270" actId="1076"/>
        <pc:sldMkLst>
          <pc:docMk/>
          <pc:sldMk cId="934737916" sldId="276"/>
        </pc:sldMkLst>
        <pc:spChg chg="mod">
          <ac:chgData name="Marija Golubovic" userId="S::ma.golubovic@levi9.com::31a9d1ea-de6b-43f6-abaa-b39905bb8734" providerId="AD" clId="Web-{E2947B1D-028C-66B6-3B39-66F8F15179BF}" dt="2022-10-24T21:35:56.107" v="1267" actId="20577"/>
          <ac:spMkLst>
            <pc:docMk/>
            <pc:sldMk cId="934737916" sldId="276"/>
            <ac:spMk id="2" creationId="{218520EA-2843-4F59-BA3E-C5B853A3FDB8}"/>
          </ac:spMkLst>
        </pc:spChg>
        <pc:spChg chg="mod">
          <ac:chgData name="Marija Golubovic" userId="S::ma.golubovic@levi9.com::31a9d1ea-de6b-43f6-abaa-b39905bb8734" providerId="AD" clId="Web-{E2947B1D-028C-66B6-3B39-66F8F15179BF}" dt="2022-10-24T21:28:30.128" v="1137" actId="20577"/>
          <ac:spMkLst>
            <pc:docMk/>
            <pc:sldMk cId="934737916" sldId="276"/>
            <ac:spMk id="3" creationId="{176F3865-20C0-4CA3-B279-80349EF07BAD}"/>
          </ac:spMkLst>
        </pc:spChg>
        <pc:picChg chg="del">
          <ac:chgData name="Marija Golubovic" userId="S::ma.golubovic@levi9.com::31a9d1ea-de6b-43f6-abaa-b39905bb8734" providerId="AD" clId="Web-{E2947B1D-028C-66B6-3B39-66F8F15179BF}" dt="2022-10-24T21:30:29.291" v="1165"/>
          <ac:picMkLst>
            <pc:docMk/>
            <pc:sldMk cId="934737916" sldId="276"/>
            <ac:picMk id="6" creationId="{33828B5C-BF14-7447-E0A0-7EB0E1789511}"/>
          </ac:picMkLst>
        </pc:picChg>
        <pc:picChg chg="add mod">
          <ac:chgData name="Marija Golubovic" userId="S::ma.golubovic@levi9.com::31a9d1ea-de6b-43f6-abaa-b39905bb8734" providerId="AD" clId="Web-{E2947B1D-028C-66B6-3B39-66F8F15179BF}" dt="2022-10-24T21:36:11.764" v="1270" actId="1076"/>
          <ac:picMkLst>
            <pc:docMk/>
            <pc:sldMk cId="934737916" sldId="276"/>
            <ac:picMk id="7" creationId="{46685BAA-5853-3DFF-1E83-15A679A43F40}"/>
          </ac:picMkLst>
        </pc:picChg>
      </pc:sldChg>
      <pc:sldChg chg="addSp delSp modSp add replId">
        <pc:chgData name="Marija Golubovic" userId="S::ma.golubovic@levi9.com::31a9d1ea-de6b-43f6-abaa-b39905bb8734" providerId="AD" clId="Web-{E2947B1D-028C-66B6-3B39-66F8F15179BF}" dt="2022-10-24T21:36:37.016" v="1282"/>
        <pc:sldMkLst>
          <pc:docMk/>
          <pc:sldMk cId="222907589" sldId="277"/>
        </pc:sldMkLst>
        <pc:spChg chg="del mod">
          <ac:chgData name="Marija Golubovic" userId="S::ma.golubovic@levi9.com::31a9d1ea-de6b-43f6-abaa-b39905bb8734" providerId="AD" clId="Web-{E2947B1D-028C-66B6-3B39-66F8F15179BF}" dt="2022-10-24T21:36:30.890" v="1280"/>
          <ac:spMkLst>
            <pc:docMk/>
            <pc:sldMk cId="222907589" sldId="277"/>
            <ac:spMk id="2" creationId="{218520EA-2843-4F59-BA3E-C5B853A3FDB8}"/>
          </ac:spMkLst>
        </pc:spChg>
        <pc:spChg chg="mod">
          <ac:chgData name="Marija Golubovic" userId="S::ma.golubovic@levi9.com::31a9d1ea-de6b-43f6-abaa-b39905bb8734" providerId="AD" clId="Web-{E2947B1D-028C-66B6-3B39-66F8F15179BF}" dt="2022-10-24T21:36:37.016" v="1282"/>
          <ac:spMkLst>
            <pc:docMk/>
            <pc:sldMk cId="222907589" sldId="277"/>
            <ac:spMk id="3" creationId="{176F3865-20C0-4CA3-B279-80349EF07BAD}"/>
          </ac:spMkLst>
        </pc:spChg>
        <pc:spChg chg="add mod">
          <ac:chgData name="Marija Golubovic" userId="S::ma.golubovic@levi9.com::31a9d1ea-de6b-43f6-abaa-b39905bb8734" providerId="AD" clId="Web-{E2947B1D-028C-66B6-3B39-66F8F15179BF}" dt="2022-10-24T21:36:30.890" v="1280"/>
          <ac:spMkLst>
            <pc:docMk/>
            <pc:sldMk cId="222907589" sldId="277"/>
            <ac:spMk id="8" creationId="{665F5030-9D63-75A6-7E48-2720460F1769}"/>
          </ac:spMkLst>
        </pc:spChg>
        <pc:picChg chg="del">
          <ac:chgData name="Marija Golubovic" userId="S::ma.golubovic@levi9.com::31a9d1ea-de6b-43f6-abaa-b39905bb8734" providerId="AD" clId="Web-{E2947B1D-028C-66B6-3B39-66F8F15179BF}" dt="2022-10-24T21:36:26.124" v="1278"/>
          <ac:picMkLst>
            <pc:docMk/>
            <pc:sldMk cId="222907589" sldId="277"/>
            <ac:picMk id="7" creationId="{46685BAA-5853-3DFF-1E83-15A679A43F4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DD6AA-DA07-4B49-84C4-DD15DC5E0A8E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273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85800" y="0"/>
            <a:ext cx="4966198" cy="324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78000" y="0"/>
            <a:ext cx="1080000" cy="324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+mn-lt"/>
              </a:defRPr>
            </a:lvl1pPr>
          </a:lstStyle>
          <a:p>
            <a:fld id="{B6962210-35F6-42EB-A3B8-FCE6E13B30BA}" type="datetimeFigureOut">
              <a:rPr lang="en-GB" smtClean="0"/>
              <a:pPr/>
              <a:t>25/10/2022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938589"/>
            <a:ext cx="5486400" cy="474662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85799" y="8856661"/>
            <a:ext cx="4966199" cy="25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78000" y="8856661"/>
            <a:ext cx="1080000" cy="25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>
                <a:latin typeface="+mn-lt"/>
              </a:defRPr>
            </a:lvl1pPr>
          </a:lstStyle>
          <a:p>
            <a:fld id="{E762DFE1-544E-4AD0-8AE2-9ADF9877B1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1041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337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110000"/>
      </a:lnSpc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174625" indent="-174625" algn="l" defTabSz="914400" rtl="0" eaLnBrk="1" latinLnBrk="0" hangingPunct="1">
      <a:lnSpc>
        <a:spcPct val="110000"/>
      </a:lnSpc>
      <a:buFont typeface="ING Me" pitchFamily="2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360363" indent="-174625" algn="l" defTabSz="914400" rtl="0" eaLnBrk="1" latinLnBrk="0" hangingPunct="1">
      <a:lnSpc>
        <a:spcPct val="110000"/>
      </a:lnSpc>
      <a:buFont typeface="ING Me" pitchFamily="2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534988" indent="-174625" algn="l" defTabSz="914400" rtl="0" eaLnBrk="1" latinLnBrk="0" hangingPunct="1">
      <a:lnSpc>
        <a:spcPct val="110000"/>
      </a:lnSpc>
      <a:buFont typeface="ING Me" pitchFamily="2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719138" indent="-174625" algn="l" defTabSz="914400" rtl="0" eaLnBrk="1" latinLnBrk="0" hangingPunct="1">
      <a:lnSpc>
        <a:spcPct val="110000"/>
      </a:lnSpc>
      <a:buFont typeface="ING Me" pitchFamily="2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376" userDrawn="1">
          <p15:clr>
            <a:srgbClr val="F26B43"/>
          </p15:clr>
        </p15:guide>
        <p15:guide id="2" orient="horz" pos="432" userDrawn="1">
          <p15:clr>
            <a:srgbClr val="F26B43"/>
          </p15:clr>
        </p15:guide>
        <p15:guide id="3" orient="horz" pos="2481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04"/>
          <p:cNvSpPr>
            <a:spLocks noChangeArrowheads="1"/>
          </p:cNvSpPr>
          <p:nvPr userDrawn="1"/>
        </p:nvSpPr>
        <p:spPr bwMode="gray">
          <a:xfrm flipH="1">
            <a:off x="-3101345" y="5619201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OF PRESENTER (ONE LINE)</a:t>
            </a:r>
          </a:p>
        </p:txBody>
      </p:sp>
      <p:sp>
        <p:nvSpPr>
          <p:cNvPr id="110" name="Rectangle 104"/>
          <p:cNvSpPr>
            <a:spLocks noChangeArrowheads="1"/>
          </p:cNvSpPr>
          <p:nvPr userDrawn="1"/>
        </p:nvSpPr>
        <p:spPr bwMode="gray">
          <a:xfrm flipH="1">
            <a:off x="-3101344" y="4680749"/>
            <a:ext cx="3018790" cy="729451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SUBTITLE HERE NOT MORE THAN 2 LINES OF TEXT</a:t>
            </a:r>
          </a:p>
        </p:txBody>
      </p:sp>
      <p:sp>
        <p:nvSpPr>
          <p:cNvPr id="38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62" y="3329637"/>
            <a:ext cx="10537826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600"/>
              </a:lnSpc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62" y="4680750"/>
            <a:ext cx="10537826" cy="729450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Subtitle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95362" y="5901351"/>
            <a:ext cx="10537825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dirty="0"/>
              <a:t>Click to edit location and date</a:t>
            </a:r>
          </a:p>
        </p:txBody>
      </p:sp>
      <p:grpSp>
        <p:nvGrpSpPr>
          <p:cNvPr id="60" name="Group 59"/>
          <p:cNvGrpSpPr/>
          <p:nvPr userDrawn="1"/>
        </p:nvGrpSpPr>
        <p:grpSpPr>
          <a:xfrm>
            <a:off x="994275" y="1309688"/>
            <a:ext cx="2975834" cy="1256727"/>
            <a:chOff x="12638090" y="1376363"/>
            <a:chExt cx="3984627" cy="1682751"/>
          </a:xfrm>
          <a:solidFill>
            <a:schemeClr val="bg1"/>
          </a:solidFill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12638090" y="1376363"/>
              <a:ext cx="1346201" cy="1628775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3134978" y="1836738"/>
              <a:ext cx="352425" cy="355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14266866" y="1590676"/>
              <a:ext cx="134938" cy="534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4" name="Freeform 8"/>
            <p:cNvSpPr>
              <a:spLocks noEditPoints="1"/>
            </p:cNvSpPr>
            <p:nvPr/>
          </p:nvSpPr>
          <p:spPr bwMode="auto">
            <a:xfrm>
              <a:off x="14468478" y="1693863"/>
              <a:ext cx="444500" cy="444500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14928854" y="1709738"/>
              <a:ext cx="503238" cy="415925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15476541" y="17097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14263691" y="2220913"/>
              <a:ext cx="420688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14779629" y="22304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9" name="Freeform 13"/>
            <p:cNvSpPr>
              <a:spLocks/>
            </p:cNvSpPr>
            <p:nvPr/>
          </p:nvSpPr>
          <p:spPr bwMode="auto">
            <a:xfrm>
              <a:off x="15009816" y="2220913"/>
              <a:ext cx="419100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0" name="Freeform 14"/>
            <p:cNvSpPr>
              <a:spLocks noEditPoints="1"/>
            </p:cNvSpPr>
            <p:nvPr/>
          </p:nvSpPr>
          <p:spPr bwMode="auto">
            <a:xfrm>
              <a:off x="15495591" y="2217738"/>
              <a:ext cx="442913" cy="441325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14270041" y="2822576"/>
              <a:ext cx="147638" cy="182563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2" name="Freeform 16"/>
            <p:cNvSpPr>
              <a:spLocks noEditPoints="1"/>
            </p:cNvSpPr>
            <p:nvPr/>
          </p:nvSpPr>
          <p:spPr bwMode="auto">
            <a:xfrm>
              <a:off x="14404978" y="2867026"/>
              <a:ext cx="117475" cy="141288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14544678" y="2867026"/>
              <a:ext cx="114300" cy="141288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14684379" y="2822576"/>
              <a:ext cx="107950" cy="182563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14827254" y="2867026"/>
              <a:ext cx="107950" cy="138113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6" name="Freeform 20"/>
            <p:cNvSpPr>
              <a:spLocks noEditPoints="1"/>
            </p:cNvSpPr>
            <p:nvPr/>
          </p:nvSpPr>
          <p:spPr bwMode="auto">
            <a:xfrm>
              <a:off x="14960604" y="2867026"/>
              <a:ext cx="122238" cy="141288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15114591" y="2822576"/>
              <a:ext cx="22225" cy="182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8" name="Freeform 22"/>
            <p:cNvSpPr>
              <a:spLocks noEditPoints="1"/>
            </p:cNvSpPr>
            <p:nvPr/>
          </p:nvSpPr>
          <p:spPr bwMode="auto">
            <a:xfrm>
              <a:off x="15162216" y="2867026"/>
              <a:ext cx="123825" cy="141288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15305091" y="2870201"/>
              <a:ext cx="117475" cy="188913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15444791" y="2870201"/>
              <a:ext cx="120650" cy="188913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1" name="Freeform 25"/>
            <p:cNvSpPr>
              <a:spLocks/>
            </p:cNvSpPr>
            <p:nvPr/>
          </p:nvSpPr>
          <p:spPr bwMode="auto">
            <a:xfrm>
              <a:off x="15655929" y="2816226"/>
              <a:ext cx="142875" cy="195263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2" name="Freeform 26"/>
            <p:cNvSpPr>
              <a:spLocks noEditPoints="1"/>
            </p:cNvSpPr>
            <p:nvPr/>
          </p:nvSpPr>
          <p:spPr bwMode="auto">
            <a:xfrm>
              <a:off x="15824204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3" name="Freeform 27"/>
            <p:cNvSpPr>
              <a:spLocks/>
            </p:cNvSpPr>
            <p:nvPr/>
          </p:nvSpPr>
          <p:spPr bwMode="auto">
            <a:xfrm>
              <a:off x="15976604" y="2867026"/>
              <a:ext cx="63500" cy="138113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4" name="Freeform 28"/>
            <p:cNvSpPr>
              <a:spLocks/>
            </p:cNvSpPr>
            <p:nvPr/>
          </p:nvSpPr>
          <p:spPr bwMode="auto">
            <a:xfrm>
              <a:off x="16046454" y="2870201"/>
              <a:ext cx="120650" cy="134938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5" name="Freeform 29"/>
            <p:cNvSpPr>
              <a:spLocks noEditPoints="1"/>
            </p:cNvSpPr>
            <p:nvPr/>
          </p:nvSpPr>
          <p:spPr bwMode="auto">
            <a:xfrm>
              <a:off x="16189329" y="2822576"/>
              <a:ext cx="22225" cy="182563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6" name="Freeform 30"/>
            <p:cNvSpPr>
              <a:spLocks/>
            </p:cNvSpPr>
            <p:nvPr/>
          </p:nvSpPr>
          <p:spPr bwMode="auto">
            <a:xfrm>
              <a:off x="16240129" y="2867026"/>
              <a:ext cx="112713" cy="141288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7" name="Freeform 31"/>
            <p:cNvSpPr>
              <a:spLocks noEditPoints="1"/>
            </p:cNvSpPr>
            <p:nvPr/>
          </p:nvSpPr>
          <p:spPr bwMode="auto">
            <a:xfrm>
              <a:off x="16371892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8" name="Freeform 32"/>
            <p:cNvSpPr>
              <a:spLocks/>
            </p:cNvSpPr>
            <p:nvPr/>
          </p:nvSpPr>
          <p:spPr bwMode="auto">
            <a:xfrm>
              <a:off x="16514767" y="2867026"/>
              <a:ext cx="107950" cy="141288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</p:grpSp>
      <p:sp>
        <p:nvSpPr>
          <p:cNvPr id="8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995362" y="5619202"/>
            <a:ext cx="10537825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dirty="0"/>
              <a:t>Click to edit presenter name</a:t>
            </a:r>
          </a:p>
        </p:txBody>
      </p:sp>
      <p:sp>
        <p:nvSpPr>
          <p:cNvPr id="103" name="Rectangle 104"/>
          <p:cNvSpPr>
            <a:spLocks noChangeArrowheads="1"/>
          </p:cNvSpPr>
          <p:nvPr userDrawn="1"/>
        </p:nvSpPr>
        <p:spPr bwMode="gray">
          <a:xfrm flipH="1">
            <a:off x="-3101343" y="3329475"/>
            <a:ext cx="3018790" cy="1227735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2 LINES OF TEXT</a:t>
            </a:r>
          </a:p>
        </p:txBody>
      </p:sp>
      <p:grpSp>
        <p:nvGrpSpPr>
          <p:cNvPr id="104" name="Group 103"/>
          <p:cNvGrpSpPr/>
          <p:nvPr userDrawn="1"/>
        </p:nvGrpSpPr>
        <p:grpSpPr>
          <a:xfrm>
            <a:off x="-3101342" y="3329475"/>
            <a:ext cx="3018791" cy="1227735"/>
            <a:chOff x="-460208" y="32235"/>
            <a:chExt cx="377657" cy="1227735"/>
          </a:xfrm>
        </p:grpSpPr>
        <p:cxnSp>
          <p:nvCxnSpPr>
            <p:cNvPr id="105" name="Straight Connector 104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6" name="Straight Connector 105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7" name="Group 106"/>
          <p:cNvGrpSpPr/>
          <p:nvPr userDrawn="1"/>
        </p:nvGrpSpPr>
        <p:grpSpPr>
          <a:xfrm>
            <a:off x="-3101342" y="4680750"/>
            <a:ext cx="3018791" cy="729450"/>
            <a:chOff x="-460208" y="32235"/>
            <a:chExt cx="377657" cy="729450"/>
          </a:xfrm>
        </p:grpSpPr>
        <p:cxnSp>
          <p:nvCxnSpPr>
            <p:cNvPr id="108" name="Straight Connector 107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9" name="Straight Connector 108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11" name="Group 110"/>
          <p:cNvGrpSpPr/>
          <p:nvPr userDrawn="1"/>
        </p:nvGrpSpPr>
        <p:grpSpPr>
          <a:xfrm>
            <a:off x="-3101342" y="5619202"/>
            <a:ext cx="3018791" cy="282149"/>
            <a:chOff x="-460208" y="479536"/>
            <a:chExt cx="377657" cy="282149"/>
          </a:xfrm>
        </p:grpSpPr>
        <p:cxnSp>
          <p:nvCxnSpPr>
            <p:cNvPr id="112" name="Straight Connector 111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13" name="Straight Connector 112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15" name="Rectangle 104"/>
          <p:cNvSpPr>
            <a:spLocks noChangeArrowheads="1"/>
          </p:cNvSpPr>
          <p:nvPr userDrawn="1"/>
        </p:nvSpPr>
        <p:spPr bwMode="gray">
          <a:xfrm flipH="1">
            <a:off x="-3101345" y="5908482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LOCATION, DATE (ONE LINE)</a:t>
            </a:r>
          </a:p>
        </p:txBody>
      </p:sp>
      <p:grpSp>
        <p:nvGrpSpPr>
          <p:cNvPr id="116" name="Group 115"/>
          <p:cNvGrpSpPr/>
          <p:nvPr userDrawn="1"/>
        </p:nvGrpSpPr>
        <p:grpSpPr>
          <a:xfrm>
            <a:off x="-3101342" y="5908483"/>
            <a:ext cx="3018791" cy="282149"/>
            <a:chOff x="-460208" y="479536"/>
            <a:chExt cx="377657" cy="282149"/>
          </a:xfrm>
        </p:grpSpPr>
        <p:cxnSp>
          <p:nvCxnSpPr>
            <p:cNvPr id="117" name="Straight Connector 116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18" name="Straight Connector 117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19" name="Group 118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20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2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23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25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 dirty="0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26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7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28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9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30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31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2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33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35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6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37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8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39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40" name="Rectangle 139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1" name="Rectangle 140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42" name="Rectangle 141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3" name="Rectangle 142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44" name="Rectangle 143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45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6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47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8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49" name="Rectangle 148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50" name="Rectangle 149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51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52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0039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58451" y="1544638"/>
            <a:ext cx="10874738" cy="447516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of this presentation (Footer Text)</a:t>
            </a:r>
          </a:p>
        </p:txBody>
      </p:sp>
    </p:spTree>
    <p:extLst>
      <p:ext uri="{BB962C8B-B14F-4D97-AF65-F5344CB8AC3E}">
        <p14:creationId xmlns:p14="http://schemas.microsoft.com/office/powerpoint/2010/main" val="136603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8814" y="1544638"/>
            <a:ext cx="5184774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348413" y="1544638"/>
            <a:ext cx="5184775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of this presentation (Footer Text)</a:t>
            </a:r>
          </a:p>
        </p:txBody>
      </p:sp>
    </p:spTree>
    <p:extLst>
      <p:ext uri="{BB962C8B-B14F-4D97-AF65-F5344CB8AC3E}">
        <p14:creationId xmlns:p14="http://schemas.microsoft.com/office/powerpoint/2010/main" val="3794017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2"/>
          </p:nvPr>
        </p:nvSpPr>
        <p:spPr>
          <a:xfrm>
            <a:off x="658813" y="1544638"/>
            <a:ext cx="5184775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3"/>
          </p:nvPr>
        </p:nvSpPr>
        <p:spPr>
          <a:xfrm>
            <a:off x="6348413" y="1544638"/>
            <a:ext cx="5184775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of this presentation (Footer Text)</a:t>
            </a:r>
          </a:p>
        </p:txBody>
      </p:sp>
    </p:spTree>
    <p:extLst>
      <p:ext uri="{BB962C8B-B14F-4D97-AF65-F5344CB8AC3E}">
        <p14:creationId xmlns:p14="http://schemas.microsoft.com/office/powerpoint/2010/main" val="978896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8813" y="1544638"/>
            <a:ext cx="5184775" cy="2045874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6348413" y="1544638"/>
            <a:ext cx="5185405" cy="2045874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58813" y="3973926"/>
            <a:ext cx="5184775" cy="2045874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6348413" y="3973926"/>
            <a:ext cx="5185405" cy="2045874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this presentation (Footer Text)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524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280" userDrawn="1">
          <p15:clr>
            <a:srgbClr val="FBAE40"/>
          </p15:clr>
        </p15:guide>
        <p15:guide id="3" orient="horz" pos="249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Content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58813" y="1539877"/>
            <a:ext cx="5184775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28"/>
          </p:nvPr>
        </p:nvSpPr>
        <p:spPr>
          <a:xfrm>
            <a:off x="658813" y="3940444"/>
            <a:ext cx="5184775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9"/>
          </p:nvPr>
        </p:nvSpPr>
        <p:spPr>
          <a:xfrm>
            <a:off x="6348414" y="1539877"/>
            <a:ext cx="5173662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30"/>
          </p:nvPr>
        </p:nvSpPr>
        <p:spPr>
          <a:xfrm>
            <a:off x="6348414" y="3940444"/>
            <a:ext cx="5173662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of this presentation (Footer Text)</a:t>
            </a:r>
          </a:p>
        </p:txBody>
      </p:sp>
    </p:spTree>
    <p:extLst>
      <p:ext uri="{BB962C8B-B14F-4D97-AF65-F5344CB8AC3E}">
        <p14:creationId xmlns:p14="http://schemas.microsoft.com/office/powerpoint/2010/main" val="42087324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quarter" idx="20"/>
          </p:nvPr>
        </p:nvSpPr>
        <p:spPr>
          <a:xfrm>
            <a:off x="658814" y="1544638"/>
            <a:ext cx="3454400" cy="207888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quarter" idx="21"/>
          </p:nvPr>
        </p:nvSpPr>
        <p:spPr>
          <a:xfrm>
            <a:off x="658814" y="3940916"/>
            <a:ext cx="3454400" cy="207888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quarter" idx="22"/>
          </p:nvPr>
        </p:nvSpPr>
        <p:spPr>
          <a:xfrm>
            <a:off x="8078788" y="1544638"/>
            <a:ext cx="3454400" cy="207888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quarter" idx="23"/>
          </p:nvPr>
        </p:nvSpPr>
        <p:spPr>
          <a:xfrm>
            <a:off x="8078788" y="3940916"/>
            <a:ext cx="3454400" cy="207888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quarter" idx="24"/>
          </p:nvPr>
        </p:nvSpPr>
        <p:spPr>
          <a:xfrm>
            <a:off x="4368801" y="1544638"/>
            <a:ext cx="3454400" cy="207888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quarter" idx="25"/>
          </p:nvPr>
        </p:nvSpPr>
        <p:spPr>
          <a:xfrm>
            <a:off x="4368801" y="3940916"/>
            <a:ext cx="3454400" cy="207888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this presentation (Footer Text)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1953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12"/>
          </p:nvPr>
        </p:nvSpPr>
        <p:spPr>
          <a:xfrm>
            <a:off x="658814" y="1544638"/>
            <a:ext cx="3454400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8"/>
          </p:nvPr>
        </p:nvSpPr>
        <p:spPr>
          <a:xfrm>
            <a:off x="658814" y="3940444"/>
            <a:ext cx="3454400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29"/>
          </p:nvPr>
        </p:nvSpPr>
        <p:spPr>
          <a:xfrm>
            <a:off x="4368801" y="1544638"/>
            <a:ext cx="3454400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30"/>
          </p:nvPr>
        </p:nvSpPr>
        <p:spPr>
          <a:xfrm>
            <a:off x="4368801" y="3940444"/>
            <a:ext cx="3454400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31"/>
          </p:nvPr>
        </p:nvSpPr>
        <p:spPr>
          <a:xfrm>
            <a:off x="8078788" y="1544638"/>
            <a:ext cx="3454400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32"/>
          </p:nvPr>
        </p:nvSpPr>
        <p:spPr>
          <a:xfrm>
            <a:off x="8078788" y="3940444"/>
            <a:ext cx="3454400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this presentation (Footer Text)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6252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 userDrawn="1"/>
        </p:nvSpPr>
        <p:spPr bwMode="gray">
          <a:xfrm>
            <a:off x="658813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 dirty="0">
                <a:solidFill>
                  <a:schemeClr val="accent4"/>
                </a:solidFill>
              </a:rPr>
              <a:t>’</a:t>
            </a:r>
            <a:endParaRPr lang="en-GB" sz="19900" dirty="0">
              <a:solidFill>
                <a:schemeClr val="accent4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 userDrawn="1"/>
        </p:nvSpPr>
        <p:spPr bwMode="gray">
          <a:xfrm>
            <a:off x="1140652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 dirty="0">
                <a:solidFill>
                  <a:schemeClr val="accent4"/>
                </a:solidFill>
              </a:rPr>
              <a:t>’</a:t>
            </a:r>
            <a:endParaRPr lang="en-GB" sz="19900" dirty="0">
              <a:solidFill>
                <a:schemeClr val="accent4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096000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INSERT YOUR QUOTE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Name or Subtitle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6924883" y="2485894"/>
            <a:ext cx="4169881" cy="1760986"/>
            <a:chOff x="6924883" y="2485894"/>
            <a:chExt cx="4169881" cy="1760986"/>
          </a:xfrm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6924883" y="2485894"/>
              <a:ext cx="1408789" cy="1704501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7444872" y="2967673"/>
              <a:ext cx="368810" cy="3721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8629384" y="2710171"/>
              <a:ext cx="141212" cy="5598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37" name="Freeform 8"/>
            <p:cNvSpPr>
              <a:spLocks noEditPoints="1"/>
            </p:cNvSpPr>
            <p:nvPr/>
          </p:nvSpPr>
          <p:spPr bwMode="auto">
            <a:xfrm>
              <a:off x="8840370" y="2818155"/>
              <a:ext cx="465166" cy="465166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9322150" y="2834768"/>
              <a:ext cx="526635" cy="435262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9895300" y="2834768"/>
              <a:ext cx="139550" cy="435262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8626062" y="3369709"/>
              <a:ext cx="440247" cy="44523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9165987" y="3379677"/>
              <a:ext cx="139550" cy="435262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9406876" y="3369709"/>
              <a:ext cx="438585" cy="44523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3" name="Freeform 14"/>
            <p:cNvSpPr>
              <a:spLocks noEditPoints="1"/>
            </p:cNvSpPr>
            <p:nvPr/>
          </p:nvSpPr>
          <p:spPr bwMode="auto">
            <a:xfrm>
              <a:off x="9915235" y="3366386"/>
              <a:ext cx="463505" cy="461843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8632707" y="3999345"/>
              <a:ext cx="154502" cy="191051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5" name="Freeform 16"/>
            <p:cNvSpPr>
              <a:spLocks noEditPoints="1"/>
            </p:cNvSpPr>
            <p:nvPr/>
          </p:nvSpPr>
          <p:spPr bwMode="auto">
            <a:xfrm>
              <a:off x="8773917" y="4045861"/>
              <a:ext cx="122937" cy="147857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8920112" y="4045861"/>
              <a:ext cx="119614" cy="147857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auto">
            <a:xfrm>
              <a:off x="9066308" y="3999345"/>
              <a:ext cx="112969" cy="191051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auto">
            <a:xfrm>
              <a:off x="9215826" y="4045861"/>
              <a:ext cx="112969" cy="144534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9" name="Freeform 20"/>
            <p:cNvSpPr>
              <a:spLocks noEditPoints="1"/>
            </p:cNvSpPr>
            <p:nvPr/>
          </p:nvSpPr>
          <p:spPr bwMode="auto">
            <a:xfrm>
              <a:off x="9355376" y="4045861"/>
              <a:ext cx="127921" cy="147857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9516522" y="3999345"/>
              <a:ext cx="23258" cy="191051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1" name="Freeform 22"/>
            <p:cNvSpPr>
              <a:spLocks noEditPoints="1"/>
            </p:cNvSpPr>
            <p:nvPr/>
          </p:nvSpPr>
          <p:spPr bwMode="auto">
            <a:xfrm>
              <a:off x="9566361" y="4045861"/>
              <a:ext cx="129582" cy="147857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2" name="Freeform 23"/>
            <p:cNvSpPr>
              <a:spLocks noEditPoints="1"/>
            </p:cNvSpPr>
            <p:nvPr/>
          </p:nvSpPr>
          <p:spPr bwMode="auto">
            <a:xfrm>
              <a:off x="9715879" y="4049184"/>
              <a:ext cx="122937" cy="197696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3" name="Freeform 24"/>
            <p:cNvSpPr>
              <a:spLocks/>
            </p:cNvSpPr>
            <p:nvPr/>
          </p:nvSpPr>
          <p:spPr bwMode="auto">
            <a:xfrm>
              <a:off x="9862074" y="4049184"/>
              <a:ext cx="126259" cy="197696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4" name="Freeform 25"/>
            <p:cNvSpPr>
              <a:spLocks/>
            </p:cNvSpPr>
            <p:nvPr/>
          </p:nvSpPr>
          <p:spPr bwMode="auto">
            <a:xfrm>
              <a:off x="10083028" y="3992700"/>
              <a:ext cx="149518" cy="204341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5" name="Freeform 26"/>
            <p:cNvSpPr>
              <a:spLocks noEditPoints="1"/>
            </p:cNvSpPr>
            <p:nvPr/>
          </p:nvSpPr>
          <p:spPr bwMode="auto">
            <a:xfrm>
              <a:off x="10259126" y="4045861"/>
              <a:ext cx="126259" cy="147857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6" name="Freeform 27"/>
            <p:cNvSpPr>
              <a:spLocks/>
            </p:cNvSpPr>
            <p:nvPr/>
          </p:nvSpPr>
          <p:spPr bwMode="auto">
            <a:xfrm>
              <a:off x="10418612" y="4045861"/>
              <a:ext cx="66452" cy="144534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7" name="Freeform 28"/>
            <p:cNvSpPr>
              <a:spLocks/>
            </p:cNvSpPr>
            <p:nvPr/>
          </p:nvSpPr>
          <p:spPr bwMode="auto">
            <a:xfrm>
              <a:off x="10491709" y="4049184"/>
              <a:ext cx="126259" cy="141212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8" name="Freeform 29"/>
            <p:cNvSpPr>
              <a:spLocks noEditPoints="1"/>
            </p:cNvSpPr>
            <p:nvPr/>
          </p:nvSpPr>
          <p:spPr bwMode="auto">
            <a:xfrm>
              <a:off x="10641227" y="3999345"/>
              <a:ext cx="23258" cy="191051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10694389" y="4045861"/>
              <a:ext cx="117953" cy="147857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0" name="Freeform 31"/>
            <p:cNvSpPr>
              <a:spLocks noEditPoints="1"/>
            </p:cNvSpPr>
            <p:nvPr/>
          </p:nvSpPr>
          <p:spPr bwMode="auto">
            <a:xfrm>
              <a:off x="10832278" y="4045861"/>
              <a:ext cx="126259" cy="147857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1" name="Freeform 32"/>
            <p:cNvSpPr>
              <a:spLocks/>
            </p:cNvSpPr>
            <p:nvPr/>
          </p:nvSpPr>
          <p:spPr bwMode="auto">
            <a:xfrm>
              <a:off x="10981795" y="4045861"/>
              <a:ext cx="112969" cy="147857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</p:grpSp>
      <p:sp>
        <p:nvSpPr>
          <p:cNvPr id="97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99" name="Rectangle 104"/>
          <p:cNvSpPr>
            <a:spLocks noChangeArrowheads="1"/>
          </p:cNvSpPr>
          <p:nvPr userDrawn="1"/>
        </p:nvSpPr>
        <p:spPr bwMode="gray">
          <a:xfrm flipH="1">
            <a:off x="-3101352" y="1892635"/>
            <a:ext cx="3018791" cy="126047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3 LINES OF TEXT</a:t>
            </a:r>
          </a:p>
        </p:txBody>
      </p:sp>
      <p:grpSp>
        <p:nvGrpSpPr>
          <p:cNvPr id="100" name="Group 99"/>
          <p:cNvGrpSpPr/>
          <p:nvPr userDrawn="1"/>
        </p:nvGrpSpPr>
        <p:grpSpPr>
          <a:xfrm>
            <a:off x="-3101342" y="1892636"/>
            <a:ext cx="3018791" cy="1260476"/>
            <a:chOff x="-460208" y="506896"/>
            <a:chExt cx="377657" cy="1260476"/>
          </a:xfrm>
        </p:grpSpPr>
        <p:cxnSp>
          <p:nvCxnSpPr>
            <p:cNvPr id="101" name="Straight Connector 100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2" name="Straight Connector 101"/>
            <p:cNvCxnSpPr/>
            <p:nvPr userDrawn="1"/>
          </p:nvCxnSpPr>
          <p:spPr bwMode="gray">
            <a:xfrm flipH="1">
              <a:off x="-460208" y="506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6" name="Group 105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107" name="Straight Connector 106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8" name="Straight Connector 107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9" name="Group 108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10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13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15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 dirty="0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16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7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18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20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21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2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23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25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6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27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8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29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30" name="Rectangle 129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1" name="Rectangle 130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32" name="Rectangle 131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3" name="Rectangle 132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34" name="Rectangle 133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35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6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37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8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39" name="Rectangle 138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0" name="Rectangle 139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41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2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81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1769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 userDrawn="1"/>
        </p:nvSpPr>
        <p:spPr bwMode="gray">
          <a:xfrm>
            <a:off x="658813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 dirty="0">
                <a:solidFill>
                  <a:srgbClr val="D4D2D2"/>
                </a:solidFill>
              </a:rPr>
              <a:t>’</a:t>
            </a:r>
            <a:endParaRPr lang="en-GB" sz="19900" dirty="0">
              <a:solidFill>
                <a:srgbClr val="D4D2D2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 userDrawn="1"/>
        </p:nvSpPr>
        <p:spPr bwMode="gray">
          <a:xfrm>
            <a:off x="1140652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 dirty="0">
                <a:solidFill>
                  <a:srgbClr val="D4D2D2"/>
                </a:solidFill>
              </a:rPr>
              <a:t>’</a:t>
            </a:r>
            <a:endParaRPr lang="en-GB" sz="19900" dirty="0">
              <a:solidFill>
                <a:srgbClr val="D4D2D2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096000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INSERT YOUR QUOTE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to edit Name or Subtitle </a:t>
            </a:r>
          </a:p>
        </p:txBody>
      </p:sp>
      <p:grpSp>
        <p:nvGrpSpPr>
          <p:cNvPr id="62" name="Group 61"/>
          <p:cNvGrpSpPr/>
          <p:nvPr userDrawn="1"/>
        </p:nvGrpSpPr>
        <p:grpSpPr>
          <a:xfrm>
            <a:off x="6924883" y="2485894"/>
            <a:ext cx="4169881" cy="1760986"/>
            <a:chOff x="12638090" y="1376363"/>
            <a:chExt cx="3984627" cy="1682751"/>
          </a:xfrm>
          <a:solidFill>
            <a:schemeClr val="bg1"/>
          </a:solidFill>
        </p:grpSpPr>
        <p:sp>
          <p:nvSpPr>
            <p:cNvPr id="63" name="Freeform 5"/>
            <p:cNvSpPr>
              <a:spLocks/>
            </p:cNvSpPr>
            <p:nvPr/>
          </p:nvSpPr>
          <p:spPr bwMode="auto">
            <a:xfrm>
              <a:off x="12638090" y="1376363"/>
              <a:ext cx="1346201" cy="1628775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13134978" y="1836738"/>
              <a:ext cx="352425" cy="355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14266866" y="1590676"/>
              <a:ext cx="134938" cy="534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6" name="Freeform 8"/>
            <p:cNvSpPr>
              <a:spLocks noEditPoints="1"/>
            </p:cNvSpPr>
            <p:nvPr/>
          </p:nvSpPr>
          <p:spPr bwMode="auto">
            <a:xfrm>
              <a:off x="14468478" y="1693863"/>
              <a:ext cx="444500" cy="444500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7" name="Freeform 9"/>
            <p:cNvSpPr>
              <a:spLocks/>
            </p:cNvSpPr>
            <p:nvPr/>
          </p:nvSpPr>
          <p:spPr bwMode="auto">
            <a:xfrm>
              <a:off x="14928854" y="1709738"/>
              <a:ext cx="503238" cy="415925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8" name="Freeform 10"/>
            <p:cNvSpPr>
              <a:spLocks/>
            </p:cNvSpPr>
            <p:nvPr/>
          </p:nvSpPr>
          <p:spPr bwMode="auto">
            <a:xfrm>
              <a:off x="15476541" y="17097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9" name="Freeform 11"/>
            <p:cNvSpPr>
              <a:spLocks/>
            </p:cNvSpPr>
            <p:nvPr/>
          </p:nvSpPr>
          <p:spPr bwMode="auto">
            <a:xfrm>
              <a:off x="14263691" y="2220913"/>
              <a:ext cx="420688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0" name="Freeform 12"/>
            <p:cNvSpPr>
              <a:spLocks/>
            </p:cNvSpPr>
            <p:nvPr/>
          </p:nvSpPr>
          <p:spPr bwMode="auto">
            <a:xfrm>
              <a:off x="14779629" y="22304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1" name="Freeform 13"/>
            <p:cNvSpPr>
              <a:spLocks/>
            </p:cNvSpPr>
            <p:nvPr/>
          </p:nvSpPr>
          <p:spPr bwMode="auto">
            <a:xfrm>
              <a:off x="15009816" y="2220913"/>
              <a:ext cx="419100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2" name="Freeform 14"/>
            <p:cNvSpPr>
              <a:spLocks noEditPoints="1"/>
            </p:cNvSpPr>
            <p:nvPr/>
          </p:nvSpPr>
          <p:spPr bwMode="auto">
            <a:xfrm>
              <a:off x="15495591" y="2217738"/>
              <a:ext cx="442913" cy="441325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3" name="Freeform 15"/>
            <p:cNvSpPr>
              <a:spLocks/>
            </p:cNvSpPr>
            <p:nvPr/>
          </p:nvSpPr>
          <p:spPr bwMode="auto">
            <a:xfrm>
              <a:off x="14270041" y="2822576"/>
              <a:ext cx="147638" cy="182563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4" name="Freeform 16"/>
            <p:cNvSpPr>
              <a:spLocks noEditPoints="1"/>
            </p:cNvSpPr>
            <p:nvPr/>
          </p:nvSpPr>
          <p:spPr bwMode="auto">
            <a:xfrm>
              <a:off x="14404978" y="2867026"/>
              <a:ext cx="117475" cy="141288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5" name="Freeform 17"/>
            <p:cNvSpPr>
              <a:spLocks/>
            </p:cNvSpPr>
            <p:nvPr/>
          </p:nvSpPr>
          <p:spPr bwMode="auto">
            <a:xfrm>
              <a:off x="14544678" y="2867026"/>
              <a:ext cx="114300" cy="141288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6" name="Freeform 18"/>
            <p:cNvSpPr>
              <a:spLocks/>
            </p:cNvSpPr>
            <p:nvPr/>
          </p:nvSpPr>
          <p:spPr bwMode="auto">
            <a:xfrm>
              <a:off x="14684379" y="2822576"/>
              <a:ext cx="107950" cy="182563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7" name="Freeform 19"/>
            <p:cNvSpPr>
              <a:spLocks/>
            </p:cNvSpPr>
            <p:nvPr/>
          </p:nvSpPr>
          <p:spPr bwMode="auto">
            <a:xfrm>
              <a:off x="14827254" y="2867026"/>
              <a:ext cx="107950" cy="138113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8" name="Freeform 20"/>
            <p:cNvSpPr>
              <a:spLocks noEditPoints="1"/>
            </p:cNvSpPr>
            <p:nvPr/>
          </p:nvSpPr>
          <p:spPr bwMode="auto">
            <a:xfrm>
              <a:off x="14960604" y="2867026"/>
              <a:ext cx="122238" cy="141288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15114591" y="2822576"/>
              <a:ext cx="22225" cy="182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0" name="Freeform 22"/>
            <p:cNvSpPr>
              <a:spLocks noEditPoints="1"/>
            </p:cNvSpPr>
            <p:nvPr/>
          </p:nvSpPr>
          <p:spPr bwMode="auto">
            <a:xfrm>
              <a:off x="15162216" y="2867026"/>
              <a:ext cx="123825" cy="141288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1" name="Freeform 23"/>
            <p:cNvSpPr>
              <a:spLocks noEditPoints="1"/>
            </p:cNvSpPr>
            <p:nvPr/>
          </p:nvSpPr>
          <p:spPr bwMode="auto">
            <a:xfrm>
              <a:off x="15305091" y="2870201"/>
              <a:ext cx="117475" cy="188913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2" name="Freeform 24"/>
            <p:cNvSpPr>
              <a:spLocks/>
            </p:cNvSpPr>
            <p:nvPr/>
          </p:nvSpPr>
          <p:spPr bwMode="auto">
            <a:xfrm>
              <a:off x="15444791" y="2870201"/>
              <a:ext cx="120650" cy="188913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15655929" y="2816226"/>
              <a:ext cx="142875" cy="195263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4" name="Freeform 26"/>
            <p:cNvSpPr>
              <a:spLocks noEditPoints="1"/>
            </p:cNvSpPr>
            <p:nvPr/>
          </p:nvSpPr>
          <p:spPr bwMode="auto">
            <a:xfrm>
              <a:off x="15824204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15976604" y="2867026"/>
              <a:ext cx="63500" cy="138113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16046454" y="2870201"/>
              <a:ext cx="120650" cy="134938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7" name="Freeform 29"/>
            <p:cNvSpPr>
              <a:spLocks noEditPoints="1"/>
            </p:cNvSpPr>
            <p:nvPr/>
          </p:nvSpPr>
          <p:spPr bwMode="auto">
            <a:xfrm>
              <a:off x="16189329" y="2822576"/>
              <a:ext cx="22225" cy="182563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8" name="Freeform 30"/>
            <p:cNvSpPr>
              <a:spLocks/>
            </p:cNvSpPr>
            <p:nvPr/>
          </p:nvSpPr>
          <p:spPr bwMode="auto">
            <a:xfrm>
              <a:off x="16240129" y="2867026"/>
              <a:ext cx="112713" cy="141288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9" name="Freeform 31"/>
            <p:cNvSpPr>
              <a:spLocks noEditPoints="1"/>
            </p:cNvSpPr>
            <p:nvPr/>
          </p:nvSpPr>
          <p:spPr bwMode="auto">
            <a:xfrm>
              <a:off x="16371892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90" name="Freeform 32"/>
            <p:cNvSpPr>
              <a:spLocks/>
            </p:cNvSpPr>
            <p:nvPr/>
          </p:nvSpPr>
          <p:spPr bwMode="auto">
            <a:xfrm>
              <a:off x="16514767" y="2867026"/>
              <a:ext cx="107950" cy="141288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</p:grpSp>
      <p:sp>
        <p:nvSpPr>
          <p:cNvPr id="102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103" name="Rectangle 104"/>
          <p:cNvSpPr>
            <a:spLocks noChangeArrowheads="1"/>
          </p:cNvSpPr>
          <p:nvPr userDrawn="1"/>
        </p:nvSpPr>
        <p:spPr bwMode="gray">
          <a:xfrm flipH="1">
            <a:off x="-3101352" y="1892635"/>
            <a:ext cx="3018791" cy="126047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3 LINES OF TEXT</a:t>
            </a:r>
          </a:p>
        </p:txBody>
      </p:sp>
      <p:grpSp>
        <p:nvGrpSpPr>
          <p:cNvPr id="104" name="Group 103"/>
          <p:cNvGrpSpPr/>
          <p:nvPr userDrawn="1"/>
        </p:nvGrpSpPr>
        <p:grpSpPr>
          <a:xfrm>
            <a:off x="-3101342" y="1892636"/>
            <a:ext cx="3018791" cy="1260476"/>
            <a:chOff x="-460208" y="506896"/>
            <a:chExt cx="377657" cy="1260476"/>
          </a:xfrm>
        </p:grpSpPr>
        <p:cxnSp>
          <p:nvCxnSpPr>
            <p:cNvPr id="105" name="Straight Connector 104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6" name="Straight Connector 105"/>
            <p:cNvCxnSpPr/>
            <p:nvPr userDrawn="1"/>
          </p:nvCxnSpPr>
          <p:spPr bwMode="gray">
            <a:xfrm flipH="1">
              <a:off x="-460208" y="506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7" name="Group 106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108" name="Straight Connector 107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9" name="Straight Connector 108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10" name="Group 109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11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14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16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 dirty="0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17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19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0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21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22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24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5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26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7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28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9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30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31" name="Rectangle 130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2" name="Rectangle 131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33" name="Rectangle 132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33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35" name="Rectangle 134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36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7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38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9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40" name="Rectangle 139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1" name="Rectangle 140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42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3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92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1382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 userDrawn="1"/>
        </p:nvSpPr>
        <p:spPr bwMode="gray">
          <a:xfrm>
            <a:off x="658813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 dirty="0">
                <a:solidFill>
                  <a:schemeClr val="accent4"/>
                </a:solidFill>
              </a:rPr>
              <a:t>’</a:t>
            </a:r>
            <a:endParaRPr lang="en-GB" sz="19900" dirty="0">
              <a:solidFill>
                <a:schemeClr val="accent4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 userDrawn="1"/>
        </p:nvSpPr>
        <p:spPr bwMode="gray">
          <a:xfrm>
            <a:off x="1140652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 dirty="0">
                <a:solidFill>
                  <a:schemeClr val="accent4"/>
                </a:solidFill>
              </a:rPr>
              <a:t>’</a:t>
            </a:r>
            <a:endParaRPr lang="en-GB" sz="19900" dirty="0">
              <a:solidFill>
                <a:schemeClr val="accent4"/>
              </a:solidFill>
            </a:endParaRP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6096000" y="333375"/>
            <a:ext cx="57610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 dirty="0"/>
              <a:t>Click on icon left </a:t>
            </a:r>
            <a:br>
              <a:rPr lang="en-GB" dirty="0"/>
            </a:br>
            <a:r>
              <a:rPr lang="en-GB" dirty="0"/>
              <a:t>to insert picture </a:t>
            </a:r>
            <a:endParaRPr lang="nl-NL" dirty="0"/>
          </a:p>
        </p:txBody>
      </p:sp>
      <p:sp>
        <p:nvSpPr>
          <p:cNvPr id="5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INSERT YOUR QUOTE</a:t>
            </a:r>
          </a:p>
        </p:txBody>
      </p:sp>
      <p:sp>
        <p:nvSpPr>
          <p:cNvPr id="52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Name or Subtitle </a:t>
            </a:r>
          </a:p>
        </p:txBody>
      </p:sp>
      <p:sp>
        <p:nvSpPr>
          <p:cNvPr id="53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54" name="Rectangle 104"/>
          <p:cNvSpPr>
            <a:spLocks noChangeArrowheads="1"/>
          </p:cNvSpPr>
          <p:nvPr userDrawn="1"/>
        </p:nvSpPr>
        <p:spPr bwMode="gray">
          <a:xfrm flipH="1">
            <a:off x="-3101352" y="1892635"/>
            <a:ext cx="3018791" cy="126047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3 LINES OF TEXT</a:t>
            </a: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-3101342" y="1892636"/>
            <a:ext cx="3018791" cy="1260476"/>
            <a:chOff x="-460208" y="506896"/>
            <a:chExt cx="377657" cy="1260476"/>
          </a:xfrm>
        </p:grpSpPr>
        <p:cxnSp>
          <p:nvCxnSpPr>
            <p:cNvPr id="56" name="Straight Connector 55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7" name="Straight Connector 56"/>
            <p:cNvCxnSpPr/>
            <p:nvPr userDrawn="1"/>
          </p:nvCxnSpPr>
          <p:spPr bwMode="gray">
            <a:xfrm flipH="1">
              <a:off x="-460208" y="506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8" name="Group 57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59" name="Straight Connector 58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60" name="Straight Connector 59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61" name="Group 60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62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5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7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 dirty="0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8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69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70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1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72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3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5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7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8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9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81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4" name="Rectangle 83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84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6" name="Rectangle 85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7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8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9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90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91" name="Rectangle 90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3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94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22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6" name="Group 95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97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/>
            </a:p>
          </p:txBody>
        </p:sp>
        <p:sp>
          <p:nvSpPr>
            <p:cNvPr id="98" name="Rectangle 97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 dirty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 dirty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 dirty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 dirty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 dirty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</p:txBody>
        </p:sp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103" name="Group 102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07" name="Picture 106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08" name="Rectangle 107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dirty="0"/>
              </a:p>
            </p:txBody>
          </p:sp>
        </p:grpSp>
        <p:cxnSp>
          <p:nvCxnSpPr>
            <p:cNvPr id="104" name="Straight Arrow Connector 103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32688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62" y="3329637"/>
            <a:ext cx="10537826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600"/>
              </a:lnSpc>
              <a:defRPr sz="5600" b="1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62" y="4680750"/>
            <a:ext cx="10537826" cy="729450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to edit Subtitle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95362" y="5901351"/>
            <a:ext cx="10537826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tx1"/>
                </a:solidFill>
                <a:latin typeface="+mn-lt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dirty="0"/>
              <a:t>Click to edit location and date</a:t>
            </a:r>
          </a:p>
        </p:txBody>
      </p:sp>
      <p:grpSp>
        <p:nvGrpSpPr>
          <p:cNvPr id="60" name="Group 59"/>
          <p:cNvGrpSpPr/>
          <p:nvPr userDrawn="1"/>
        </p:nvGrpSpPr>
        <p:grpSpPr>
          <a:xfrm>
            <a:off x="994275" y="1309688"/>
            <a:ext cx="2975834" cy="1256727"/>
            <a:chOff x="12638090" y="1376363"/>
            <a:chExt cx="3984627" cy="1682751"/>
          </a:xfrm>
          <a:solidFill>
            <a:srgbClr val="A8A8A8"/>
          </a:solidFill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12638090" y="1376363"/>
              <a:ext cx="1346201" cy="1628775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3134978" y="1836738"/>
              <a:ext cx="352425" cy="355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14266866" y="1590676"/>
              <a:ext cx="134938" cy="5349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4" name="Freeform 8"/>
            <p:cNvSpPr>
              <a:spLocks noEditPoints="1"/>
            </p:cNvSpPr>
            <p:nvPr/>
          </p:nvSpPr>
          <p:spPr bwMode="auto">
            <a:xfrm>
              <a:off x="14468478" y="1693863"/>
              <a:ext cx="444500" cy="444500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14928854" y="1709738"/>
              <a:ext cx="503238" cy="415925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15476541" y="17097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14263691" y="2220913"/>
              <a:ext cx="420688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14779629" y="22304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9" name="Freeform 13"/>
            <p:cNvSpPr>
              <a:spLocks/>
            </p:cNvSpPr>
            <p:nvPr/>
          </p:nvSpPr>
          <p:spPr bwMode="auto">
            <a:xfrm>
              <a:off x="15009816" y="2220913"/>
              <a:ext cx="419100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0" name="Freeform 14"/>
            <p:cNvSpPr>
              <a:spLocks noEditPoints="1"/>
            </p:cNvSpPr>
            <p:nvPr/>
          </p:nvSpPr>
          <p:spPr bwMode="auto">
            <a:xfrm>
              <a:off x="15495591" y="2217738"/>
              <a:ext cx="442913" cy="441325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14270041" y="2822576"/>
              <a:ext cx="147638" cy="182563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2" name="Freeform 16"/>
            <p:cNvSpPr>
              <a:spLocks noEditPoints="1"/>
            </p:cNvSpPr>
            <p:nvPr/>
          </p:nvSpPr>
          <p:spPr bwMode="auto">
            <a:xfrm>
              <a:off x="14404978" y="2867026"/>
              <a:ext cx="117475" cy="141288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14544678" y="2867026"/>
              <a:ext cx="114300" cy="141288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14684379" y="2822576"/>
              <a:ext cx="107950" cy="182563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14827254" y="2867026"/>
              <a:ext cx="107950" cy="138113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6" name="Freeform 20"/>
            <p:cNvSpPr>
              <a:spLocks noEditPoints="1"/>
            </p:cNvSpPr>
            <p:nvPr/>
          </p:nvSpPr>
          <p:spPr bwMode="auto">
            <a:xfrm>
              <a:off x="14960604" y="2867026"/>
              <a:ext cx="122238" cy="141288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15114591" y="2822576"/>
              <a:ext cx="22225" cy="182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8" name="Freeform 22"/>
            <p:cNvSpPr>
              <a:spLocks noEditPoints="1"/>
            </p:cNvSpPr>
            <p:nvPr/>
          </p:nvSpPr>
          <p:spPr bwMode="auto">
            <a:xfrm>
              <a:off x="15162216" y="2867026"/>
              <a:ext cx="123825" cy="141288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15305091" y="2870201"/>
              <a:ext cx="117475" cy="188913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15444791" y="2870201"/>
              <a:ext cx="120650" cy="188913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1" name="Freeform 25"/>
            <p:cNvSpPr>
              <a:spLocks/>
            </p:cNvSpPr>
            <p:nvPr/>
          </p:nvSpPr>
          <p:spPr bwMode="auto">
            <a:xfrm>
              <a:off x="15655929" y="2816226"/>
              <a:ext cx="142875" cy="195263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2" name="Freeform 26"/>
            <p:cNvSpPr>
              <a:spLocks noEditPoints="1"/>
            </p:cNvSpPr>
            <p:nvPr/>
          </p:nvSpPr>
          <p:spPr bwMode="auto">
            <a:xfrm>
              <a:off x="15824204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3" name="Freeform 27"/>
            <p:cNvSpPr>
              <a:spLocks/>
            </p:cNvSpPr>
            <p:nvPr/>
          </p:nvSpPr>
          <p:spPr bwMode="auto">
            <a:xfrm>
              <a:off x="15976604" y="2867026"/>
              <a:ext cx="63500" cy="138113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4" name="Freeform 28"/>
            <p:cNvSpPr>
              <a:spLocks/>
            </p:cNvSpPr>
            <p:nvPr/>
          </p:nvSpPr>
          <p:spPr bwMode="auto">
            <a:xfrm>
              <a:off x="16046454" y="2870201"/>
              <a:ext cx="120650" cy="134938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5" name="Freeform 29"/>
            <p:cNvSpPr>
              <a:spLocks noEditPoints="1"/>
            </p:cNvSpPr>
            <p:nvPr/>
          </p:nvSpPr>
          <p:spPr bwMode="auto">
            <a:xfrm>
              <a:off x="16189329" y="2822576"/>
              <a:ext cx="22225" cy="182563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6" name="Freeform 30"/>
            <p:cNvSpPr>
              <a:spLocks/>
            </p:cNvSpPr>
            <p:nvPr/>
          </p:nvSpPr>
          <p:spPr bwMode="auto">
            <a:xfrm>
              <a:off x="16240129" y="2867026"/>
              <a:ext cx="112713" cy="141288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7" name="Freeform 31"/>
            <p:cNvSpPr>
              <a:spLocks noEditPoints="1"/>
            </p:cNvSpPr>
            <p:nvPr/>
          </p:nvSpPr>
          <p:spPr bwMode="auto">
            <a:xfrm>
              <a:off x="16371892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88" name="Freeform 32"/>
            <p:cNvSpPr>
              <a:spLocks/>
            </p:cNvSpPr>
            <p:nvPr/>
          </p:nvSpPr>
          <p:spPr bwMode="auto">
            <a:xfrm>
              <a:off x="16514767" y="2867026"/>
              <a:ext cx="107950" cy="141288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</p:grpSp>
      <p:sp>
        <p:nvSpPr>
          <p:cNvPr id="8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995362" y="5619202"/>
            <a:ext cx="10537825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lang="en-GB" sz="1500" b="0" kern="1200" baseline="0" noProof="0" dirty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noProof="0" dirty="0"/>
              <a:t>Click to edit presenter name</a:t>
            </a:r>
          </a:p>
        </p:txBody>
      </p:sp>
      <p:grpSp>
        <p:nvGrpSpPr>
          <p:cNvPr id="119" name="Group 118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20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2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23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25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 dirty="0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26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7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28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9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30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31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2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33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35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6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37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8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39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40" name="Rectangle 139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1" name="Rectangle 140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42" name="Rectangle 141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3" name="Rectangle 142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44" name="Rectangle 143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45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6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47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8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49" name="Rectangle 148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50" name="Rectangle 149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51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52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90" name="Rectangle 104"/>
          <p:cNvSpPr>
            <a:spLocks noChangeArrowheads="1"/>
          </p:cNvSpPr>
          <p:nvPr userDrawn="1"/>
        </p:nvSpPr>
        <p:spPr bwMode="gray">
          <a:xfrm flipH="1">
            <a:off x="-3101345" y="5619201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OF PRESENTER (ONE LINE)</a:t>
            </a:r>
          </a:p>
        </p:txBody>
      </p:sp>
      <p:sp>
        <p:nvSpPr>
          <p:cNvPr id="91" name="Rectangle 104"/>
          <p:cNvSpPr>
            <a:spLocks noChangeArrowheads="1"/>
          </p:cNvSpPr>
          <p:nvPr userDrawn="1"/>
        </p:nvSpPr>
        <p:spPr bwMode="gray">
          <a:xfrm flipH="1">
            <a:off x="-3101344" y="4680749"/>
            <a:ext cx="3018790" cy="729451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SUBTITLE HERE NOT MORE THAN 2 LINES OF TEXT</a:t>
            </a:r>
          </a:p>
        </p:txBody>
      </p:sp>
      <p:sp>
        <p:nvSpPr>
          <p:cNvPr id="92" name="Rectangle 104"/>
          <p:cNvSpPr>
            <a:spLocks noChangeArrowheads="1"/>
          </p:cNvSpPr>
          <p:nvPr userDrawn="1"/>
        </p:nvSpPr>
        <p:spPr bwMode="gray">
          <a:xfrm flipH="1">
            <a:off x="-3101343" y="3329475"/>
            <a:ext cx="3018790" cy="1227735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2 LINES OF TEXT</a:t>
            </a:r>
          </a:p>
        </p:txBody>
      </p:sp>
      <p:grpSp>
        <p:nvGrpSpPr>
          <p:cNvPr id="93" name="Group 92"/>
          <p:cNvGrpSpPr/>
          <p:nvPr userDrawn="1"/>
        </p:nvGrpSpPr>
        <p:grpSpPr>
          <a:xfrm>
            <a:off x="-3101342" y="3329475"/>
            <a:ext cx="3018791" cy="1227735"/>
            <a:chOff x="-460208" y="32235"/>
            <a:chExt cx="377657" cy="1227735"/>
          </a:xfrm>
        </p:grpSpPr>
        <p:cxnSp>
          <p:nvCxnSpPr>
            <p:cNvPr id="94" name="Straight Connector 93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5" name="Straight Connector 94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96" name="Group 95"/>
          <p:cNvGrpSpPr/>
          <p:nvPr userDrawn="1"/>
        </p:nvGrpSpPr>
        <p:grpSpPr>
          <a:xfrm>
            <a:off x="-3101342" y="4680750"/>
            <a:ext cx="3018791" cy="729450"/>
            <a:chOff x="-460208" y="32235"/>
            <a:chExt cx="377657" cy="729450"/>
          </a:xfrm>
        </p:grpSpPr>
        <p:cxnSp>
          <p:nvCxnSpPr>
            <p:cNvPr id="97" name="Straight Connector 96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8" name="Straight Connector 97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99" name="Group 98"/>
          <p:cNvGrpSpPr/>
          <p:nvPr userDrawn="1"/>
        </p:nvGrpSpPr>
        <p:grpSpPr>
          <a:xfrm>
            <a:off x="-3101342" y="5619202"/>
            <a:ext cx="3018791" cy="282149"/>
            <a:chOff x="-460208" y="479536"/>
            <a:chExt cx="377657" cy="282149"/>
          </a:xfrm>
        </p:grpSpPr>
        <p:cxnSp>
          <p:nvCxnSpPr>
            <p:cNvPr id="100" name="Straight Connector 99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1" name="Straight Connector 100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02" name="Rectangle 104"/>
          <p:cNvSpPr>
            <a:spLocks noChangeArrowheads="1"/>
          </p:cNvSpPr>
          <p:nvPr userDrawn="1"/>
        </p:nvSpPr>
        <p:spPr bwMode="gray">
          <a:xfrm flipH="1">
            <a:off x="-3101345" y="5908482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LOCATION, DATE (ONE LINE)</a:t>
            </a:r>
          </a:p>
        </p:txBody>
      </p:sp>
      <p:grpSp>
        <p:nvGrpSpPr>
          <p:cNvPr id="153" name="Group 152"/>
          <p:cNvGrpSpPr/>
          <p:nvPr userDrawn="1"/>
        </p:nvGrpSpPr>
        <p:grpSpPr>
          <a:xfrm>
            <a:off x="-3101342" y="5908483"/>
            <a:ext cx="3018791" cy="282149"/>
            <a:chOff x="-460208" y="479536"/>
            <a:chExt cx="377657" cy="282149"/>
          </a:xfrm>
        </p:grpSpPr>
        <p:cxnSp>
          <p:nvCxnSpPr>
            <p:cNvPr id="154" name="Straight Connector 153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55" name="Straight Connector 154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05233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 userDrawn="1"/>
        </p:nvSpPr>
        <p:spPr bwMode="gray">
          <a:xfrm>
            <a:off x="658813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 dirty="0">
                <a:solidFill>
                  <a:srgbClr val="D4D2D2"/>
                </a:solidFill>
              </a:rPr>
              <a:t>’</a:t>
            </a:r>
            <a:endParaRPr lang="en-GB" sz="19900" dirty="0">
              <a:solidFill>
                <a:srgbClr val="D4D2D2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 userDrawn="1"/>
        </p:nvSpPr>
        <p:spPr bwMode="gray">
          <a:xfrm>
            <a:off x="1140652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 dirty="0">
                <a:solidFill>
                  <a:srgbClr val="D4D2D2"/>
                </a:solidFill>
              </a:rPr>
              <a:t>’</a:t>
            </a:r>
            <a:endParaRPr lang="en-GB" sz="19900" dirty="0">
              <a:solidFill>
                <a:srgbClr val="D4D2D2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to edit Subtitle text styles</a:t>
            </a: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6096000" y="333375"/>
            <a:ext cx="57610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 dirty="0"/>
              <a:t>Click on icon left </a:t>
            </a:r>
            <a:br>
              <a:rPr lang="en-GB" dirty="0"/>
            </a:br>
            <a:r>
              <a:rPr lang="en-GB" dirty="0"/>
              <a:t>to insert picture </a:t>
            </a:r>
            <a:endParaRPr lang="nl-NL" dirty="0"/>
          </a:p>
        </p:txBody>
      </p:sp>
      <p:sp>
        <p:nvSpPr>
          <p:cNvPr id="49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50" name="Rectangle 104"/>
          <p:cNvSpPr>
            <a:spLocks noChangeArrowheads="1"/>
          </p:cNvSpPr>
          <p:nvPr userDrawn="1"/>
        </p:nvSpPr>
        <p:spPr bwMode="gray">
          <a:xfrm flipH="1">
            <a:off x="-3101352" y="1892635"/>
            <a:ext cx="3018791" cy="126047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3 LINES OF TEXT</a:t>
            </a: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-3101342" y="1892636"/>
            <a:ext cx="3018791" cy="1260476"/>
            <a:chOff x="-460208" y="506896"/>
            <a:chExt cx="377657" cy="1260476"/>
          </a:xfrm>
        </p:grpSpPr>
        <p:cxnSp>
          <p:nvCxnSpPr>
            <p:cNvPr id="52" name="Straight Connector 51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3" name="Straight Connector 52"/>
            <p:cNvCxnSpPr/>
            <p:nvPr userDrawn="1"/>
          </p:nvCxnSpPr>
          <p:spPr bwMode="gray">
            <a:xfrm flipH="1">
              <a:off x="-460208" y="506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4" name="Group 53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55" name="Straight Connector 54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6" name="Straight Connector 55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7" name="Group 56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58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1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3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 dirty="0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4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6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68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69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1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3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5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77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78" name="Rectangle 77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0" name="Rectangle 79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3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4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5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6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87" name="Rectangle 86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89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90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2" name="Group 91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93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/>
            </a:p>
          </p:txBody>
        </p:sp>
        <p:sp>
          <p:nvSpPr>
            <p:cNvPr id="94" name="Rectangle 93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 dirty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 dirty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 dirty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 dirty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 dirty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</p:txBody>
        </p: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99" name="Group 98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03" name="Picture 102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04" name="Rectangle 103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dirty="0"/>
              </a:p>
            </p:txBody>
          </p:sp>
        </p:grpSp>
        <p:cxnSp>
          <p:nvCxnSpPr>
            <p:cNvPr id="100" name="Straight Arrow Connector 99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47797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932160" y="6019800"/>
            <a:ext cx="1259840" cy="83819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8814" y="1544637"/>
            <a:ext cx="5184774" cy="447516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6348413" y="-2"/>
            <a:ext cx="5843587" cy="6858002"/>
          </a:xfrm>
          <a:custGeom>
            <a:avLst/>
            <a:gdLst>
              <a:gd name="connsiteX0" fmla="*/ 5034304 w 5843587"/>
              <a:gd name="connsiteY0" fmla="*/ 6352964 h 6858001"/>
              <a:gd name="connsiteX1" fmla="*/ 4994816 w 5843587"/>
              <a:gd name="connsiteY1" fmla="*/ 6392626 h 6858001"/>
              <a:gd name="connsiteX2" fmla="*/ 5034304 w 5843587"/>
              <a:gd name="connsiteY2" fmla="*/ 6432288 h 6858001"/>
              <a:gd name="connsiteX3" fmla="*/ 5073792 w 5843587"/>
              <a:gd name="connsiteY3" fmla="*/ 6392626 h 6858001"/>
              <a:gd name="connsiteX4" fmla="*/ 5034304 w 5843587"/>
              <a:gd name="connsiteY4" fmla="*/ 6352964 h 6858001"/>
              <a:gd name="connsiteX5" fmla="*/ 5031821 w 5843587"/>
              <a:gd name="connsiteY5" fmla="*/ 6250330 h 6858001"/>
              <a:gd name="connsiteX6" fmla="*/ 4927244 w 5843587"/>
              <a:gd name="connsiteY6" fmla="*/ 6293859 h 6858001"/>
              <a:gd name="connsiteX7" fmla="*/ 4883137 w 5843587"/>
              <a:gd name="connsiteY7" fmla="*/ 6397330 h 6858001"/>
              <a:gd name="connsiteX8" fmla="*/ 4983446 w 5843587"/>
              <a:gd name="connsiteY8" fmla="*/ 6534339 h 6858001"/>
              <a:gd name="connsiteX9" fmla="*/ 5014036 w 5843587"/>
              <a:gd name="connsiteY9" fmla="*/ 6485815 h 6858001"/>
              <a:gd name="connsiteX10" fmla="*/ 4940050 w 5843587"/>
              <a:gd name="connsiteY10" fmla="*/ 6396616 h 6858001"/>
              <a:gd name="connsiteX11" fmla="*/ 5033244 w 5843587"/>
              <a:gd name="connsiteY11" fmla="*/ 6304563 h 6858001"/>
              <a:gd name="connsiteX12" fmla="*/ 5128573 w 5843587"/>
              <a:gd name="connsiteY12" fmla="*/ 6394475 h 6858001"/>
              <a:gd name="connsiteX13" fmla="*/ 5104385 w 5843587"/>
              <a:gd name="connsiteY13" fmla="*/ 6463693 h 6858001"/>
              <a:gd name="connsiteX14" fmla="*/ 5103673 w 5843587"/>
              <a:gd name="connsiteY14" fmla="*/ 6463693 h 6858001"/>
              <a:gd name="connsiteX15" fmla="*/ 5103673 w 5843587"/>
              <a:gd name="connsiteY15" fmla="*/ 6464407 h 6858001"/>
              <a:gd name="connsiteX16" fmla="*/ 5003365 w 5843587"/>
              <a:gd name="connsiteY16" fmla="*/ 6613547 h 6858001"/>
              <a:gd name="connsiteX17" fmla="*/ 5055298 w 5843587"/>
              <a:gd name="connsiteY17" fmla="*/ 6613547 h 6858001"/>
              <a:gd name="connsiteX18" fmla="*/ 5078774 w 5843587"/>
              <a:gd name="connsiteY18" fmla="*/ 6600703 h 6858001"/>
              <a:gd name="connsiteX19" fmla="*/ 5133553 w 5843587"/>
              <a:gd name="connsiteY19" fmla="*/ 6511504 h 6858001"/>
              <a:gd name="connsiteX20" fmla="*/ 5144224 w 5843587"/>
              <a:gd name="connsiteY20" fmla="*/ 6495091 h 6858001"/>
              <a:gd name="connsiteX21" fmla="*/ 5184774 w 5843587"/>
              <a:gd name="connsiteY21" fmla="*/ 6393048 h 6858001"/>
              <a:gd name="connsiteX22" fmla="*/ 5137821 w 5843587"/>
              <a:gd name="connsiteY22" fmla="*/ 6289578 h 6858001"/>
              <a:gd name="connsiteX23" fmla="*/ 5031821 w 5843587"/>
              <a:gd name="connsiteY23" fmla="*/ 6250330 h 6858001"/>
              <a:gd name="connsiteX24" fmla="*/ 0 w 5843587"/>
              <a:gd name="connsiteY24" fmla="*/ 0 h 6858001"/>
              <a:gd name="connsiteX25" fmla="*/ 5843587 w 5843587"/>
              <a:gd name="connsiteY25" fmla="*/ 0 h 6858001"/>
              <a:gd name="connsiteX26" fmla="*/ 5843587 w 5843587"/>
              <a:gd name="connsiteY26" fmla="*/ 6858001 h 6858001"/>
              <a:gd name="connsiteX27" fmla="*/ 0 w 5843587"/>
              <a:gd name="connsiteY27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843587" h="6858001">
                <a:moveTo>
                  <a:pt x="5034304" y="6352964"/>
                </a:moveTo>
                <a:cubicBezTo>
                  <a:pt x="5012495" y="6352964"/>
                  <a:pt x="4994816" y="6370721"/>
                  <a:pt x="4994816" y="6392626"/>
                </a:cubicBezTo>
                <a:cubicBezTo>
                  <a:pt x="4994816" y="6414531"/>
                  <a:pt x="5012495" y="6432288"/>
                  <a:pt x="5034304" y="6432288"/>
                </a:cubicBezTo>
                <a:cubicBezTo>
                  <a:pt x="5056113" y="6432288"/>
                  <a:pt x="5073792" y="6414531"/>
                  <a:pt x="5073792" y="6392626"/>
                </a:cubicBezTo>
                <a:cubicBezTo>
                  <a:pt x="5073792" y="6370721"/>
                  <a:pt x="5056113" y="6352964"/>
                  <a:pt x="5034304" y="6352964"/>
                </a:cubicBezTo>
                <a:close/>
                <a:moveTo>
                  <a:pt x="5031821" y="6250330"/>
                </a:moveTo>
                <a:cubicBezTo>
                  <a:pt x="4992694" y="6250330"/>
                  <a:pt x="4954989" y="6266029"/>
                  <a:pt x="4927244" y="6293859"/>
                </a:cubicBezTo>
                <a:cubicBezTo>
                  <a:pt x="4898788" y="6321689"/>
                  <a:pt x="4883137" y="6358796"/>
                  <a:pt x="4883137" y="6397330"/>
                </a:cubicBezTo>
                <a:cubicBezTo>
                  <a:pt x="4883137" y="6461553"/>
                  <a:pt x="4922976" y="6515785"/>
                  <a:pt x="4983446" y="6534339"/>
                </a:cubicBezTo>
                <a:cubicBezTo>
                  <a:pt x="5014036" y="6485815"/>
                  <a:pt x="5014036" y="6485815"/>
                  <a:pt x="5014036" y="6485815"/>
                </a:cubicBezTo>
                <a:cubicBezTo>
                  <a:pt x="4971352" y="6477965"/>
                  <a:pt x="4940050" y="6441572"/>
                  <a:pt x="4940050" y="6396616"/>
                </a:cubicBezTo>
                <a:cubicBezTo>
                  <a:pt x="4940050" y="6345951"/>
                  <a:pt x="4981311" y="6304563"/>
                  <a:pt x="5033244" y="6304563"/>
                </a:cubicBezTo>
                <a:cubicBezTo>
                  <a:pt x="5080197" y="6304563"/>
                  <a:pt x="5128573" y="6338102"/>
                  <a:pt x="5128573" y="6394475"/>
                </a:cubicBezTo>
                <a:cubicBezTo>
                  <a:pt x="5128573" y="6420878"/>
                  <a:pt x="5115767" y="6443713"/>
                  <a:pt x="5104385" y="6463693"/>
                </a:cubicBezTo>
                <a:cubicBezTo>
                  <a:pt x="5103673" y="6463693"/>
                  <a:pt x="5103673" y="6463693"/>
                  <a:pt x="5103673" y="6463693"/>
                </a:cubicBezTo>
                <a:cubicBezTo>
                  <a:pt x="5103673" y="6464407"/>
                  <a:pt x="5103673" y="6464407"/>
                  <a:pt x="5103673" y="6464407"/>
                </a:cubicBezTo>
                <a:cubicBezTo>
                  <a:pt x="5003365" y="6613547"/>
                  <a:pt x="5003365" y="6613547"/>
                  <a:pt x="5003365" y="6613547"/>
                </a:cubicBezTo>
                <a:cubicBezTo>
                  <a:pt x="5055298" y="6613547"/>
                  <a:pt x="5055298" y="6613547"/>
                  <a:pt x="5055298" y="6613547"/>
                </a:cubicBezTo>
                <a:cubicBezTo>
                  <a:pt x="5064546" y="6613547"/>
                  <a:pt x="5073794" y="6608552"/>
                  <a:pt x="5078774" y="6600703"/>
                </a:cubicBezTo>
                <a:cubicBezTo>
                  <a:pt x="5133553" y="6511504"/>
                  <a:pt x="5133553" y="6511504"/>
                  <a:pt x="5133553" y="6511504"/>
                </a:cubicBezTo>
                <a:cubicBezTo>
                  <a:pt x="5137110" y="6505795"/>
                  <a:pt x="5140667" y="6500087"/>
                  <a:pt x="5144224" y="6495091"/>
                </a:cubicBezTo>
                <a:cubicBezTo>
                  <a:pt x="5164143" y="6462266"/>
                  <a:pt x="5184774" y="6428014"/>
                  <a:pt x="5184774" y="6393048"/>
                </a:cubicBezTo>
                <a:cubicBezTo>
                  <a:pt x="5184774" y="6340956"/>
                  <a:pt x="5159163" y="6308131"/>
                  <a:pt x="5137821" y="6289578"/>
                </a:cubicBezTo>
                <a:cubicBezTo>
                  <a:pt x="5110076" y="6264602"/>
                  <a:pt x="5070949" y="6250330"/>
                  <a:pt x="5031821" y="6250330"/>
                </a:cubicBezTo>
                <a:close/>
                <a:moveTo>
                  <a:pt x="0" y="0"/>
                </a:moveTo>
                <a:lnTo>
                  <a:pt x="5843587" y="0"/>
                </a:lnTo>
                <a:lnTo>
                  <a:pt x="5843587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 dirty="0"/>
              <a:t>Click on icon left </a:t>
            </a:r>
            <a:br>
              <a:rPr lang="en-GB" dirty="0"/>
            </a:br>
            <a:r>
              <a:rPr lang="en-GB" dirty="0"/>
              <a:t>to insert picture 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515833"/>
            <a:ext cx="5184775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1" y="6370641"/>
            <a:ext cx="5169898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this </a:t>
            </a:r>
            <a:r>
              <a:rPr lang="en-GB" noProof="0" dirty="0"/>
              <a:t>presentation</a:t>
            </a:r>
            <a:r>
              <a:rPr lang="en-US" dirty="0"/>
              <a:t> (Footer Text)</a:t>
            </a:r>
            <a:endParaRPr lang="nl-NL" dirty="0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35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/>
            </a:p>
          </p:txBody>
        </p:sp>
        <p:sp>
          <p:nvSpPr>
            <p:cNvPr id="36" name="Rectangle 35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 dirty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 dirty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 dirty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 dirty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 dirty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6" name="Rectangle 45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dirty="0"/>
              </a:p>
            </p:txBody>
          </p:sp>
        </p:grpSp>
        <p:cxnSp>
          <p:nvCxnSpPr>
            <p:cNvPr id="42" name="Straight Arrow Connector 41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7227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With Image Right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8814" y="1544637"/>
            <a:ext cx="5184774" cy="447516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6348413" y="333375"/>
            <a:ext cx="5508625" cy="5686425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 dirty="0"/>
              <a:t>Click on icon left </a:t>
            </a:r>
            <a:br>
              <a:rPr lang="en-GB" dirty="0"/>
            </a:br>
            <a:r>
              <a:rPr lang="en-GB" dirty="0"/>
              <a:t>to insert picture 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515833"/>
            <a:ext cx="5184775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this </a:t>
            </a:r>
            <a:r>
              <a:rPr lang="en-GB" noProof="0" dirty="0"/>
              <a:t>presentation</a:t>
            </a:r>
            <a:r>
              <a:rPr lang="en-US" dirty="0"/>
              <a:t> (Footer Text)</a:t>
            </a:r>
            <a:endParaRPr lang="nl-NL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21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 dirty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 dirty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 dirty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 dirty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 dirty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dirty="0"/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41115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348413" y="1544638"/>
            <a:ext cx="5194301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0" y="-2"/>
            <a:ext cx="5843588" cy="6858002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 dirty="0"/>
              <a:t>Click on icon left </a:t>
            </a:r>
            <a:br>
              <a:rPr lang="en-GB" dirty="0"/>
            </a:br>
            <a:r>
              <a:rPr lang="en-GB" dirty="0"/>
              <a:t>to insert picture 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413" y="515833"/>
            <a:ext cx="5173661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026094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348413" y="6370641"/>
            <a:ext cx="4753927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this </a:t>
            </a:r>
            <a:r>
              <a:rPr lang="en-GB" noProof="0" dirty="0"/>
              <a:t>presentation</a:t>
            </a:r>
            <a:r>
              <a:rPr lang="en-US" dirty="0"/>
              <a:t> (Footer Text)</a:t>
            </a:r>
            <a:endParaRPr lang="nl-NL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21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 dirty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 dirty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 dirty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 dirty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 dirty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dirty="0"/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788292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With Image Left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348413" y="1544638"/>
            <a:ext cx="5194301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334962" y="333375"/>
            <a:ext cx="5508626" cy="5686425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 dirty="0"/>
              <a:t>Click on icon left </a:t>
            </a:r>
            <a:br>
              <a:rPr lang="en-GB" dirty="0"/>
            </a:br>
            <a:r>
              <a:rPr lang="en-GB" dirty="0"/>
              <a:t>to insert picture 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413" y="515833"/>
            <a:ext cx="5173661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351371" y="6372229"/>
            <a:ext cx="272256" cy="188119"/>
          </a:xfrm>
        </p:spPr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1" y="6370641"/>
            <a:ext cx="7181850" cy="1897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of this presentation (Footer Text)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21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 dirty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 dirty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 dirty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 dirty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 dirty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dirty="0"/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251922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0932160" y="6019800"/>
            <a:ext cx="1259840" cy="83819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9220200" y="0"/>
            <a:ext cx="2971800" cy="6858000"/>
          </a:xfrm>
          <a:custGeom>
            <a:avLst/>
            <a:gdLst>
              <a:gd name="connsiteX0" fmla="*/ 2162517 w 2971800"/>
              <a:gd name="connsiteY0" fmla="*/ 6352962 h 6857999"/>
              <a:gd name="connsiteX1" fmla="*/ 2123029 w 2971800"/>
              <a:gd name="connsiteY1" fmla="*/ 6392624 h 6857999"/>
              <a:gd name="connsiteX2" fmla="*/ 2162517 w 2971800"/>
              <a:gd name="connsiteY2" fmla="*/ 6432286 h 6857999"/>
              <a:gd name="connsiteX3" fmla="*/ 2202005 w 2971800"/>
              <a:gd name="connsiteY3" fmla="*/ 6392624 h 6857999"/>
              <a:gd name="connsiteX4" fmla="*/ 2162517 w 2971800"/>
              <a:gd name="connsiteY4" fmla="*/ 6352962 h 6857999"/>
              <a:gd name="connsiteX5" fmla="*/ 2160034 w 2971800"/>
              <a:gd name="connsiteY5" fmla="*/ 6250328 h 6857999"/>
              <a:gd name="connsiteX6" fmla="*/ 2055457 w 2971800"/>
              <a:gd name="connsiteY6" fmla="*/ 6293857 h 6857999"/>
              <a:gd name="connsiteX7" fmla="*/ 2011350 w 2971800"/>
              <a:gd name="connsiteY7" fmla="*/ 6397328 h 6857999"/>
              <a:gd name="connsiteX8" fmla="*/ 2111659 w 2971800"/>
              <a:gd name="connsiteY8" fmla="*/ 6534337 h 6857999"/>
              <a:gd name="connsiteX9" fmla="*/ 2142249 w 2971800"/>
              <a:gd name="connsiteY9" fmla="*/ 6485813 h 6857999"/>
              <a:gd name="connsiteX10" fmla="*/ 2068263 w 2971800"/>
              <a:gd name="connsiteY10" fmla="*/ 6396614 h 6857999"/>
              <a:gd name="connsiteX11" fmla="*/ 2161457 w 2971800"/>
              <a:gd name="connsiteY11" fmla="*/ 6304561 h 6857999"/>
              <a:gd name="connsiteX12" fmla="*/ 2256786 w 2971800"/>
              <a:gd name="connsiteY12" fmla="*/ 6394473 h 6857999"/>
              <a:gd name="connsiteX13" fmla="*/ 2232598 w 2971800"/>
              <a:gd name="connsiteY13" fmla="*/ 6463691 h 6857999"/>
              <a:gd name="connsiteX14" fmla="*/ 2231886 w 2971800"/>
              <a:gd name="connsiteY14" fmla="*/ 6463691 h 6857999"/>
              <a:gd name="connsiteX15" fmla="*/ 2231886 w 2971800"/>
              <a:gd name="connsiteY15" fmla="*/ 6464405 h 6857999"/>
              <a:gd name="connsiteX16" fmla="*/ 2131578 w 2971800"/>
              <a:gd name="connsiteY16" fmla="*/ 6613545 h 6857999"/>
              <a:gd name="connsiteX17" fmla="*/ 2183511 w 2971800"/>
              <a:gd name="connsiteY17" fmla="*/ 6613545 h 6857999"/>
              <a:gd name="connsiteX18" fmla="*/ 2206987 w 2971800"/>
              <a:gd name="connsiteY18" fmla="*/ 6600701 h 6857999"/>
              <a:gd name="connsiteX19" fmla="*/ 2261766 w 2971800"/>
              <a:gd name="connsiteY19" fmla="*/ 6511502 h 6857999"/>
              <a:gd name="connsiteX20" fmla="*/ 2272437 w 2971800"/>
              <a:gd name="connsiteY20" fmla="*/ 6495089 h 6857999"/>
              <a:gd name="connsiteX21" fmla="*/ 2312987 w 2971800"/>
              <a:gd name="connsiteY21" fmla="*/ 6393046 h 6857999"/>
              <a:gd name="connsiteX22" fmla="*/ 2266034 w 2971800"/>
              <a:gd name="connsiteY22" fmla="*/ 6289576 h 6857999"/>
              <a:gd name="connsiteX23" fmla="*/ 2160034 w 2971800"/>
              <a:gd name="connsiteY23" fmla="*/ 6250328 h 6857999"/>
              <a:gd name="connsiteX24" fmla="*/ 0 w 2971800"/>
              <a:gd name="connsiteY24" fmla="*/ 0 h 6857999"/>
              <a:gd name="connsiteX25" fmla="*/ 2971800 w 2971800"/>
              <a:gd name="connsiteY25" fmla="*/ 0 h 6857999"/>
              <a:gd name="connsiteX26" fmla="*/ 2971800 w 2971800"/>
              <a:gd name="connsiteY26" fmla="*/ 6857999 h 6857999"/>
              <a:gd name="connsiteX27" fmla="*/ 0 w 2971800"/>
              <a:gd name="connsiteY2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971800" h="6857999">
                <a:moveTo>
                  <a:pt x="2162517" y="6352962"/>
                </a:moveTo>
                <a:cubicBezTo>
                  <a:pt x="2140708" y="6352962"/>
                  <a:pt x="2123029" y="6370719"/>
                  <a:pt x="2123029" y="6392624"/>
                </a:cubicBezTo>
                <a:cubicBezTo>
                  <a:pt x="2123029" y="6414529"/>
                  <a:pt x="2140708" y="6432286"/>
                  <a:pt x="2162517" y="6432286"/>
                </a:cubicBezTo>
                <a:cubicBezTo>
                  <a:pt x="2184326" y="6432286"/>
                  <a:pt x="2202005" y="6414529"/>
                  <a:pt x="2202005" y="6392624"/>
                </a:cubicBezTo>
                <a:cubicBezTo>
                  <a:pt x="2202005" y="6370719"/>
                  <a:pt x="2184326" y="6352962"/>
                  <a:pt x="2162517" y="6352962"/>
                </a:cubicBezTo>
                <a:close/>
                <a:moveTo>
                  <a:pt x="2160034" y="6250328"/>
                </a:moveTo>
                <a:cubicBezTo>
                  <a:pt x="2120907" y="6250328"/>
                  <a:pt x="2083202" y="6266027"/>
                  <a:pt x="2055457" y="6293857"/>
                </a:cubicBezTo>
                <a:cubicBezTo>
                  <a:pt x="2027001" y="6321687"/>
                  <a:pt x="2011350" y="6358794"/>
                  <a:pt x="2011350" y="6397328"/>
                </a:cubicBezTo>
                <a:cubicBezTo>
                  <a:pt x="2011350" y="6461551"/>
                  <a:pt x="2051189" y="6515783"/>
                  <a:pt x="2111659" y="6534337"/>
                </a:cubicBezTo>
                <a:cubicBezTo>
                  <a:pt x="2142249" y="6485813"/>
                  <a:pt x="2142249" y="6485813"/>
                  <a:pt x="2142249" y="6485813"/>
                </a:cubicBezTo>
                <a:cubicBezTo>
                  <a:pt x="2099565" y="6477963"/>
                  <a:pt x="2068263" y="6441570"/>
                  <a:pt x="2068263" y="6396614"/>
                </a:cubicBezTo>
                <a:cubicBezTo>
                  <a:pt x="2068263" y="6345949"/>
                  <a:pt x="2109524" y="6304561"/>
                  <a:pt x="2161457" y="6304561"/>
                </a:cubicBezTo>
                <a:cubicBezTo>
                  <a:pt x="2208410" y="6304561"/>
                  <a:pt x="2256786" y="6338100"/>
                  <a:pt x="2256786" y="6394473"/>
                </a:cubicBezTo>
                <a:cubicBezTo>
                  <a:pt x="2256786" y="6420876"/>
                  <a:pt x="2243980" y="6443711"/>
                  <a:pt x="2232598" y="6463691"/>
                </a:cubicBezTo>
                <a:cubicBezTo>
                  <a:pt x="2231886" y="6463691"/>
                  <a:pt x="2231886" y="6463691"/>
                  <a:pt x="2231886" y="6463691"/>
                </a:cubicBezTo>
                <a:cubicBezTo>
                  <a:pt x="2231886" y="6464405"/>
                  <a:pt x="2231886" y="6464405"/>
                  <a:pt x="2231886" y="6464405"/>
                </a:cubicBezTo>
                <a:cubicBezTo>
                  <a:pt x="2131578" y="6613545"/>
                  <a:pt x="2131578" y="6613545"/>
                  <a:pt x="2131578" y="6613545"/>
                </a:cubicBezTo>
                <a:cubicBezTo>
                  <a:pt x="2183511" y="6613545"/>
                  <a:pt x="2183511" y="6613545"/>
                  <a:pt x="2183511" y="6613545"/>
                </a:cubicBezTo>
                <a:cubicBezTo>
                  <a:pt x="2192759" y="6613545"/>
                  <a:pt x="2202007" y="6608550"/>
                  <a:pt x="2206987" y="6600701"/>
                </a:cubicBezTo>
                <a:cubicBezTo>
                  <a:pt x="2261766" y="6511502"/>
                  <a:pt x="2261766" y="6511502"/>
                  <a:pt x="2261766" y="6511502"/>
                </a:cubicBezTo>
                <a:cubicBezTo>
                  <a:pt x="2265323" y="6505793"/>
                  <a:pt x="2268880" y="6500085"/>
                  <a:pt x="2272437" y="6495089"/>
                </a:cubicBezTo>
                <a:cubicBezTo>
                  <a:pt x="2292356" y="6462264"/>
                  <a:pt x="2312987" y="6428012"/>
                  <a:pt x="2312987" y="6393046"/>
                </a:cubicBezTo>
                <a:cubicBezTo>
                  <a:pt x="2312987" y="6340954"/>
                  <a:pt x="2287376" y="6308129"/>
                  <a:pt x="2266034" y="6289576"/>
                </a:cubicBezTo>
                <a:cubicBezTo>
                  <a:pt x="2238289" y="6264600"/>
                  <a:pt x="2199162" y="6250328"/>
                  <a:pt x="2160034" y="6250328"/>
                </a:cubicBezTo>
                <a:close/>
                <a:moveTo>
                  <a:pt x="0" y="0"/>
                </a:moveTo>
                <a:lnTo>
                  <a:pt x="2971800" y="0"/>
                </a:lnTo>
                <a:lnTo>
                  <a:pt x="297180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 dirty="0"/>
              <a:t>Click on icon left </a:t>
            </a:r>
            <a:br>
              <a:rPr lang="en-GB" dirty="0"/>
            </a:br>
            <a:r>
              <a:rPr lang="en-GB" dirty="0"/>
              <a:t>to insert picture 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8814" y="1544638"/>
            <a:ext cx="8281985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1" y="6370641"/>
            <a:ext cx="7181850" cy="1897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of this presentation (Footer Text)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515833"/>
            <a:ext cx="8281986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22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/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 dirty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 dirty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 dirty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 dirty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 dirty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6" name="Rectangle 45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dirty="0"/>
              </a:p>
            </p:txBody>
          </p:sp>
        </p:grpSp>
        <p:cxnSp>
          <p:nvCxnSpPr>
            <p:cNvPr id="42" name="Straight Arrow Connector 41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75486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th Image Right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8814" y="1544638"/>
            <a:ext cx="8281985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9220200" y="333375"/>
            <a:ext cx="2636838" cy="5686425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 dirty="0"/>
              <a:t>Click on icon left </a:t>
            </a:r>
            <a:br>
              <a:rPr lang="en-GB" dirty="0"/>
            </a:br>
            <a:r>
              <a:rPr lang="en-GB" dirty="0"/>
              <a:t>to insert picture </a:t>
            </a:r>
            <a:endParaRPr lang="nl-NL" dirty="0"/>
          </a:p>
        </p:txBody>
      </p:sp>
      <p:sp>
        <p:nvSpPr>
          <p:cNvPr id="10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1" y="6370641"/>
            <a:ext cx="7181850" cy="1897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this presentation (Footer Text)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515833"/>
            <a:ext cx="8281986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21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 dirty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 dirty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 dirty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 dirty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 dirty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dirty="0"/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666221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251202" y="1544638"/>
            <a:ext cx="8281986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0" y="1"/>
            <a:ext cx="2971799" cy="685800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 dirty="0"/>
              <a:t>Click on icon left </a:t>
            </a:r>
            <a:br>
              <a:rPr lang="en-GB" dirty="0"/>
            </a:br>
            <a:r>
              <a:rPr lang="en-GB" dirty="0"/>
              <a:t>to insert picture </a:t>
            </a:r>
            <a:endParaRPr lang="nl-NL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8"/>
          </p:nvPr>
        </p:nvSpPr>
        <p:spPr>
          <a:xfrm>
            <a:off x="3251202" y="6372229"/>
            <a:ext cx="272256" cy="188119"/>
          </a:xfrm>
        </p:spPr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3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3573522" y="6370641"/>
            <a:ext cx="7181850" cy="1897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of this presentation (Footer Text)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2" y="515833"/>
            <a:ext cx="8270872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21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 dirty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 dirty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 dirty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 dirty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 dirty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dirty="0"/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802191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th Image Left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251202" y="1544638"/>
            <a:ext cx="8281986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334962" y="333375"/>
            <a:ext cx="2636837" cy="5686425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 dirty="0"/>
              <a:t>Click on icon left </a:t>
            </a:r>
            <a:br>
              <a:rPr lang="en-GB" dirty="0"/>
            </a:br>
            <a:r>
              <a:rPr lang="en-GB" dirty="0"/>
              <a:t>to insert picture 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2" y="515833"/>
            <a:ext cx="8270872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of this presentation (Footer Text)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21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 dirty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 dirty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 dirty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 dirty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 dirty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dirty="0"/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9400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0" y="1"/>
            <a:ext cx="12192000" cy="601980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 dirty="0"/>
              <a:t>Click on icon left </a:t>
            </a:r>
            <a:br>
              <a:rPr lang="en-GB" dirty="0"/>
            </a:br>
            <a:r>
              <a:rPr lang="en-GB" dirty="0"/>
              <a:t>to insert picture </a:t>
            </a:r>
            <a:endParaRPr lang="nl-N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of this presentation (Footer Text)</a:t>
            </a:r>
          </a:p>
        </p:txBody>
      </p:sp>
      <p:sp>
        <p:nvSpPr>
          <p:cNvPr id="7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11231550" y="6250328"/>
            <a:ext cx="301637" cy="363217"/>
            <a:chOff x="10789528" y="6237520"/>
            <a:chExt cx="312274" cy="376026"/>
          </a:xfrm>
        </p:grpSpPr>
        <p:sp>
          <p:nvSpPr>
            <p:cNvPr id="52" name="Freeform 5"/>
            <p:cNvSpPr>
              <a:spLocks/>
            </p:cNvSpPr>
            <p:nvPr userDrawn="1"/>
          </p:nvSpPr>
          <p:spPr bwMode="auto">
            <a:xfrm>
              <a:off x="10789528" y="6237520"/>
              <a:ext cx="312274" cy="376026"/>
            </a:xfrm>
            <a:custGeom>
              <a:avLst/>
              <a:gdLst>
                <a:gd name="T0" fmla="*/ 358 w 424"/>
                <a:gd name="T1" fmla="*/ 55 h 509"/>
                <a:gd name="T2" fmla="*/ 209 w 424"/>
                <a:gd name="T3" fmla="*/ 0 h 509"/>
                <a:gd name="T4" fmla="*/ 62 w 424"/>
                <a:gd name="T5" fmla="*/ 61 h 509"/>
                <a:gd name="T6" fmla="*/ 0 w 424"/>
                <a:gd name="T7" fmla="*/ 206 h 509"/>
                <a:gd name="T8" fmla="*/ 141 w 424"/>
                <a:gd name="T9" fmla="*/ 398 h 509"/>
                <a:gd name="T10" fmla="*/ 184 w 424"/>
                <a:gd name="T11" fmla="*/ 330 h 509"/>
                <a:gd name="T12" fmla="*/ 80 w 424"/>
                <a:gd name="T13" fmla="*/ 205 h 509"/>
                <a:gd name="T14" fmla="*/ 211 w 424"/>
                <a:gd name="T15" fmla="*/ 76 h 509"/>
                <a:gd name="T16" fmla="*/ 345 w 424"/>
                <a:gd name="T17" fmla="*/ 202 h 509"/>
                <a:gd name="T18" fmla="*/ 311 w 424"/>
                <a:gd name="T19" fmla="*/ 299 h 509"/>
                <a:gd name="T20" fmla="*/ 310 w 424"/>
                <a:gd name="T21" fmla="*/ 299 h 509"/>
                <a:gd name="T22" fmla="*/ 310 w 424"/>
                <a:gd name="T23" fmla="*/ 300 h 509"/>
                <a:gd name="T24" fmla="*/ 169 w 424"/>
                <a:gd name="T25" fmla="*/ 509 h 509"/>
                <a:gd name="T26" fmla="*/ 242 w 424"/>
                <a:gd name="T27" fmla="*/ 509 h 509"/>
                <a:gd name="T28" fmla="*/ 275 w 424"/>
                <a:gd name="T29" fmla="*/ 491 h 509"/>
                <a:gd name="T30" fmla="*/ 352 w 424"/>
                <a:gd name="T31" fmla="*/ 366 h 509"/>
                <a:gd name="T32" fmla="*/ 367 w 424"/>
                <a:gd name="T33" fmla="*/ 343 h 509"/>
                <a:gd name="T34" fmla="*/ 424 w 424"/>
                <a:gd name="T35" fmla="*/ 200 h 509"/>
                <a:gd name="T36" fmla="*/ 358 w 424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4" h="509">
                  <a:moveTo>
                    <a:pt x="358" y="55"/>
                  </a:moveTo>
                  <a:cubicBezTo>
                    <a:pt x="319" y="20"/>
                    <a:pt x="264" y="0"/>
                    <a:pt x="209" y="0"/>
                  </a:cubicBezTo>
                  <a:cubicBezTo>
                    <a:pt x="154" y="0"/>
                    <a:pt x="101" y="22"/>
                    <a:pt x="62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80" y="268"/>
                    <a:pt x="80" y="205"/>
                  </a:cubicBezTo>
                  <a:cubicBezTo>
                    <a:pt x="80" y="134"/>
                    <a:pt x="138" y="76"/>
                    <a:pt x="211" y="76"/>
                  </a:cubicBezTo>
                  <a:cubicBezTo>
                    <a:pt x="277" y="76"/>
                    <a:pt x="345" y="123"/>
                    <a:pt x="345" y="202"/>
                  </a:cubicBezTo>
                  <a:cubicBezTo>
                    <a:pt x="345" y="239"/>
                    <a:pt x="327" y="271"/>
                    <a:pt x="311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9" y="509"/>
                    <a:pt x="169" y="509"/>
                    <a:pt x="169" y="509"/>
                  </a:cubicBezTo>
                  <a:cubicBezTo>
                    <a:pt x="242" y="509"/>
                    <a:pt x="242" y="509"/>
                    <a:pt x="242" y="509"/>
                  </a:cubicBezTo>
                  <a:cubicBezTo>
                    <a:pt x="255" y="509"/>
                    <a:pt x="268" y="502"/>
                    <a:pt x="275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7" y="358"/>
                    <a:pt x="362" y="350"/>
                    <a:pt x="367" y="343"/>
                  </a:cubicBezTo>
                  <a:cubicBezTo>
                    <a:pt x="395" y="297"/>
                    <a:pt x="424" y="249"/>
                    <a:pt x="424" y="200"/>
                  </a:cubicBezTo>
                  <a:cubicBezTo>
                    <a:pt x="424" y="127"/>
                    <a:pt x="388" y="81"/>
                    <a:pt x="358" y="55"/>
                  </a:cubicBezTo>
                </a:path>
              </a:pathLst>
            </a:cu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3" name="Oval 6"/>
            <p:cNvSpPr>
              <a:spLocks noChangeArrowheads="1"/>
            </p:cNvSpPr>
            <p:nvPr userDrawn="1"/>
          </p:nvSpPr>
          <p:spPr bwMode="auto">
            <a:xfrm>
              <a:off x="10905145" y="6343773"/>
              <a:ext cx="81760" cy="82121"/>
            </a:xfrm>
            <a:prstGeom prst="ellipse">
              <a:avLst/>
            </a:pr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54" name="Rectangle 104"/>
          <p:cNvSpPr>
            <a:spLocks noChangeArrowheads="1"/>
          </p:cNvSpPr>
          <p:nvPr userDrawn="1"/>
        </p:nvSpPr>
        <p:spPr bwMode="gray">
          <a:xfrm>
            <a:off x="12263437" y="6019797"/>
            <a:ext cx="3681702" cy="84296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NO CONTENT BETWEEN THESE RED LINES</a:t>
            </a: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12266222" y="6019797"/>
            <a:ext cx="3678917" cy="834408"/>
            <a:chOff x="-460208" y="425562"/>
            <a:chExt cx="377657" cy="834408"/>
          </a:xfrm>
        </p:grpSpPr>
        <p:cxnSp>
          <p:nvCxnSpPr>
            <p:cNvPr id="56" name="Straight Connector 55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7" name="Straight Connector 56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8" name="Group 57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59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2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4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 dirty="0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5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7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69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0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1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2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4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6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7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78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79" name="Rectangle 78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4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6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7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0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11" name="Rectangle 104"/>
          <p:cNvSpPr>
            <a:spLocks noChangeArrowheads="1"/>
          </p:cNvSpPr>
          <p:nvPr userDrawn="1"/>
        </p:nvSpPr>
        <p:spPr bwMode="gray">
          <a:xfrm flipH="1">
            <a:off x="-3101341" y="6019801"/>
            <a:ext cx="3018787" cy="8432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FOOTER </a:t>
            </a:r>
            <a:b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</a:br>
            <a: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Go to tab </a:t>
            </a:r>
            <a:r>
              <a:rPr kumimoji="0" lang="en-GB" alt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“insert”</a:t>
            </a:r>
            <a: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b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Select </a:t>
            </a:r>
            <a:r>
              <a:rPr kumimoji="0" lang="en-GB" alt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“header &amp; footer”</a:t>
            </a:r>
            <a:b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Insert your text and click </a:t>
            </a:r>
            <a:r>
              <a:rPr kumimoji="0" lang="en-GB" alt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‘Apply to all’</a:t>
            </a:r>
            <a:endParaRPr kumimoji="0" lang="en-GB" alt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112" name="Group 111"/>
          <p:cNvGrpSpPr/>
          <p:nvPr userDrawn="1"/>
        </p:nvGrpSpPr>
        <p:grpSpPr>
          <a:xfrm>
            <a:off x="-3101342" y="6019797"/>
            <a:ext cx="3018791" cy="834408"/>
            <a:chOff x="-460208" y="425562"/>
            <a:chExt cx="377657" cy="834408"/>
          </a:xfrm>
        </p:grpSpPr>
        <p:cxnSp>
          <p:nvCxnSpPr>
            <p:cNvPr id="113" name="Straight Connector 112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14" name="Straight Connector 113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92" name="Group 91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93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/>
            </a:p>
          </p:txBody>
        </p:sp>
        <p:sp>
          <p:nvSpPr>
            <p:cNvPr id="94" name="Rectangle 93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 dirty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 dirty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 dirty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 dirty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 dirty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</p:txBody>
        </p: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99" name="Group 98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03" name="Picture 102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04" name="Rectangle 103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dirty="0"/>
              </a:p>
            </p:txBody>
          </p:sp>
        </p:grpSp>
        <p:cxnSp>
          <p:nvCxnSpPr>
            <p:cNvPr id="100" name="Straight Arrow Connector 99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96244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95362" y="5901351"/>
            <a:ext cx="6142037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dirty="0"/>
              <a:t>Click to edit location and date</a:t>
            </a:r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62" y="3329637"/>
            <a:ext cx="6142037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600"/>
              </a:lnSpc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62" y="4680750"/>
            <a:ext cx="6142037" cy="729450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Subtitle text styles</a:t>
            </a:r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7454900" y="333375"/>
            <a:ext cx="44021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 dirty="0"/>
              <a:t>Click on icon left </a:t>
            </a:r>
            <a:br>
              <a:rPr lang="en-GB" dirty="0"/>
            </a:br>
            <a:r>
              <a:rPr lang="en-GB" dirty="0"/>
              <a:t>to insert picture </a:t>
            </a:r>
            <a:endParaRPr lang="nl-NL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994275" y="1309688"/>
            <a:ext cx="2975834" cy="1256727"/>
            <a:chOff x="12638090" y="1376363"/>
            <a:chExt cx="3984627" cy="1682751"/>
          </a:xfrm>
          <a:solidFill>
            <a:schemeClr val="bg1"/>
          </a:solidFill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12638090" y="1376363"/>
              <a:ext cx="1346201" cy="1628775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3134978" y="1836738"/>
              <a:ext cx="352425" cy="355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4266866" y="1590676"/>
              <a:ext cx="134938" cy="534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14468478" y="1693863"/>
              <a:ext cx="444500" cy="444500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14928854" y="1709738"/>
              <a:ext cx="503238" cy="415925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15476541" y="17097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14263691" y="2220913"/>
              <a:ext cx="420688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14779629" y="22304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15009816" y="2220913"/>
              <a:ext cx="419100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3" name="Freeform 14"/>
            <p:cNvSpPr>
              <a:spLocks noEditPoints="1"/>
            </p:cNvSpPr>
            <p:nvPr/>
          </p:nvSpPr>
          <p:spPr bwMode="auto">
            <a:xfrm>
              <a:off x="15495591" y="2217738"/>
              <a:ext cx="442913" cy="441325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14270041" y="2822576"/>
              <a:ext cx="147638" cy="182563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5" name="Freeform 16"/>
            <p:cNvSpPr>
              <a:spLocks noEditPoints="1"/>
            </p:cNvSpPr>
            <p:nvPr/>
          </p:nvSpPr>
          <p:spPr bwMode="auto">
            <a:xfrm>
              <a:off x="14404978" y="2867026"/>
              <a:ext cx="117475" cy="141288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14544678" y="2867026"/>
              <a:ext cx="114300" cy="141288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auto">
            <a:xfrm>
              <a:off x="14684379" y="2822576"/>
              <a:ext cx="107950" cy="182563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auto">
            <a:xfrm>
              <a:off x="14827254" y="2867026"/>
              <a:ext cx="107950" cy="138113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9" name="Freeform 20"/>
            <p:cNvSpPr>
              <a:spLocks noEditPoints="1"/>
            </p:cNvSpPr>
            <p:nvPr/>
          </p:nvSpPr>
          <p:spPr bwMode="auto">
            <a:xfrm>
              <a:off x="14960604" y="2867026"/>
              <a:ext cx="122238" cy="141288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15114591" y="2822576"/>
              <a:ext cx="22225" cy="182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1" name="Freeform 22"/>
            <p:cNvSpPr>
              <a:spLocks noEditPoints="1"/>
            </p:cNvSpPr>
            <p:nvPr/>
          </p:nvSpPr>
          <p:spPr bwMode="auto">
            <a:xfrm>
              <a:off x="15162216" y="2867026"/>
              <a:ext cx="123825" cy="141288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2" name="Freeform 23"/>
            <p:cNvSpPr>
              <a:spLocks noEditPoints="1"/>
            </p:cNvSpPr>
            <p:nvPr/>
          </p:nvSpPr>
          <p:spPr bwMode="auto">
            <a:xfrm>
              <a:off x="15305091" y="2870201"/>
              <a:ext cx="117475" cy="188913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3" name="Freeform 24"/>
            <p:cNvSpPr>
              <a:spLocks/>
            </p:cNvSpPr>
            <p:nvPr/>
          </p:nvSpPr>
          <p:spPr bwMode="auto">
            <a:xfrm>
              <a:off x="15444791" y="2870201"/>
              <a:ext cx="120650" cy="188913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4" name="Freeform 25"/>
            <p:cNvSpPr>
              <a:spLocks/>
            </p:cNvSpPr>
            <p:nvPr/>
          </p:nvSpPr>
          <p:spPr bwMode="auto">
            <a:xfrm>
              <a:off x="15655929" y="2816226"/>
              <a:ext cx="142875" cy="195263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5" name="Freeform 26"/>
            <p:cNvSpPr>
              <a:spLocks noEditPoints="1"/>
            </p:cNvSpPr>
            <p:nvPr/>
          </p:nvSpPr>
          <p:spPr bwMode="auto">
            <a:xfrm>
              <a:off x="15824204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6" name="Freeform 27"/>
            <p:cNvSpPr>
              <a:spLocks/>
            </p:cNvSpPr>
            <p:nvPr/>
          </p:nvSpPr>
          <p:spPr bwMode="auto">
            <a:xfrm>
              <a:off x="15976604" y="2867026"/>
              <a:ext cx="63500" cy="138113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7" name="Freeform 28"/>
            <p:cNvSpPr>
              <a:spLocks/>
            </p:cNvSpPr>
            <p:nvPr/>
          </p:nvSpPr>
          <p:spPr bwMode="auto">
            <a:xfrm>
              <a:off x="16046454" y="2870201"/>
              <a:ext cx="120650" cy="134938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8" name="Freeform 29"/>
            <p:cNvSpPr>
              <a:spLocks noEditPoints="1"/>
            </p:cNvSpPr>
            <p:nvPr/>
          </p:nvSpPr>
          <p:spPr bwMode="auto">
            <a:xfrm>
              <a:off x="16189329" y="2822576"/>
              <a:ext cx="22225" cy="182563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16240129" y="2867026"/>
              <a:ext cx="112713" cy="141288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0" name="Freeform 31"/>
            <p:cNvSpPr>
              <a:spLocks noEditPoints="1"/>
            </p:cNvSpPr>
            <p:nvPr/>
          </p:nvSpPr>
          <p:spPr bwMode="auto">
            <a:xfrm>
              <a:off x="16371892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1" name="Freeform 32"/>
            <p:cNvSpPr>
              <a:spLocks/>
            </p:cNvSpPr>
            <p:nvPr/>
          </p:nvSpPr>
          <p:spPr bwMode="auto">
            <a:xfrm>
              <a:off x="16514767" y="2867026"/>
              <a:ext cx="107950" cy="141288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</p:grpSp>
      <p:sp>
        <p:nvSpPr>
          <p:cNvPr id="9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995363" y="5619202"/>
            <a:ext cx="6142036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lang="en-GB" sz="1500" b="0" kern="1200" baseline="0" noProof="0" dirty="0">
                <a:solidFill>
                  <a:schemeClr val="bg1"/>
                </a:solidFill>
                <a:latin typeface="+mn-lt"/>
                <a:ea typeface="+mn-ea"/>
                <a:cs typeface="ING Me" pitchFamily="2" charset="0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noProof="0" dirty="0"/>
              <a:t>Click to edit presenter name</a:t>
            </a:r>
          </a:p>
        </p:txBody>
      </p:sp>
      <p:grpSp>
        <p:nvGrpSpPr>
          <p:cNvPr id="113" name="Group 112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14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6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17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19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 dirty="0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20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22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24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25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6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27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8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29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0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31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2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33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34" name="Rectangle 133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5" name="Rectangle 134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36" name="Rectangle 135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7" name="Rectangle 136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38" name="Rectangle 137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39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0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41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2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43" name="Rectangle 142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4" name="Rectangle 143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45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6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grpSp>
        <p:nvGrpSpPr>
          <p:cNvPr id="160" name="Group 159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161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/>
            </a:p>
          </p:txBody>
        </p:sp>
        <p:sp>
          <p:nvSpPr>
            <p:cNvPr id="162" name="Rectangle 161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 dirty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 dirty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 dirty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 dirty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 dirty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</p:txBody>
        </p:sp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167" name="Group 166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71" name="Picture 170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72" name="Rectangle 171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dirty="0"/>
              </a:p>
            </p:txBody>
          </p:sp>
        </p:grpSp>
        <p:cxnSp>
          <p:nvCxnSpPr>
            <p:cNvPr id="168" name="Straight Arrow Connector 167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Oval 169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/>
            </a:p>
          </p:txBody>
        </p:sp>
      </p:grpSp>
      <p:sp>
        <p:nvSpPr>
          <p:cNvPr id="147" name="Rectangle 104"/>
          <p:cNvSpPr>
            <a:spLocks noChangeArrowheads="1"/>
          </p:cNvSpPr>
          <p:nvPr userDrawn="1"/>
        </p:nvSpPr>
        <p:spPr bwMode="gray">
          <a:xfrm flipH="1">
            <a:off x="-3101345" y="5619201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OF PRESENTER (ONE LINE)</a:t>
            </a:r>
          </a:p>
        </p:txBody>
      </p:sp>
      <p:sp>
        <p:nvSpPr>
          <p:cNvPr id="148" name="Rectangle 104"/>
          <p:cNvSpPr>
            <a:spLocks noChangeArrowheads="1"/>
          </p:cNvSpPr>
          <p:nvPr userDrawn="1"/>
        </p:nvSpPr>
        <p:spPr bwMode="gray">
          <a:xfrm flipH="1">
            <a:off x="-3101344" y="4680749"/>
            <a:ext cx="3018790" cy="729451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SUBTITLE HERE NOT MORE THAN 2 LINES OF TEXT</a:t>
            </a:r>
          </a:p>
        </p:txBody>
      </p:sp>
      <p:sp>
        <p:nvSpPr>
          <p:cNvPr id="149" name="Rectangle 104"/>
          <p:cNvSpPr>
            <a:spLocks noChangeArrowheads="1"/>
          </p:cNvSpPr>
          <p:nvPr userDrawn="1"/>
        </p:nvSpPr>
        <p:spPr bwMode="gray">
          <a:xfrm flipH="1">
            <a:off x="-3101343" y="3329475"/>
            <a:ext cx="3018790" cy="1227735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2 LINES OF TEXT</a:t>
            </a:r>
          </a:p>
        </p:txBody>
      </p:sp>
      <p:grpSp>
        <p:nvGrpSpPr>
          <p:cNvPr id="150" name="Group 149"/>
          <p:cNvGrpSpPr/>
          <p:nvPr userDrawn="1"/>
        </p:nvGrpSpPr>
        <p:grpSpPr>
          <a:xfrm>
            <a:off x="-3101342" y="3329475"/>
            <a:ext cx="3018791" cy="1227735"/>
            <a:chOff x="-460208" y="32235"/>
            <a:chExt cx="377657" cy="1227735"/>
          </a:xfrm>
        </p:grpSpPr>
        <p:cxnSp>
          <p:nvCxnSpPr>
            <p:cNvPr id="151" name="Straight Connector 150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52" name="Straight Connector 151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53" name="Group 152"/>
          <p:cNvGrpSpPr/>
          <p:nvPr userDrawn="1"/>
        </p:nvGrpSpPr>
        <p:grpSpPr>
          <a:xfrm>
            <a:off x="-3101342" y="4680750"/>
            <a:ext cx="3018791" cy="729450"/>
            <a:chOff x="-460208" y="32235"/>
            <a:chExt cx="377657" cy="729450"/>
          </a:xfrm>
        </p:grpSpPr>
        <p:cxnSp>
          <p:nvCxnSpPr>
            <p:cNvPr id="154" name="Straight Connector 153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55" name="Straight Connector 154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56" name="Group 155"/>
          <p:cNvGrpSpPr/>
          <p:nvPr userDrawn="1"/>
        </p:nvGrpSpPr>
        <p:grpSpPr>
          <a:xfrm>
            <a:off x="-3101342" y="5619202"/>
            <a:ext cx="3018791" cy="282149"/>
            <a:chOff x="-460208" y="479536"/>
            <a:chExt cx="377657" cy="282149"/>
          </a:xfrm>
        </p:grpSpPr>
        <p:cxnSp>
          <p:nvCxnSpPr>
            <p:cNvPr id="157" name="Straight Connector 156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58" name="Straight Connector 157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59" name="Rectangle 104"/>
          <p:cNvSpPr>
            <a:spLocks noChangeArrowheads="1"/>
          </p:cNvSpPr>
          <p:nvPr userDrawn="1"/>
        </p:nvSpPr>
        <p:spPr bwMode="gray">
          <a:xfrm flipH="1">
            <a:off x="-3101345" y="5908482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LOCATION, DATE (ONE LINE)</a:t>
            </a:r>
          </a:p>
        </p:txBody>
      </p:sp>
      <p:grpSp>
        <p:nvGrpSpPr>
          <p:cNvPr id="173" name="Group 172"/>
          <p:cNvGrpSpPr/>
          <p:nvPr userDrawn="1"/>
        </p:nvGrpSpPr>
        <p:grpSpPr>
          <a:xfrm>
            <a:off x="-3101342" y="5908483"/>
            <a:ext cx="3018791" cy="282149"/>
            <a:chOff x="-460208" y="479536"/>
            <a:chExt cx="377657" cy="282149"/>
          </a:xfrm>
        </p:grpSpPr>
        <p:cxnSp>
          <p:nvCxnSpPr>
            <p:cNvPr id="174" name="Straight Connector 173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75" name="Straight Connector 174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01778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Slide With Blu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grpSp>
        <p:nvGrpSpPr>
          <p:cNvPr id="52" name="Group 51"/>
          <p:cNvGrpSpPr/>
          <p:nvPr userDrawn="1"/>
        </p:nvGrpSpPr>
        <p:grpSpPr>
          <a:xfrm>
            <a:off x="11231550" y="6250328"/>
            <a:ext cx="301637" cy="363217"/>
            <a:chOff x="10789528" y="6237520"/>
            <a:chExt cx="312274" cy="376026"/>
          </a:xfrm>
        </p:grpSpPr>
        <p:sp>
          <p:nvSpPr>
            <p:cNvPr id="53" name="Freeform 5"/>
            <p:cNvSpPr>
              <a:spLocks/>
            </p:cNvSpPr>
            <p:nvPr userDrawn="1"/>
          </p:nvSpPr>
          <p:spPr bwMode="auto">
            <a:xfrm>
              <a:off x="10789528" y="6237520"/>
              <a:ext cx="312274" cy="376026"/>
            </a:xfrm>
            <a:custGeom>
              <a:avLst/>
              <a:gdLst>
                <a:gd name="T0" fmla="*/ 358 w 424"/>
                <a:gd name="T1" fmla="*/ 55 h 509"/>
                <a:gd name="T2" fmla="*/ 209 w 424"/>
                <a:gd name="T3" fmla="*/ 0 h 509"/>
                <a:gd name="T4" fmla="*/ 62 w 424"/>
                <a:gd name="T5" fmla="*/ 61 h 509"/>
                <a:gd name="T6" fmla="*/ 0 w 424"/>
                <a:gd name="T7" fmla="*/ 206 h 509"/>
                <a:gd name="T8" fmla="*/ 141 w 424"/>
                <a:gd name="T9" fmla="*/ 398 h 509"/>
                <a:gd name="T10" fmla="*/ 184 w 424"/>
                <a:gd name="T11" fmla="*/ 330 h 509"/>
                <a:gd name="T12" fmla="*/ 80 w 424"/>
                <a:gd name="T13" fmla="*/ 205 h 509"/>
                <a:gd name="T14" fmla="*/ 211 w 424"/>
                <a:gd name="T15" fmla="*/ 76 h 509"/>
                <a:gd name="T16" fmla="*/ 345 w 424"/>
                <a:gd name="T17" fmla="*/ 202 h 509"/>
                <a:gd name="T18" fmla="*/ 311 w 424"/>
                <a:gd name="T19" fmla="*/ 299 h 509"/>
                <a:gd name="T20" fmla="*/ 310 w 424"/>
                <a:gd name="T21" fmla="*/ 299 h 509"/>
                <a:gd name="T22" fmla="*/ 310 w 424"/>
                <a:gd name="T23" fmla="*/ 300 h 509"/>
                <a:gd name="T24" fmla="*/ 169 w 424"/>
                <a:gd name="T25" fmla="*/ 509 h 509"/>
                <a:gd name="T26" fmla="*/ 242 w 424"/>
                <a:gd name="T27" fmla="*/ 509 h 509"/>
                <a:gd name="T28" fmla="*/ 275 w 424"/>
                <a:gd name="T29" fmla="*/ 491 h 509"/>
                <a:gd name="T30" fmla="*/ 352 w 424"/>
                <a:gd name="T31" fmla="*/ 366 h 509"/>
                <a:gd name="T32" fmla="*/ 367 w 424"/>
                <a:gd name="T33" fmla="*/ 343 h 509"/>
                <a:gd name="T34" fmla="*/ 424 w 424"/>
                <a:gd name="T35" fmla="*/ 200 h 509"/>
                <a:gd name="T36" fmla="*/ 358 w 424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4" h="509">
                  <a:moveTo>
                    <a:pt x="358" y="55"/>
                  </a:moveTo>
                  <a:cubicBezTo>
                    <a:pt x="319" y="20"/>
                    <a:pt x="264" y="0"/>
                    <a:pt x="209" y="0"/>
                  </a:cubicBezTo>
                  <a:cubicBezTo>
                    <a:pt x="154" y="0"/>
                    <a:pt x="101" y="22"/>
                    <a:pt x="62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80" y="268"/>
                    <a:pt x="80" y="205"/>
                  </a:cubicBezTo>
                  <a:cubicBezTo>
                    <a:pt x="80" y="134"/>
                    <a:pt x="138" y="76"/>
                    <a:pt x="211" y="76"/>
                  </a:cubicBezTo>
                  <a:cubicBezTo>
                    <a:pt x="277" y="76"/>
                    <a:pt x="345" y="123"/>
                    <a:pt x="345" y="202"/>
                  </a:cubicBezTo>
                  <a:cubicBezTo>
                    <a:pt x="345" y="239"/>
                    <a:pt x="327" y="271"/>
                    <a:pt x="311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9" y="509"/>
                    <a:pt x="169" y="509"/>
                    <a:pt x="169" y="509"/>
                  </a:cubicBezTo>
                  <a:cubicBezTo>
                    <a:pt x="242" y="509"/>
                    <a:pt x="242" y="509"/>
                    <a:pt x="242" y="509"/>
                  </a:cubicBezTo>
                  <a:cubicBezTo>
                    <a:pt x="255" y="509"/>
                    <a:pt x="268" y="502"/>
                    <a:pt x="275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7" y="358"/>
                    <a:pt x="362" y="350"/>
                    <a:pt x="367" y="343"/>
                  </a:cubicBezTo>
                  <a:cubicBezTo>
                    <a:pt x="395" y="297"/>
                    <a:pt x="424" y="249"/>
                    <a:pt x="424" y="200"/>
                  </a:cubicBezTo>
                  <a:cubicBezTo>
                    <a:pt x="424" y="127"/>
                    <a:pt x="388" y="81"/>
                    <a:pt x="358" y="55"/>
                  </a:cubicBezTo>
                </a:path>
              </a:pathLst>
            </a:cu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4" name="Oval 6"/>
            <p:cNvSpPr>
              <a:spLocks noChangeArrowheads="1"/>
            </p:cNvSpPr>
            <p:nvPr userDrawn="1"/>
          </p:nvSpPr>
          <p:spPr bwMode="auto">
            <a:xfrm>
              <a:off x="10905145" y="6343773"/>
              <a:ext cx="81760" cy="82121"/>
            </a:xfrm>
            <a:prstGeom prst="ellipse">
              <a:avLst/>
            </a:pr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5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6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of this presentation (Footer Text)</a:t>
            </a:r>
          </a:p>
        </p:txBody>
      </p:sp>
      <p:sp>
        <p:nvSpPr>
          <p:cNvPr id="57" name="Rectangle 104"/>
          <p:cNvSpPr>
            <a:spLocks noChangeArrowheads="1"/>
          </p:cNvSpPr>
          <p:nvPr userDrawn="1"/>
        </p:nvSpPr>
        <p:spPr bwMode="gray">
          <a:xfrm flipH="1">
            <a:off x="-3101342" y="503263"/>
            <a:ext cx="3018787" cy="756707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2 LINES OF TEXT</a:t>
            </a:r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-3101340" y="515833"/>
            <a:ext cx="3018790" cy="744137"/>
            <a:chOff x="-460208" y="515833"/>
            <a:chExt cx="377657" cy="744137"/>
          </a:xfrm>
        </p:grpSpPr>
        <p:cxnSp>
          <p:nvCxnSpPr>
            <p:cNvPr id="59" name="Straight Connector 58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60" name="Straight Connector 59"/>
            <p:cNvCxnSpPr/>
            <p:nvPr userDrawn="1"/>
          </p:nvCxnSpPr>
          <p:spPr bwMode="gray">
            <a:xfrm flipH="1">
              <a:off x="-460208" y="515833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65" name="Rectangle 64"/>
          <p:cNvSpPr/>
          <p:nvPr userDrawn="1"/>
        </p:nvSpPr>
        <p:spPr bwMode="gray">
          <a:xfrm>
            <a:off x="-3101340" y="1544635"/>
            <a:ext cx="3018790" cy="437965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80000" bIns="108000" rtlCol="0" anchor="t" anchorCtr="0">
            <a:noAutofit/>
          </a:bodyPr>
          <a:lstStyle/>
          <a:p>
            <a:pPr algn="l"/>
            <a:r>
              <a:rPr lang="en-US" sz="1200" b="1" dirty="0">
                <a:solidFill>
                  <a:schemeClr val="tx1"/>
                </a:solidFill>
                <a:latin typeface="+mj-lt"/>
              </a:rPr>
              <a:t>INSERT IMAGE VIA</a:t>
            </a:r>
          </a:p>
          <a:p>
            <a:pPr algn="l"/>
            <a:r>
              <a:rPr lang="en-US" sz="1100" b="0" dirty="0">
                <a:solidFill>
                  <a:schemeClr val="tx1"/>
                </a:solidFill>
              </a:rPr>
              <a:t>Go to TAB </a:t>
            </a:r>
            <a:r>
              <a:rPr lang="en-US" sz="1100" b="1" dirty="0">
                <a:solidFill>
                  <a:schemeClr val="tx1"/>
                </a:solidFill>
              </a:rPr>
              <a:t>“Design” </a:t>
            </a:r>
            <a:r>
              <a:rPr lang="en-US" sz="1100" b="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US" sz="1100" b="0" dirty="0">
                <a:solidFill>
                  <a:schemeClr val="tx1"/>
                </a:solidFill>
              </a:rPr>
              <a:t>Click </a:t>
            </a:r>
            <a:r>
              <a:rPr lang="en-US" sz="1100" b="1" dirty="0">
                <a:solidFill>
                  <a:schemeClr val="tx1"/>
                </a:solidFill>
              </a:rPr>
              <a:t>Format Background </a:t>
            </a:r>
            <a:r>
              <a:rPr lang="en-US" sz="1100" b="0" dirty="0">
                <a:solidFill>
                  <a:schemeClr val="tx1"/>
                </a:solidFill>
              </a:rPr>
              <a:t>&gt; </a:t>
            </a:r>
            <a:br>
              <a:rPr lang="en-US" sz="1100" b="0" dirty="0">
                <a:solidFill>
                  <a:schemeClr val="tx1"/>
                </a:solidFill>
              </a:rPr>
            </a:br>
            <a:r>
              <a:rPr lang="en-US" sz="1100" b="0" dirty="0">
                <a:solidFill>
                  <a:schemeClr val="tx1"/>
                </a:solidFill>
              </a:rPr>
              <a:t>Now click </a:t>
            </a:r>
            <a:r>
              <a:rPr lang="en-US" sz="1100" b="1" dirty="0">
                <a:solidFill>
                  <a:schemeClr val="tx1"/>
                </a:solidFill>
              </a:rPr>
              <a:t>Picture</a:t>
            </a:r>
            <a:r>
              <a:rPr lang="en-US" sz="1100" b="1" baseline="0" dirty="0">
                <a:solidFill>
                  <a:schemeClr val="tx1"/>
                </a:solidFill>
              </a:rPr>
              <a:t> or texture fill </a:t>
            </a:r>
            <a:r>
              <a:rPr lang="en-US" sz="1100" b="0" baseline="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US" sz="1100" b="0" i="0" baseline="0" dirty="0">
                <a:solidFill>
                  <a:schemeClr val="tx1"/>
                </a:solidFill>
              </a:rPr>
              <a:t>Click </a:t>
            </a:r>
            <a:r>
              <a:rPr lang="en-US" sz="1100" b="1" i="0" baseline="0" dirty="0">
                <a:solidFill>
                  <a:schemeClr val="tx1"/>
                </a:solidFill>
              </a:rPr>
              <a:t>“File” </a:t>
            </a:r>
            <a:r>
              <a:rPr lang="en-US" sz="1100" b="0" i="0" baseline="0" dirty="0">
                <a:solidFill>
                  <a:schemeClr val="tx1"/>
                </a:solidFill>
              </a:rPr>
              <a:t>to browse to </a:t>
            </a:r>
            <a:r>
              <a:rPr lang="en-US" sz="1100" b="0" baseline="0" dirty="0">
                <a:solidFill>
                  <a:schemeClr val="tx1"/>
                </a:solidFill>
              </a:rPr>
              <a:t>your image</a:t>
            </a:r>
          </a:p>
          <a:p>
            <a:pPr algn="l"/>
            <a:r>
              <a:rPr lang="en-US" sz="1100" b="0" baseline="0" dirty="0">
                <a:solidFill>
                  <a:schemeClr val="tx1"/>
                </a:solidFill>
              </a:rPr>
              <a:t>Make sure </a:t>
            </a:r>
            <a:r>
              <a:rPr lang="en-US" sz="1100" b="1" i="0" baseline="0" dirty="0">
                <a:solidFill>
                  <a:schemeClr val="tx1"/>
                </a:solidFill>
              </a:rPr>
              <a:t>“Tile picture as texture”  </a:t>
            </a:r>
            <a:r>
              <a:rPr lang="en-US" sz="1100" b="0" baseline="0" dirty="0">
                <a:solidFill>
                  <a:schemeClr val="tx1"/>
                </a:solidFill>
              </a:rPr>
              <a:t>is ticked</a:t>
            </a:r>
            <a:endParaRPr lang="en-US" sz="1100" b="0" dirty="0">
              <a:solidFill>
                <a:schemeClr val="tx1"/>
              </a:solidFill>
            </a:endParaRPr>
          </a:p>
        </p:txBody>
      </p:sp>
      <p:cxnSp>
        <p:nvCxnSpPr>
          <p:cNvPr id="69" name="Straight Connector 68"/>
          <p:cNvCxnSpPr/>
          <p:nvPr userDrawn="1"/>
        </p:nvCxnSpPr>
        <p:spPr bwMode="gray">
          <a:xfrm flipH="1">
            <a:off x="-3101345" y="1544638"/>
            <a:ext cx="3018791" cy="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dash"/>
            <a:miter lim="800000"/>
          </a:ln>
          <a:effectLst/>
        </p:spPr>
      </p:cxnSp>
      <p:sp>
        <p:nvSpPr>
          <p:cNvPr id="110" name="Rectangle 104"/>
          <p:cNvSpPr>
            <a:spLocks noChangeArrowheads="1"/>
          </p:cNvSpPr>
          <p:nvPr userDrawn="1"/>
        </p:nvSpPr>
        <p:spPr bwMode="gray">
          <a:xfrm>
            <a:off x="12263437" y="6019797"/>
            <a:ext cx="3681702" cy="84296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NO CONTENT BETWEEN THESE RED LINES</a:t>
            </a:r>
          </a:p>
        </p:txBody>
      </p:sp>
      <p:grpSp>
        <p:nvGrpSpPr>
          <p:cNvPr id="111" name="Group 110"/>
          <p:cNvGrpSpPr/>
          <p:nvPr userDrawn="1"/>
        </p:nvGrpSpPr>
        <p:grpSpPr>
          <a:xfrm>
            <a:off x="12266222" y="6019797"/>
            <a:ext cx="3678917" cy="834408"/>
            <a:chOff x="-460208" y="425562"/>
            <a:chExt cx="377657" cy="834408"/>
          </a:xfrm>
        </p:grpSpPr>
        <p:cxnSp>
          <p:nvCxnSpPr>
            <p:cNvPr id="112" name="Straight Connector 111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13" name="Straight Connector 112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14" name="Group 113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15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>
                <a:solidFill>
                  <a:schemeClr val="tx1"/>
                </a:solidFill>
              </a:endParaRPr>
            </a:p>
          </p:txBody>
        </p:sp>
        <p:sp>
          <p:nvSpPr>
            <p:cNvPr id="116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7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18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20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 dirty="0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21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2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23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25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26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7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28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9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30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1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32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3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34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35" name="Rectangle 134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6" name="Rectangle 135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37" name="Rectangle 136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8" name="Rectangle 137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39" name="Rectangle 138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40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1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42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3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44" name="Rectangle 143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5" name="Rectangle 144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46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7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66" name="Rectangle 104"/>
          <p:cNvSpPr>
            <a:spLocks noChangeArrowheads="1"/>
          </p:cNvSpPr>
          <p:nvPr userDrawn="1"/>
        </p:nvSpPr>
        <p:spPr bwMode="gray">
          <a:xfrm flipH="1">
            <a:off x="-3101341" y="6019801"/>
            <a:ext cx="3018787" cy="8432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FOOTER </a:t>
            </a:r>
            <a:b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</a:br>
            <a: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Go to tab </a:t>
            </a:r>
            <a:r>
              <a:rPr kumimoji="0" lang="en-GB" alt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“insert”</a:t>
            </a:r>
            <a: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b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Select </a:t>
            </a:r>
            <a:r>
              <a:rPr kumimoji="0" lang="en-GB" alt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“header &amp; footer”</a:t>
            </a:r>
            <a:b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Insert your text and click </a:t>
            </a:r>
            <a:r>
              <a:rPr kumimoji="0" lang="en-GB" alt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‘Apply to all’</a:t>
            </a:r>
            <a:endParaRPr kumimoji="0" lang="en-GB" alt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67" name="Group 66"/>
          <p:cNvGrpSpPr/>
          <p:nvPr userDrawn="1"/>
        </p:nvGrpSpPr>
        <p:grpSpPr>
          <a:xfrm>
            <a:off x="-3101342" y="6019797"/>
            <a:ext cx="3018791" cy="834408"/>
            <a:chOff x="-460208" y="425562"/>
            <a:chExt cx="377657" cy="834408"/>
          </a:xfrm>
        </p:grpSpPr>
        <p:cxnSp>
          <p:nvCxnSpPr>
            <p:cNvPr id="68" name="Straight Connector 67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70" name="Straight Connector 69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752785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Slide With Whit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grpSp>
        <p:nvGrpSpPr>
          <p:cNvPr id="46" name="Group 45"/>
          <p:cNvGrpSpPr/>
          <p:nvPr userDrawn="1"/>
        </p:nvGrpSpPr>
        <p:grpSpPr>
          <a:xfrm>
            <a:off x="11231550" y="6250328"/>
            <a:ext cx="301637" cy="363217"/>
            <a:chOff x="10789528" y="6237520"/>
            <a:chExt cx="312274" cy="376026"/>
          </a:xfrm>
          <a:solidFill>
            <a:schemeClr val="bg1"/>
          </a:solidFill>
        </p:grpSpPr>
        <p:sp>
          <p:nvSpPr>
            <p:cNvPr id="47" name="Freeform 5"/>
            <p:cNvSpPr>
              <a:spLocks/>
            </p:cNvSpPr>
            <p:nvPr userDrawn="1"/>
          </p:nvSpPr>
          <p:spPr bwMode="auto">
            <a:xfrm>
              <a:off x="10789528" y="6237520"/>
              <a:ext cx="312274" cy="376026"/>
            </a:xfrm>
            <a:custGeom>
              <a:avLst/>
              <a:gdLst>
                <a:gd name="T0" fmla="*/ 358 w 424"/>
                <a:gd name="T1" fmla="*/ 55 h 509"/>
                <a:gd name="T2" fmla="*/ 209 w 424"/>
                <a:gd name="T3" fmla="*/ 0 h 509"/>
                <a:gd name="T4" fmla="*/ 62 w 424"/>
                <a:gd name="T5" fmla="*/ 61 h 509"/>
                <a:gd name="T6" fmla="*/ 0 w 424"/>
                <a:gd name="T7" fmla="*/ 206 h 509"/>
                <a:gd name="T8" fmla="*/ 141 w 424"/>
                <a:gd name="T9" fmla="*/ 398 h 509"/>
                <a:gd name="T10" fmla="*/ 184 w 424"/>
                <a:gd name="T11" fmla="*/ 330 h 509"/>
                <a:gd name="T12" fmla="*/ 80 w 424"/>
                <a:gd name="T13" fmla="*/ 205 h 509"/>
                <a:gd name="T14" fmla="*/ 211 w 424"/>
                <a:gd name="T15" fmla="*/ 76 h 509"/>
                <a:gd name="T16" fmla="*/ 345 w 424"/>
                <a:gd name="T17" fmla="*/ 202 h 509"/>
                <a:gd name="T18" fmla="*/ 311 w 424"/>
                <a:gd name="T19" fmla="*/ 299 h 509"/>
                <a:gd name="T20" fmla="*/ 310 w 424"/>
                <a:gd name="T21" fmla="*/ 299 h 509"/>
                <a:gd name="T22" fmla="*/ 310 w 424"/>
                <a:gd name="T23" fmla="*/ 300 h 509"/>
                <a:gd name="T24" fmla="*/ 169 w 424"/>
                <a:gd name="T25" fmla="*/ 509 h 509"/>
                <a:gd name="T26" fmla="*/ 242 w 424"/>
                <a:gd name="T27" fmla="*/ 509 h 509"/>
                <a:gd name="T28" fmla="*/ 275 w 424"/>
                <a:gd name="T29" fmla="*/ 491 h 509"/>
                <a:gd name="T30" fmla="*/ 352 w 424"/>
                <a:gd name="T31" fmla="*/ 366 h 509"/>
                <a:gd name="T32" fmla="*/ 367 w 424"/>
                <a:gd name="T33" fmla="*/ 343 h 509"/>
                <a:gd name="T34" fmla="*/ 424 w 424"/>
                <a:gd name="T35" fmla="*/ 200 h 509"/>
                <a:gd name="T36" fmla="*/ 358 w 424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4" h="509">
                  <a:moveTo>
                    <a:pt x="358" y="55"/>
                  </a:moveTo>
                  <a:cubicBezTo>
                    <a:pt x="319" y="20"/>
                    <a:pt x="264" y="0"/>
                    <a:pt x="209" y="0"/>
                  </a:cubicBezTo>
                  <a:cubicBezTo>
                    <a:pt x="154" y="0"/>
                    <a:pt x="101" y="22"/>
                    <a:pt x="62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80" y="268"/>
                    <a:pt x="80" y="205"/>
                  </a:cubicBezTo>
                  <a:cubicBezTo>
                    <a:pt x="80" y="134"/>
                    <a:pt x="138" y="76"/>
                    <a:pt x="211" y="76"/>
                  </a:cubicBezTo>
                  <a:cubicBezTo>
                    <a:pt x="277" y="76"/>
                    <a:pt x="345" y="123"/>
                    <a:pt x="345" y="202"/>
                  </a:cubicBezTo>
                  <a:cubicBezTo>
                    <a:pt x="345" y="239"/>
                    <a:pt x="327" y="271"/>
                    <a:pt x="311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9" y="509"/>
                    <a:pt x="169" y="509"/>
                    <a:pt x="169" y="509"/>
                  </a:cubicBezTo>
                  <a:cubicBezTo>
                    <a:pt x="242" y="509"/>
                    <a:pt x="242" y="509"/>
                    <a:pt x="242" y="509"/>
                  </a:cubicBezTo>
                  <a:cubicBezTo>
                    <a:pt x="255" y="509"/>
                    <a:pt x="268" y="502"/>
                    <a:pt x="275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7" y="358"/>
                    <a:pt x="362" y="350"/>
                    <a:pt x="367" y="343"/>
                  </a:cubicBezTo>
                  <a:cubicBezTo>
                    <a:pt x="395" y="297"/>
                    <a:pt x="424" y="249"/>
                    <a:pt x="424" y="200"/>
                  </a:cubicBezTo>
                  <a:cubicBezTo>
                    <a:pt x="424" y="127"/>
                    <a:pt x="388" y="81"/>
                    <a:pt x="358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8" name="Oval 6"/>
            <p:cNvSpPr>
              <a:spLocks noChangeArrowheads="1"/>
            </p:cNvSpPr>
            <p:nvPr userDrawn="1"/>
          </p:nvSpPr>
          <p:spPr bwMode="auto">
            <a:xfrm>
              <a:off x="10905145" y="6343773"/>
              <a:ext cx="81760" cy="821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0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of this presentation (Footer Text)</a:t>
            </a:r>
          </a:p>
        </p:txBody>
      </p:sp>
      <p:sp>
        <p:nvSpPr>
          <p:cNvPr id="51" name="Rectangle 104"/>
          <p:cNvSpPr>
            <a:spLocks noChangeArrowheads="1"/>
          </p:cNvSpPr>
          <p:nvPr userDrawn="1"/>
        </p:nvSpPr>
        <p:spPr bwMode="gray">
          <a:xfrm flipH="1">
            <a:off x="-3101342" y="503263"/>
            <a:ext cx="3018787" cy="756707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2 LINES OF TEXT</a:t>
            </a:r>
          </a:p>
        </p:txBody>
      </p:sp>
      <p:grpSp>
        <p:nvGrpSpPr>
          <p:cNvPr id="52" name="Group 51"/>
          <p:cNvGrpSpPr/>
          <p:nvPr userDrawn="1"/>
        </p:nvGrpSpPr>
        <p:grpSpPr>
          <a:xfrm>
            <a:off x="-3101340" y="515833"/>
            <a:ext cx="3018790" cy="744137"/>
            <a:chOff x="-460208" y="515833"/>
            <a:chExt cx="377657" cy="744137"/>
          </a:xfrm>
        </p:grpSpPr>
        <p:cxnSp>
          <p:nvCxnSpPr>
            <p:cNvPr id="53" name="Straight Connector 52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4" name="Straight Connector 53"/>
            <p:cNvCxnSpPr/>
            <p:nvPr userDrawn="1"/>
          </p:nvCxnSpPr>
          <p:spPr bwMode="gray">
            <a:xfrm flipH="1">
              <a:off x="-460208" y="515833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97" name="Rectangle 104"/>
          <p:cNvSpPr>
            <a:spLocks noChangeArrowheads="1"/>
          </p:cNvSpPr>
          <p:nvPr userDrawn="1"/>
        </p:nvSpPr>
        <p:spPr bwMode="gray">
          <a:xfrm>
            <a:off x="12263437" y="6019797"/>
            <a:ext cx="3681702" cy="84296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NO CONTENT BETWEEN THESE RED LINES</a:t>
            </a:r>
          </a:p>
        </p:txBody>
      </p:sp>
      <p:grpSp>
        <p:nvGrpSpPr>
          <p:cNvPr id="98" name="Group 97"/>
          <p:cNvGrpSpPr/>
          <p:nvPr userDrawn="1"/>
        </p:nvGrpSpPr>
        <p:grpSpPr>
          <a:xfrm>
            <a:off x="12266222" y="6019797"/>
            <a:ext cx="3678917" cy="834408"/>
            <a:chOff x="-460208" y="425562"/>
            <a:chExt cx="377657" cy="834408"/>
          </a:xfrm>
        </p:grpSpPr>
        <p:cxnSp>
          <p:nvCxnSpPr>
            <p:cNvPr id="99" name="Straight Connector 98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0" name="Straight Connector 99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1" name="Group 100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02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04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05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07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 dirty="0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08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10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12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13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15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6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17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19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0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21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22" name="Rectangle 121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24" name="Rectangle 123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5" name="Rectangle 124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26" name="Rectangle 125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27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8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29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0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31" name="Rectangle 130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2" name="Rectangle 131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33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59" name="Rectangle 104"/>
          <p:cNvSpPr>
            <a:spLocks noChangeArrowheads="1"/>
          </p:cNvSpPr>
          <p:nvPr userDrawn="1"/>
        </p:nvSpPr>
        <p:spPr bwMode="gray">
          <a:xfrm flipH="1">
            <a:off x="-3101341" y="6019801"/>
            <a:ext cx="3018787" cy="8432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FOOTER </a:t>
            </a:r>
            <a:b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</a:br>
            <a: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Go to tab </a:t>
            </a:r>
            <a:r>
              <a:rPr kumimoji="0" lang="en-GB" alt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“insert”</a:t>
            </a:r>
            <a: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b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Select </a:t>
            </a:r>
            <a:r>
              <a:rPr kumimoji="0" lang="en-GB" alt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“header &amp; footer”</a:t>
            </a:r>
            <a:b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Insert your text and click </a:t>
            </a:r>
            <a:r>
              <a:rPr kumimoji="0" lang="en-GB" alt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‘Apply to all’</a:t>
            </a:r>
            <a:endParaRPr kumimoji="0" lang="en-GB" alt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60" name="Group 59"/>
          <p:cNvGrpSpPr/>
          <p:nvPr userDrawn="1"/>
        </p:nvGrpSpPr>
        <p:grpSpPr>
          <a:xfrm>
            <a:off x="-3101342" y="6019797"/>
            <a:ext cx="3018791" cy="834408"/>
            <a:chOff x="-460208" y="425562"/>
            <a:chExt cx="377657" cy="834408"/>
          </a:xfrm>
        </p:grpSpPr>
        <p:cxnSp>
          <p:nvCxnSpPr>
            <p:cNvPr id="61" name="Straight Connector 60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62" name="Straight Connector 61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250690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of this presentation (Footer Text)</a:t>
            </a:r>
          </a:p>
        </p:txBody>
      </p:sp>
    </p:spTree>
    <p:extLst>
      <p:ext uri="{BB962C8B-B14F-4D97-AF65-F5344CB8AC3E}">
        <p14:creationId xmlns:p14="http://schemas.microsoft.com/office/powerpoint/2010/main" val="200660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this </a:t>
            </a:r>
            <a:r>
              <a:rPr lang="en-GB" noProof="0" dirty="0"/>
              <a:t>presentation</a:t>
            </a:r>
            <a:r>
              <a:rPr lang="en-US" dirty="0"/>
              <a:t> (Footer Text)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11907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of this presentation (Footer Text)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8814" y="1544638"/>
            <a:ext cx="10863260" cy="4475162"/>
          </a:xfrm>
        </p:spPr>
        <p:txBody>
          <a:bodyPr/>
          <a:lstStyle>
            <a:lvl1pPr>
              <a:lnSpc>
                <a:spcPct val="8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Edit Disclaimer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7376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with 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534250"/>
            <a:ext cx="12192000" cy="4485547"/>
          </a:xfrm>
          <a:prstGeom prst="rect">
            <a:avLst/>
          </a:prstGeom>
          <a:solidFill>
            <a:srgbClr val="0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6" hasCustomPrompt="1"/>
          </p:nvPr>
        </p:nvSpPr>
        <p:spPr>
          <a:xfrm>
            <a:off x="0" y="1534250"/>
            <a:ext cx="12192000" cy="4485551"/>
          </a:xfrm>
          <a:solidFill>
            <a:schemeClr val="tx1"/>
          </a:solidFill>
        </p:spPr>
        <p:txBody>
          <a:bodyPr rIns="648000"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Click on icon </a:t>
            </a:r>
            <a:r>
              <a:rPr lang="nl-NL" dirty="0" err="1"/>
              <a:t>left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media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  <p:sp>
        <p:nvSpPr>
          <p:cNvPr id="7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11231550" y="6250328"/>
            <a:ext cx="301637" cy="363217"/>
            <a:chOff x="10789528" y="6237520"/>
            <a:chExt cx="312274" cy="376026"/>
          </a:xfrm>
        </p:grpSpPr>
        <p:sp>
          <p:nvSpPr>
            <p:cNvPr id="52" name="Freeform 5"/>
            <p:cNvSpPr>
              <a:spLocks/>
            </p:cNvSpPr>
            <p:nvPr userDrawn="1"/>
          </p:nvSpPr>
          <p:spPr bwMode="auto">
            <a:xfrm>
              <a:off x="10789528" y="6237520"/>
              <a:ext cx="312274" cy="376026"/>
            </a:xfrm>
            <a:custGeom>
              <a:avLst/>
              <a:gdLst>
                <a:gd name="T0" fmla="*/ 358 w 424"/>
                <a:gd name="T1" fmla="*/ 55 h 509"/>
                <a:gd name="T2" fmla="*/ 209 w 424"/>
                <a:gd name="T3" fmla="*/ 0 h 509"/>
                <a:gd name="T4" fmla="*/ 62 w 424"/>
                <a:gd name="T5" fmla="*/ 61 h 509"/>
                <a:gd name="T6" fmla="*/ 0 w 424"/>
                <a:gd name="T7" fmla="*/ 206 h 509"/>
                <a:gd name="T8" fmla="*/ 141 w 424"/>
                <a:gd name="T9" fmla="*/ 398 h 509"/>
                <a:gd name="T10" fmla="*/ 184 w 424"/>
                <a:gd name="T11" fmla="*/ 330 h 509"/>
                <a:gd name="T12" fmla="*/ 80 w 424"/>
                <a:gd name="T13" fmla="*/ 205 h 509"/>
                <a:gd name="T14" fmla="*/ 211 w 424"/>
                <a:gd name="T15" fmla="*/ 76 h 509"/>
                <a:gd name="T16" fmla="*/ 345 w 424"/>
                <a:gd name="T17" fmla="*/ 202 h 509"/>
                <a:gd name="T18" fmla="*/ 311 w 424"/>
                <a:gd name="T19" fmla="*/ 299 h 509"/>
                <a:gd name="T20" fmla="*/ 310 w 424"/>
                <a:gd name="T21" fmla="*/ 299 h 509"/>
                <a:gd name="T22" fmla="*/ 310 w 424"/>
                <a:gd name="T23" fmla="*/ 300 h 509"/>
                <a:gd name="T24" fmla="*/ 169 w 424"/>
                <a:gd name="T25" fmla="*/ 509 h 509"/>
                <a:gd name="T26" fmla="*/ 242 w 424"/>
                <a:gd name="T27" fmla="*/ 509 h 509"/>
                <a:gd name="T28" fmla="*/ 275 w 424"/>
                <a:gd name="T29" fmla="*/ 491 h 509"/>
                <a:gd name="T30" fmla="*/ 352 w 424"/>
                <a:gd name="T31" fmla="*/ 366 h 509"/>
                <a:gd name="T32" fmla="*/ 367 w 424"/>
                <a:gd name="T33" fmla="*/ 343 h 509"/>
                <a:gd name="T34" fmla="*/ 424 w 424"/>
                <a:gd name="T35" fmla="*/ 200 h 509"/>
                <a:gd name="T36" fmla="*/ 358 w 424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4" h="509">
                  <a:moveTo>
                    <a:pt x="358" y="55"/>
                  </a:moveTo>
                  <a:cubicBezTo>
                    <a:pt x="319" y="20"/>
                    <a:pt x="264" y="0"/>
                    <a:pt x="209" y="0"/>
                  </a:cubicBezTo>
                  <a:cubicBezTo>
                    <a:pt x="154" y="0"/>
                    <a:pt x="101" y="22"/>
                    <a:pt x="62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80" y="268"/>
                    <a:pt x="80" y="205"/>
                  </a:cubicBezTo>
                  <a:cubicBezTo>
                    <a:pt x="80" y="134"/>
                    <a:pt x="138" y="76"/>
                    <a:pt x="211" y="76"/>
                  </a:cubicBezTo>
                  <a:cubicBezTo>
                    <a:pt x="277" y="76"/>
                    <a:pt x="345" y="123"/>
                    <a:pt x="345" y="202"/>
                  </a:cubicBezTo>
                  <a:cubicBezTo>
                    <a:pt x="345" y="239"/>
                    <a:pt x="327" y="271"/>
                    <a:pt x="311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9" y="509"/>
                    <a:pt x="169" y="509"/>
                    <a:pt x="169" y="509"/>
                  </a:cubicBezTo>
                  <a:cubicBezTo>
                    <a:pt x="242" y="509"/>
                    <a:pt x="242" y="509"/>
                    <a:pt x="242" y="509"/>
                  </a:cubicBezTo>
                  <a:cubicBezTo>
                    <a:pt x="255" y="509"/>
                    <a:pt x="268" y="502"/>
                    <a:pt x="275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7" y="358"/>
                    <a:pt x="362" y="350"/>
                    <a:pt x="367" y="343"/>
                  </a:cubicBezTo>
                  <a:cubicBezTo>
                    <a:pt x="395" y="297"/>
                    <a:pt x="424" y="249"/>
                    <a:pt x="424" y="200"/>
                  </a:cubicBezTo>
                  <a:cubicBezTo>
                    <a:pt x="424" y="127"/>
                    <a:pt x="388" y="81"/>
                    <a:pt x="358" y="55"/>
                  </a:cubicBezTo>
                </a:path>
              </a:pathLst>
            </a:cu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Oval 6"/>
            <p:cNvSpPr>
              <a:spLocks noChangeArrowheads="1"/>
            </p:cNvSpPr>
            <p:nvPr userDrawn="1"/>
          </p:nvSpPr>
          <p:spPr bwMode="auto">
            <a:xfrm>
              <a:off x="10905145" y="6343773"/>
              <a:ext cx="81760" cy="82121"/>
            </a:xfrm>
            <a:prstGeom prst="ellipse">
              <a:avLst/>
            </a:pr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54" name="Rectangle 104"/>
          <p:cNvSpPr>
            <a:spLocks noChangeArrowheads="1"/>
          </p:cNvSpPr>
          <p:nvPr userDrawn="1"/>
        </p:nvSpPr>
        <p:spPr bwMode="gray">
          <a:xfrm>
            <a:off x="12263437" y="6019797"/>
            <a:ext cx="3681702" cy="84296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NO CONTENT BETWEEN THESE RED LINES</a:t>
            </a: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12266222" y="6019797"/>
            <a:ext cx="3678917" cy="834408"/>
            <a:chOff x="-460208" y="425562"/>
            <a:chExt cx="377657" cy="834408"/>
          </a:xfrm>
        </p:grpSpPr>
        <p:cxnSp>
          <p:nvCxnSpPr>
            <p:cNvPr id="56" name="Straight Connector 55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7" name="Straight Connector 56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8" name="Group 57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59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0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1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2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3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4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5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6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7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8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69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0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1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2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3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4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5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6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7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78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79" name="Rectangle 78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4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5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6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7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0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1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11" name="Rectangle 104"/>
          <p:cNvSpPr>
            <a:spLocks noChangeArrowheads="1"/>
          </p:cNvSpPr>
          <p:nvPr userDrawn="1"/>
        </p:nvSpPr>
        <p:spPr bwMode="gray">
          <a:xfrm flipH="1">
            <a:off x="-3101341" y="6019801"/>
            <a:ext cx="3018787" cy="8432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FOOTER </a:t>
            </a:r>
            <a:b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Go to tab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“insert”</a:t>
            </a: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Select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“header &amp; footer”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Insert your text and click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‘Apply to all’</a:t>
            </a: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112" name="Group 111"/>
          <p:cNvGrpSpPr/>
          <p:nvPr userDrawn="1"/>
        </p:nvGrpSpPr>
        <p:grpSpPr>
          <a:xfrm>
            <a:off x="-3101342" y="6019797"/>
            <a:ext cx="3018791" cy="834408"/>
            <a:chOff x="-460208" y="425562"/>
            <a:chExt cx="377657" cy="834408"/>
          </a:xfrm>
        </p:grpSpPr>
        <p:cxnSp>
          <p:nvCxnSpPr>
            <p:cNvPr id="113" name="Straight Connector 112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14" name="Straight Connector 113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92" name="Title 1"/>
          <p:cNvSpPr>
            <a:spLocks noGrp="1"/>
          </p:cNvSpPr>
          <p:nvPr>
            <p:ph type="title"/>
          </p:nvPr>
        </p:nvSpPr>
        <p:spPr>
          <a:xfrm>
            <a:off x="658813" y="515833"/>
            <a:ext cx="10863261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0886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ideo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 userDrawn="1"/>
        </p:nvSpPr>
        <p:spPr>
          <a:xfrm>
            <a:off x="0" y="-17600"/>
            <a:ext cx="12192000" cy="6037397"/>
          </a:xfrm>
          <a:prstGeom prst="rect">
            <a:avLst/>
          </a:prstGeom>
          <a:solidFill>
            <a:srgbClr val="0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6" hasCustomPrompt="1"/>
          </p:nvPr>
        </p:nvSpPr>
        <p:spPr>
          <a:xfrm>
            <a:off x="0" y="-8800"/>
            <a:ext cx="12192000" cy="6028601"/>
          </a:xfrm>
          <a:solidFill>
            <a:schemeClr val="tx1"/>
          </a:solidFill>
        </p:spPr>
        <p:txBody>
          <a:bodyPr rIns="648000"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on icon left </a:t>
            </a:r>
            <a:br>
              <a:rPr lang="nl-NL"/>
            </a:br>
            <a:r>
              <a:rPr lang="nl-NL"/>
              <a:t>to insert media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this </a:t>
            </a:r>
            <a:r>
              <a:rPr lang="en-GB" noProof="0"/>
              <a:t>presentation</a:t>
            </a:r>
            <a:r>
              <a:rPr lang="en-US"/>
              <a:t> (Footer Text)</a:t>
            </a:r>
            <a:endParaRPr lang="nl-NL"/>
          </a:p>
        </p:txBody>
      </p:sp>
      <p:sp>
        <p:nvSpPr>
          <p:cNvPr id="7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11231550" y="6250328"/>
            <a:ext cx="301637" cy="363217"/>
            <a:chOff x="10789528" y="6237520"/>
            <a:chExt cx="312274" cy="376026"/>
          </a:xfrm>
        </p:grpSpPr>
        <p:sp>
          <p:nvSpPr>
            <p:cNvPr id="52" name="Freeform 5"/>
            <p:cNvSpPr>
              <a:spLocks/>
            </p:cNvSpPr>
            <p:nvPr userDrawn="1"/>
          </p:nvSpPr>
          <p:spPr bwMode="auto">
            <a:xfrm>
              <a:off x="10789528" y="6237520"/>
              <a:ext cx="312274" cy="376026"/>
            </a:xfrm>
            <a:custGeom>
              <a:avLst/>
              <a:gdLst>
                <a:gd name="T0" fmla="*/ 358 w 424"/>
                <a:gd name="T1" fmla="*/ 55 h 509"/>
                <a:gd name="T2" fmla="*/ 209 w 424"/>
                <a:gd name="T3" fmla="*/ 0 h 509"/>
                <a:gd name="T4" fmla="*/ 62 w 424"/>
                <a:gd name="T5" fmla="*/ 61 h 509"/>
                <a:gd name="T6" fmla="*/ 0 w 424"/>
                <a:gd name="T7" fmla="*/ 206 h 509"/>
                <a:gd name="T8" fmla="*/ 141 w 424"/>
                <a:gd name="T9" fmla="*/ 398 h 509"/>
                <a:gd name="T10" fmla="*/ 184 w 424"/>
                <a:gd name="T11" fmla="*/ 330 h 509"/>
                <a:gd name="T12" fmla="*/ 80 w 424"/>
                <a:gd name="T13" fmla="*/ 205 h 509"/>
                <a:gd name="T14" fmla="*/ 211 w 424"/>
                <a:gd name="T15" fmla="*/ 76 h 509"/>
                <a:gd name="T16" fmla="*/ 345 w 424"/>
                <a:gd name="T17" fmla="*/ 202 h 509"/>
                <a:gd name="T18" fmla="*/ 311 w 424"/>
                <a:gd name="T19" fmla="*/ 299 h 509"/>
                <a:gd name="T20" fmla="*/ 310 w 424"/>
                <a:gd name="T21" fmla="*/ 299 h 509"/>
                <a:gd name="T22" fmla="*/ 310 w 424"/>
                <a:gd name="T23" fmla="*/ 300 h 509"/>
                <a:gd name="T24" fmla="*/ 169 w 424"/>
                <a:gd name="T25" fmla="*/ 509 h 509"/>
                <a:gd name="T26" fmla="*/ 242 w 424"/>
                <a:gd name="T27" fmla="*/ 509 h 509"/>
                <a:gd name="T28" fmla="*/ 275 w 424"/>
                <a:gd name="T29" fmla="*/ 491 h 509"/>
                <a:gd name="T30" fmla="*/ 352 w 424"/>
                <a:gd name="T31" fmla="*/ 366 h 509"/>
                <a:gd name="T32" fmla="*/ 367 w 424"/>
                <a:gd name="T33" fmla="*/ 343 h 509"/>
                <a:gd name="T34" fmla="*/ 424 w 424"/>
                <a:gd name="T35" fmla="*/ 200 h 509"/>
                <a:gd name="T36" fmla="*/ 358 w 424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4" h="509">
                  <a:moveTo>
                    <a:pt x="358" y="55"/>
                  </a:moveTo>
                  <a:cubicBezTo>
                    <a:pt x="319" y="20"/>
                    <a:pt x="264" y="0"/>
                    <a:pt x="209" y="0"/>
                  </a:cubicBezTo>
                  <a:cubicBezTo>
                    <a:pt x="154" y="0"/>
                    <a:pt x="101" y="22"/>
                    <a:pt x="62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80" y="268"/>
                    <a:pt x="80" y="205"/>
                  </a:cubicBezTo>
                  <a:cubicBezTo>
                    <a:pt x="80" y="134"/>
                    <a:pt x="138" y="76"/>
                    <a:pt x="211" y="76"/>
                  </a:cubicBezTo>
                  <a:cubicBezTo>
                    <a:pt x="277" y="76"/>
                    <a:pt x="345" y="123"/>
                    <a:pt x="345" y="202"/>
                  </a:cubicBezTo>
                  <a:cubicBezTo>
                    <a:pt x="345" y="239"/>
                    <a:pt x="327" y="271"/>
                    <a:pt x="311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9" y="509"/>
                    <a:pt x="169" y="509"/>
                    <a:pt x="169" y="509"/>
                  </a:cubicBezTo>
                  <a:cubicBezTo>
                    <a:pt x="242" y="509"/>
                    <a:pt x="242" y="509"/>
                    <a:pt x="242" y="509"/>
                  </a:cubicBezTo>
                  <a:cubicBezTo>
                    <a:pt x="255" y="509"/>
                    <a:pt x="268" y="502"/>
                    <a:pt x="275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7" y="358"/>
                    <a:pt x="362" y="350"/>
                    <a:pt x="367" y="343"/>
                  </a:cubicBezTo>
                  <a:cubicBezTo>
                    <a:pt x="395" y="297"/>
                    <a:pt x="424" y="249"/>
                    <a:pt x="424" y="200"/>
                  </a:cubicBezTo>
                  <a:cubicBezTo>
                    <a:pt x="424" y="127"/>
                    <a:pt x="388" y="81"/>
                    <a:pt x="358" y="55"/>
                  </a:cubicBezTo>
                </a:path>
              </a:pathLst>
            </a:cu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Oval 6"/>
            <p:cNvSpPr>
              <a:spLocks noChangeArrowheads="1"/>
            </p:cNvSpPr>
            <p:nvPr userDrawn="1"/>
          </p:nvSpPr>
          <p:spPr bwMode="auto">
            <a:xfrm>
              <a:off x="10905145" y="6343773"/>
              <a:ext cx="81760" cy="82121"/>
            </a:xfrm>
            <a:prstGeom prst="ellipse">
              <a:avLst/>
            </a:pr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54" name="Rectangle 104"/>
          <p:cNvSpPr>
            <a:spLocks noChangeArrowheads="1"/>
          </p:cNvSpPr>
          <p:nvPr userDrawn="1"/>
        </p:nvSpPr>
        <p:spPr bwMode="gray">
          <a:xfrm>
            <a:off x="12263437" y="6019797"/>
            <a:ext cx="3681702" cy="84296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NO CONTENT BETWEEN THESE RED LINES</a:t>
            </a: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12266222" y="6019797"/>
            <a:ext cx="3678917" cy="834408"/>
            <a:chOff x="-460208" y="425562"/>
            <a:chExt cx="377657" cy="834408"/>
          </a:xfrm>
        </p:grpSpPr>
        <p:cxnSp>
          <p:nvCxnSpPr>
            <p:cNvPr id="56" name="Straight Connector 55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7" name="Straight Connector 56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8" name="Group 57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59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0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1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2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3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4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5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6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7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8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69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0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1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2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3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4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5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6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7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78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79" name="Rectangle 78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4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5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6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7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0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1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11" name="Rectangle 104"/>
          <p:cNvSpPr>
            <a:spLocks noChangeArrowheads="1"/>
          </p:cNvSpPr>
          <p:nvPr userDrawn="1"/>
        </p:nvSpPr>
        <p:spPr bwMode="gray">
          <a:xfrm flipH="1">
            <a:off x="-3101341" y="6019801"/>
            <a:ext cx="3018787" cy="8432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FOOTER </a:t>
            </a:r>
            <a:b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Go to tab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“insert”</a:t>
            </a: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Select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“header &amp; footer”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Insert your text and click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‘Apply to all’</a:t>
            </a: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112" name="Group 111"/>
          <p:cNvGrpSpPr/>
          <p:nvPr userDrawn="1"/>
        </p:nvGrpSpPr>
        <p:grpSpPr>
          <a:xfrm>
            <a:off x="-3101342" y="6019797"/>
            <a:ext cx="3018791" cy="834408"/>
            <a:chOff x="-460208" y="425562"/>
            <a:chExt cx="377657" cy="834408"/>
          </a:xfrm>
        </p:grpSpPr>
        <p:cxnSp>
          <p:nvCxnSpPr>
            <p:cNvPr id="113" name="Straight Connector 112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14" name="Straight Connector 113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5285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with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0" y="-8800"/>
            <a:ext cx="12192000" cy="6866800"/>
          </a:xfrm>
          <a:prstGeom prst="rect">
            <a:avLst/>
          </a:prstGeom>
          <a:solidFill>
            <a:srgbClr val="0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0680700" y="6032500"/>
            <a:ext cx="1511300" cy="821707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92" name="Media Placeholder 91"/>
          <p:cNvSpPr>
            <a:spLocks noGrp="1"/>
          </p:cNvSpPr>
          <p:nvPr>
            <p:ph type="media" sz="quarter" idx="16" hasCustomPrompt="1"/>
          </p:nvPr>
        </p:nvSpPr>
        <p:spPr bwMode="auto">
          <a:xfrm>
            <a:off x="0" y="-8800"/>
            <a:ext cx="12192000" cy="6863007"/>
          </a:xfrm>
          <a:custGeom>
            <a:avLst/>
            <a:gdLst>
              <a:gd name="connsiteX0" fmla="*/ 11382717 w 12192000"/>
              <a:gd name="connsiteY0" fmla="*/ 6361762 h 6863007"/>
              <a:gd name="connsiteX1" fmla="*/ 11343229 w 12192000"/>
              <a:gd name="connsiteY1" fmla="*/ 6401424 h 6863007"/>
              <a:gd name="connsiteX2" fmla="*/ 11382717 w 12192000"/>
              <a:gd name="connsiteY2" fmla="*/ 6441086 h 6863007"/>
              <a:gd name="connsiteX3" fmla="*/ 11422205 w 12192000"/>
              <a:gd name="connsiteY3" fmla="*/ 6401424 h 6863007"/>
              <a:gd name="connsiteX4" fmla="*/ 11382717 w 12192000"/>
              <a:gd name="connsiteY4" fmla="*/ 6361762 h 6863007"/>
              <a:gd name="connsiteX5" fmla="*/ 11380234 w 12192000"/>
              <a:gd name="connsiteY5" fmla="*/ 6259128 h 6863007"/>
              <a:gd name="connsiteX6" fmla="*/ 11275657 w 12192000"/>
              <a:gd name="connsiteY6" fmla="*/ 6302657 h 6863007"/>
              <a:gd name="connsiteX7" fmla="*/ 11231550 w 12192000"/>
              <a:gd name="connsiteY7" fmla="*/ 6406128 h 6863007"/>
              <a:gd name="connsiteX8" fmla="*/ 11331859 w 12192000"/>
              <a:gd name="connsiteY8" fmla="*/ 6543137 h 6863007"/>
              <a:gd name="connsiteX9" fmla="*/ 11362449 w 12192000"/>
              <a:gd name="connsiteY9" fmla="*/ 6494613 h 6863007"/>
              <a:gd name="connsiteX10" fmla="*/ 11288463 w 12192000"/>
              <a:gd name="connsiteY10" fmla="*/ 6405414 h 6863007"/>
              <a:gd name="connsiteX11" fmla="*/ 11381657 w 12192000"/>
              <a:gd name="connsiteY11" fmla="*/ 6313361 h 6863007"/>
              <a:gd name="connsiteX12" fmla="*/ 11476986 w 12192000"/>
              <a:gd name="connsiteY12" fmla="*/ 6403273 h 6863007"/>
              <a:gd name="connsiteX13" fmla="*/ 11452798 w 12192000"/>
              <a:gd name="connsiteY13" fmla="*/ 6472491 h 6863007"/>
              <a:gd name="connsiteX14" fmla="*/ 11452086 w 12192000"/>
              <a:gd name="connsiteY14" fmla="*/ 6472491 h 6863007"/>
              <a:gd name="connsiteX15" fmla="*/ 11452086 w 12192000"/>
              <a:gd name="connsiteY15" fmla="*/ 6473205 h 6863007"/>
              <a:gd name="connsiteX16" fmla="*/ 11351778 w 12192000"/>
              <a:gd name="connsiteY16" fmla="*/ 6622345 h 6863007"/>
              <a:gd name="connsiteX17" fmla="*/ 11403711 w 12192000"/>
              <a:gd name="connsiteY17" fmla="*/ 6622345 h 6863007"/>
              <a:gd name="connsiteX18" fmla="*/ 11427187 w 12192000"/>
              <a:gd name="connsiteY18" fmla="*/ 6609501 h 6863007"/>
              <a:gd name="connsiteX19" fmla="*/ 11481966 w 12192000"/>
              <a:gd name="connsiteY19" fmla="*/ 6520302 h 6863007"/>
              <a:gd name="connsiteX20" fmla="*/ 11492637 w 12192000"/>
              <a:gd name="connsiteY20" fmla="*/ 6503889 h 6863007"/>
              <a:gd name="connsiteX21" fmla="*/ 11533187 w 12192000"/>
              <a:gd name="connsiteY21" fmla="*/ 6401846 h 6863007"/>
              <a:gd name="connsiteX22" fmla="*/ 11486234 w 12192000"/>
              <a:gd name="connsiteY22" fmla="*/ 6298376 h 6863007"/>
              <a:gd name="connsiteX23" fmla="*/ 11380234 w 12192000"/>
              <a:gd name="connsiteY23" fmla="*/ 6259128 h 6863007"/>
              <a:gd name="connsiteX24" fmla="*/ 0 w 12192000"/>
              <a:gd name="connsiteY24" fmla="*/ 0 h 6863007"/>
              <a:gd name="connsiteX25" fmla="*/ 12192000 w 12192000"/>
              <a:gd name="connsiteY25" fmla="*/ 0 h 6863007"/>
              <a:gd name="connsiteX26" fmla="*/ 12192000 w 12192000"/>
              <a:gd name="connsiteY26" fmla="*/ 6863007 h 6863007"/>
              <a:gd name="connsiteX27" fmla="*/ 0 w 12192000"/>
              <a:gd name="connsiteY27" fmla="*/ 6863007 h 6863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192000" h="6863007">
                <a:moveTo>
                  <a:pt x="11382717" y="6361762"/>
                </a:moveTo>
                <a:cubicBezTo>
                  <a:pt x="11360908" y="6361762"/>
                  <a:pt x="11343229" y="6379519"/>
                  <a:pt x="11343229" y="6401424"/>
                </a:cubicBezTo>
                <a:cubicBezTo>
                  <a:pt x="11343229" y="6423329"/>
                  <a:pt x="11360908" y="6441086"/>
                  <a:pt x="11382717" y="6441086"/>
                </a:cubicBezTo>
                <a:cubicBezTo>
                  <a:pt x="11404526" y="6441086"/>
                  <a:pt x="11422205" y="6423329"/>
                  <a:pt x="11422205" y="6401424"/>
                </a:cubicBezTo>
                <a:cubicBezTo>
                  <a:pt x="11422205" y="6379519"/>
                  <a:pt x="11404526" y="6361762"/>
                  <a:pt x="11382717" y="6361762"/>
                </a:cubicBezTo>
                <a:close/>
                <a:moveTo>
                  <a:pt x="11380234" y="6259128"/>
                </a:moveTo>
                <a:cubicBezTo>
                  <a:pt x="11341107" y="6259128"/>
                  <a:pt x="11303402" y="6274827"/>
                  <a:pt x="11275657" y="6302657"/>
                </a:cubicBezTo>
                <a:cubicBezTo>
                  <a:pt x="11247201" y="6330487"/>
                  <a:pt x="11231550" y="6367594"/>
                  <a:pt x="11231550" y="6406128"/>
                </a:cubicBezTo>
                <a:cubicBezTo>
                  <a:pt x="11231550" y="6470351"/>
                  <a:pt x="11271389" y="6524583"/>
                  <a:pt x="11331859" y="6543137"/>
                </a:cubicBezTo>
                <a:cubicBezTo>
                  <a:pt x="11362449" y="6494613"/>
                  <a:pt x="11362449" y="6494613"/>
                  <a:pt x="11362449" y="6494613"/>
                </a:cubicBezTo>
                <a:cubicBezTo>
                  <a:pt x="11319765" y="6486763"/>
                  <a:pt x="11288463" y="6450370"/>
                  <a:pt x="11288463" y="6405414"/>
                </a:cubicBezTo>
                <a:cubicBezTo>
                  <a:pt x="11288463" y="6354749"/>
                  <a:pt x="11329724" y="6313361"/>
                  <a:pt x="11381657" y="6313361"/>
                </a:cubicBezTo>
                <a:cubicBezTo>
                  <a:pt x="11428610" y="6313361"/>
                  <a:pt x="11476986" y="6346900"/>
                  <a:pt x="11476986" y="6403273"/>
                </a:cubicBezTo>
                <a:cubicBezTo>
                  <a:pt x="11476986" y="6429676"/>
                  <a:pt x="11464180" y="6452511"/>
                  <a:pt x="11452798" y="6472491"/>
                </a:cubicBezTo>
                <a:cubicBezTo>
                  <a:pt x="11452086" y="6472491"/>
                  <a:pt x="11452086" y="6472491"/>
                  <a:pt x="11452086" y="6472491"/>
                </a:cubicBezTo>
                <a:cubicBezTo>
                  <a:pt x="11452086" y="6473205"/>
                  <a:pt x="11452086" y="6473205"/>
                  <a:pt x="11452086" y="6473205"/>
                </a:cubicBezTo>
                <a:cubicBezTo>
                  <a:pt x="11351778" y="6622345"/>
                  <a:pt x="11351778" y="6622345"/>
                  <a:pt x="11351778" y="6622345"/>
                </a:cubicBezTo>
                <a:cubicBezTo>
                  <a:pt x="11403711" y="6622345"/>
                  <a:pt x="11403711" y="6622345"/>
                  <a:pt x="11403711" y="6622345"/>
                </a:cubicBezTo>
                <a:cubicBezTo>
                  <a:pt x="11412959" y="6622345"/>
                  <a:pt x="11422207" y="6617350"/>
                  <a:pt x="11427187" y="6609501"/>
                </a:cubicBezTo>
                <a:cubicBezTo>
                  <a:pt x="11481966" y="6520302"/>
                  <a:pt x="11481966" y="6520302"/>
                  <a:pt x="11481966" y="6520302"/>
                </a:cubicBezTo>
                <a:cubicBezTo>
                  <a:pt x="11485523" y="6514593"/>
                  <a:pt x="11489080" y="6508885"/>
                  <a:pt x="11492637" y="6503889"/>
                </a:cubicBezTo>
                <a:cubicBezTo>
                  <a:pt x="11512556" y="6471064"/>
                  <a:pt x="11533187" y="6436812"/>
                  <a:pt x="11533187" y="6401846"/>
                </a:cubicBezTo>
                <a:cubicBezTo>
                  <a:pt x="11533187" y="6349754"/>
                  <a:pt x="11507576" y="6316929"/>
                  <a:pt x="11486234" y="6298376"/>
                </a:cubicBezTo>
                <a:cubicBezTo>
                  <a:pt x="11458489" y="6273400"/>
                  <a:pt x="11419362" y="6259128"/>
                  <a:pt x="11380234" y="625912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3007"/>
                </a:lnTo>
                <a:lnTo>
                  <a:pt x="0" y="6863007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rIns="648000" anchor="ctr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on icon left </a:t>
            </a:r>
            <a:br>
              <a:rPr lang="nl-NL"/>
            </a:br>
            <a:r>
              <a:rPr lang="nl-NL"/>
              <a:t>to insert media</a:t>
            </a:r>
          </a:p>
        </p:txBody>
      </p:sp>
      <p:sp>
        <p:nvSpPr>
          <p:cNvPr id="7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59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0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1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2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3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4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5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6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7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8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69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0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1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2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3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4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5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6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7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78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79" name="Rectangle 78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4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5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6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7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0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1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4477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with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>
          <a:xfrm>
            <a:off x="0" y="-8800"/>
            <a:ext cx="12192000" cy="6866800"/>
          </a:xfrm>
          <a:prstGeom prst="rect">
            <a:avLst/>
          </a:prstGeom>
          <a:solidFill>
            <a:srgbClr val="0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10680700" y="6032500"/>
            <a:ext cx="1511300" cy="82170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7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59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0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1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2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3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4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5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6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7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8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69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0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1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2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3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4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5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6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7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78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79" name="Rectangle 78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4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5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6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7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0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1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92" name="Media Placeholder 91"/>
          <p:cNvSpPr>
            <a:spLocks noGrp="1"/>
          </p:cNvSpPr>
          <p:nvPr>
            <p:ph type="media" sz="quarter" idx="16" hasCustomPrompt="1"/>
          </p:nvPr>
        </p:nvSpPr>
        <p:spPr bwMode="auto">
          <a:xfrm>
            <a:off x="0" y="-8800"/>
            <a:ext cx="12192000" cy="6863007"/>
          </a:xfrm>
          <a:custGeom>
            <a:avLst/>
            <a:gdLst>
              <a:gd name="connsiteX0" fmla="*/ 11382717 w 12192000"/>
              <a:gd name="connsiteY0" fmla="*/ 6361762 h 6863007"/>
              <a:gd name="connsiteX1" fmla="*/ 11343229 w 12192000"/>
              <a:gd name="connsiteY1" fmla="*/ 6401424 h 6863007"/>
              <a:gd name="connsiteX2" fmla="*/ 11382717 w 12192000"/>
              <a:gd name="connsiteY2" fmla="*/ 6441086 h 6863007"/>
              <a:gd name="connsiteX3" fmla="*/ 11422205 w 12192000"/>
              <a:gd name="connsiteY3" fmla="*/ 6401424 h 6863007"/>
              <a:gd name="connsiteX4" fmla="*/ 11382717 w 12192000"/>
              <a:gd name="connsiteY4" fmla="*/ 6361762 h 6863007"/>
              <a:gd name="connsiteX5" fmla="*/ 11380234 w 12192000"/>
              <a:gd name="connsiteY5" fmla="*/ 6259128 h 6863007"/>
              <a:gd name="connsiteX6" fmla="*/ 11275657 w 12192000"/>
              <a:gd name="connsiteY6" fmla="*/ 6302657 h 6863007"/>
              <a:gd name="connsiteX7" fmla="*/ 11231550 w 12192000"/>
              <a:gd name="connsiteY7" fmla="*/ 6406128 h 6863007"/>
              <a:gd name="connsiteX8" fmla="*/ 11331859 w 12192000"/>
              <a:gd name="connsiteY8" fmla="*/ 6543137 h 6863007"/>
              <a:gd name="connsiteX9" fmla="*/ 11362449 w 12192000"/>
              <a:gd name="connsiteY9" fmla="*/ 6494613 h 6863007"/>
              <a:gd name="connsiteX10" fmla="*/ 11288463 w 12192000"/>
              <a:gd name="connsiteY10" fmla="*/ 6405414 h 6863007"/>
              <a:gd name="connsiteX11" fmla="*/ 11381657 w 12192000"/>
              <a:gd name="connsiteY11" fmla="*/ 6313361 h 6863007"/>
              <a:gd name="connsiteX12" fmla="*/ 11476986 w 12192000"/>
              <a:gd name="connsiteY12" fmla="*/ 6403273 h 6863007"/>
              <a:gd name="connsiteX13" fmla="*/ 11452798 w 12192000"/>
              <a:gd name="connsiteY13" fmla="*/ 6472491 h 6863007"/>
              <a:gd name="connsiteX14" fmla="*/ 11452086 w 12192000"/>
              <a:gd name="connsiteY14" fmla="*/ 6472491 h 6863007"/>
              <a:gd name="connsiteX15" fmla="*/ 11452086 w 12192000"/>
              <a:gd name="connsiteY15" fmla="*/ 6473205 h 6863007"/>
              <a:gd name="connsiteX16" fmla="*/ 11351778 w 12192000"/>
              <a:gd name="connsiteY16" fmla="*/ 6622345 h 6863007"/>
              <a:gd name="connsiteX17" fmla="*/ 11403711 w 12192000"/>
              <a:gd name="connsiteY17" fmla="*/ 6622345 h 6863007"/>
              <a:gd name="connsiteX18" fmla="*/ 11427187 w 12192000"/>
              <a:gd name="connsiteY18" fmla="*/ 6609501 h 6863007"/>
              <a:gd name="connsiteX19" fmla="*/ 11481966 w 12192000"/>
              <a:gd name="connsiteY19" fmla="*/ 6520302 h 6863007"/>
              <a:gd name="connsiteX20" fmla="*/ 11492637 w 12192000"/>
              <a:gd name="connsiteY20" fmla="*/ 6503889 h 6863007"/>
              <a:gd name="connsiteX21" fmla="*/ 11533187 w 12192000"/>
              <a:gd name="connsiteY21" fmla="*/ 6401846 h 6863007"/>
              <a:gd name="connsiteX22" fmla="*/ 11486234 w 12192000"/>
              <a:gd name="connsiteY22" fmla="*/ 6298376 h 6863007"/>
              <a:gd name="connsiteX23" fmla="*/ 11380234 w 12192000"/>
              <a:gd name="connsiteY23" fmla="*/ 6259128 h 6863007"/>
              <a:gd name="connsiteX24" fmla="*/ 0 w 12192000"/>
              <a:gd name="connsiteY24" fmla="*/ 0 h 6863007"/>
              <a:gd name="connsiteX25" fmla="*/ 12192000 w 12192000"/>
              <a:gd name="connsiteY25" fmla="*/ 0 h 6863007"/>
              <a:gd name="connsiteX26" fmla="*/ 12192000 w 12192000"/>
              <a:gd name="connsiteY26" fmla="*/ 6863007 h 6863007"/>
              <a:gd name="connsiteX27" fmla="*/ 0 w 12192000"/>
              <a:gd name="connsiteY27" fmla="*/ 6863007 h 6863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192000" h="6863007">
                <a:moveTo>
                  <a:pt x="11382717" y="6361762"/>
                </a:moveTo>
                <a:cubicBezTo>
                  <a:pt x="11360908" y="6361762"/>
                  <a:pt x="11343229" y="6379519"/>
                  <a:pt x="11343229" y="6401424"/>
                </a:cubicBezTo>
                <a:cubicBezTo>
                  <a:pt x="11343229" y="6423329"/>
                  <a:pt x="11360908" y="6441086"/>
                  <a:pt x="11382717" y="6441086"/>
                </a:cubicBezTo>
                <a:cubicBezTo>
                  <a:pt x="11404526" y="6441086"/>
                  <a:pt x="11422205" y="6423329"/>
                  <a:pt x="11422205" y="6401424"/>
                </a:cubicBezTo>
                <a:cubicBezTo>
                  <a:pt x="11422205" y="6379519"/>
                  <a:pt x="11404526" y="6361762"/>
                  <a:pt x="11382717" y="6361762"/>
                </a:cubicBezTo>
                <a:close/>
                <a:moveTo>
                  <a:pt x="11380234" y="6259128"/>
                </a:moveTo>
                <a:cubicBezTo>
                  <a:pt x="11341107" y="6259128"/>
                  <a:pt x="11303402" y="6274827"/>
                  <a:pt x="11275657" y="6302657"/>
                </a:cubicBezTo>
                <a:cubicBezTo>
                  <a:pt x="11247201" y="6330487"/>
                  <a:pt x="11231550" y="6367594"/>
                  <a:pt x="11231550" y="6406128"/>
                </a:cubicBezTo>
                <a:cubicBezTo>
                  <a:pt x="11231550" y="6470351"/>
                  <a:pt x="11271389" y="6524583"/>
                  <a:pt x="11331859" y="6543137"/>
                </a:cubicBezTo>
                <a:cubicBezTo>
                  <a:pt x="11362449" y="6494613"/>
                  <a:pt x="11362449" y="6494613"/>
                  <a:pt x="11362449" y="6494613"/>
                </a:cubicBezTo>
                <a:cubicBezTo>
                  <a:pt x="11319765" y="6486763"/>
                  <a:pt x="11288463" y="6450370"/>
                  <a:pt x="11288463" y="6405414"/>
                </a:cubicBezTo>
                <a:cubicBezTo>
                  <a:pt x="11288463" y="6354749"/>
                  <a:pt x="11329724" y="6313361"/>
                  <a:pt x="11381657" y="6313361"/>
                </a:cubicBezTo>
                <a:cubicBezTo>
                  <a:pt x="11428610" y="6313361"/>
                  <a:pt x="11476986" y="6346900"/>
                  <a:pt x="11476986" y="6403273"/>
                </a:cubicBezTo>
                <a:cubicBezTo>
                  <a:pt x="11476986" y="6429676"/>
                  <a:pt x="11464180" y="6452511"/>
                  <a:pt x="11452798" y="6472491"/>
                </a:cubicBezTo>
                <a:cubicBezTo>
                  <a:pt x="11452086" y="6472491"/>
                  <a:pt x="11452086" y="6472491"/>
                  <a:pt x="11452086" y="6472491"/>
                </a:cubicBezTo>
                <a:cubicBezTo>
                  <a:pt x="11452086" y="6473205"/>
                  <a:pt x="11452086" y="6473205"/>
                  <a:pt x="11452086" y="6473205"/>
                </a:cubicBezTo>
                <a:cubicBezTo>
                  <a:pt x="11351778" y="6622345"/>
                  <a:pt x="11351778" y="6622345"/>
                  <a:pt x="11351778" y="6622345"/>
                </a:cubicBezTo>
                <a:cubicBezTo>
                  <a:pt x="11403711" y="6622345"/>
                  <a:pt x="11403711" y="6622345"/>
                  <a:pt x="11403711" y="6622345"/>
                </a:cubicBezTo>
                <a:cubicBezTo>
                  <a:pt x="11412959" y="6622345"/>
                  <a:pt x="11422207" y="6617350"/>
                  <a:pt x="11427187" y="6609501"/>
                </a:cubicBezTo>
                <a:cubicBezTo>
                  <a:pt x="11481966" y="6520302"/>
                  <a:pt x="11481966" y="6520302"/>
                  <a:pt x="11481966" y="6520302"/>
                </a:cubicBezTo>
                <a:cubicBezTo>
                  <a:pt x="11485523" y="6514593"/>
                  <a:pt x="11489080" y="6508885"/>
                  <a:pt x="11492637" y="6503889"/>
                </a:cubicBezTo>
                <a:cubicBezTo>
                  <a:pt x="11512556" y="6471064"/>
                  <a:pt x="11533187" y="6436812"/>
                  <a:pt x="11533187" y="6401846"/>
                </a:cubicBezTo>
                <a:cubicBezTo>
                  <a:pt x="11533187" y="6349754"/>
                  <a:pt x="11507576" y="6316929"/>
                  <a:pt x="11486234" y="6298376"/>
                </a:cubicBezTo>
                <a:cubicBezTo>
                  <a:pt x="11458489" y="6273400"/>
                  <a:pt x="11419362" y="6259128"/>
                  <a:pt x="11380234" y="625912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3007"/>
                </a:lnTo>
                <a:lnTo>
                  <a:pt x="0" y="6863007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rIns="648000" anchor="ctr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on icon left </a:t>
            </a:r>
            <a:br>
              <a:rPr lang="nl-NL"/>
            </a:br>
            <a:r>
              <a:rPr lang="nl-NL"/>
              <a:t>to insert media</a:t>
            </a:r>
          </a:p>
        </p:txBody>
      </p:sp>
    </p:spTree>
    <p:extLst>
      <p:ext uri="{BB962C8B-B14F-4D97-AF65-F5344CB8AC3E}">
        <p14:creationId xmlns:p14="http://schemas.microsoft.com/office/powerpoint/2010/main" val="21634606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blu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096000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Name or Subtitle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6924883" y="2485894"/>
            <a:ext cx="4169881" cy="1760986"/>
            <a:chOff x="6924883" y="2485894"/>
            <a:chExt cx="4169881" cy="1760986"/>
          </a:xfrm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6924883" y="2485894"/>
              <a:ext cx="1408789" cy="1704501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7444872" y="2967673"/>
              <a:ext cx="368810" cy="3721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8629384" y="2710171"/>
              <a:ext cx="141212" cy="5598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7" name="Freeform 8"/>
            <p:cNvSpPr>
              <a:spLocks noEditPoints="1"/>
            </p:cNvSpPr>
            <p:nvPr/>
          </p:nvSpPr>
          <p:spPr bwMode="auto">
            <a:xfrm>
              <a:off x="8840370" y="2818155"/>
              <a:ext cx="465166" cy="465166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9322150" y="2834768"/>
              <a:ext cx="526635" cy="435262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9895300" y="2834768"/>
              <a:ext cx="139550" cy="435262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8626062" y="3369709"/>
              <a:ext cx="440247" cy="44523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9165987" y="3379677"/>
              <a:ext cx="139550" cy="435262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9406876" y="3369709"/>
              <a:ext cx="438585" cy="44523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3" name="Freeform 14"/>
            <p:cNvSpPr>
              <a:spLocks noEditPoints="1"/>
            </p:cNvSpPr>
            <p:nvPr/>
          </p:nvSpPr>
          <p:spPr bwMode="auto">
            <a:xfrm>
              <a:off x="9915235" y="3366386"/>
              <a:ext cx="463505" cy="461843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8632707" y="3999345"/>
              <a:ext cx="154502" cy="191051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5" name="Freeform 16"/>
            <p:cNvSpPr>
              <a:spLocks noEditPoints="1"/>
            </p:cNvSpPr>
            <p:nvPr/>
          </p:nvSpPr>
          <p:spPr bwMode="auto">
            <a:xfrm>
              <a:off x="8773917" y="4045861"/>
              <a:ext cx="122937" cy="147857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8920112" y="4045861"/>
              <a:ext cx="119614" cy="147857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auto">
            <a:xfrm>
              <a:off x="9066308" y="3999345"/>
              <a:ext cx="112969" cy="191051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auto">
            <a:xfrm>
              <a:off x="9215826" y="4045861"/>
              <a:ext cx="112969" cy="144534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9" name="Freeform 20"/>
            <p:cNvSpPr>
              <a:spLocks noEditPoints="1"/>
            </p:cNvSpPr>
            <p:nvPr/>
          </p:nvSpPr>
          <p:spPr bwMode="auto">
            <a:xfrm>
              <a:off x="9355376" y="4045861"/>
              <a:ext cx="127921" cy="147857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9516522" y="3999345"/>
              <a:ext cx="23258" cy="191051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1" name="Freeform 22"/>
            <p:cNvSpPr>
              <a:spLocks noEditPoints="1"/>
            </p:cNvSpPr>
            <p:nvPr/>
          </p:nvSpPr>
          <p:spPr bwMode="auto">
            <a:xfrm>
              <a:off x="9566361" y="4045861"/>
              <a:ext cx="129582" cy="147857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2" name="Freeform 23"/>
            <p:cNvSpPr>
              <a:spLocks noEditPoints="1"/>
            </p:cNvSpPr>
            <p:nvPr/>
          </p:nvSpPr>
          <p:spPr bwMode="auto">
            <a:xfrm>
              <a:off x="9715879" y="4049184"/>
              <a:ext cx="122937" cy="197696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3" name="Freeform 24"/>
            <p:cNvSpPr>
              <a:spLocks/>
            </p:cNvSpPr>
            <p:nvPr/>
          </p:nvSpPr>
          <p:spPr bwMode="auto">
            <a:xfrm>
              <a:off x="9862074" y="4049184"/>
              <a:ext cx="126259" cy="197696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4" name="Freeform 25"/>
            <p:cNvSpPr>
              <a:spLocks/>
            </p:cNvSpPr>
            <p:nvPr/>
          </p:nvSpPr>
          <p:spPr bwMode="auto">
            <a:xfrm>
              <a:off x="10083028" y="3992700"/>
              <a:ext cx="149518" cy="204341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5" name="Freeform 26"/>
            <p:cNvSpPr>
              <a:spLocks noEditPoints="1"/>
            </p:cNvSpPr>
            <p:nvPr/>
          </p:nvSpPr>
          <p:spPr bwMode="auto">
            <a:xfrm>
              <a:off x="10259126" y="4045861"/>
              <a:ext cx="126259" cy="147857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6" name="Freeform 27"/>
            <p:cNvSpPr>
              <a:spLocks/>
            </p:cNvSpPr>
            <p:nvPr/>
          </p:nvSpPr>
          <p:spPr bwMode="auto">
            <a:xfrm>
              <a:off x="10418612" y="4045861"/>
              <a:ext cx="66452" cy="144534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7" name="Freeform 28"/>
            <p:cNvSpPr>
              <a:spLocks/>
            </p:cNvSpPr>
            <p:nvPr/>
          </p:nvSpPr>
          <p:spPr bwMode="auto">
            <a:xfrm>
              <a:off x="10491709" y="4049184"/>
              <a:ext cx="126259" cy="141212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8" name="Freeform 29"/>
            <p:cNvSpPr>
              <a:spLocks noEditPoints="1"/>
            </p:cNvSpPr>
            <p:nvPr/>
          </p:nvSpPr>
          <p:spPr bwMode="auto">
            <a:xfrm>
              <a:off x="10641227" y="3999345"/>
              <a:ext cx="23258" cy="191051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10694389" y="4045861"/>
              <a:ext cx="117953" cy="147857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0" name="Freeform 31"/>
            <p:cNvSpPr>
              <a:spLocks noEditPoints="1"/>
            </p:cNvSpPr>
            <p:nvPr/>
          </p:nvSpPr>
          <p:spPr bwMode="auto">
            <a:xfrm>
              <a:off x="10832278" y="4045861"/>
              <a:ext cx="126259" cy="147857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1" name="Freeform 32"/>
            <p:cNvSpPr>
              <a:spLocks/>
            </p:cNvSpPr>
            <p:nvPr/>
          </p:nvSpPr>
          <p:spPr bwMode="auto">
            <a:xfrm>
              <a:off x="10981795" y="4045861"/>
              <a:ext cx="112969" cy="147857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grpSp>
        <p:nvGrpSpPr>
          <p:cNvPr id="109" name="Group 108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10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2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13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4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15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16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7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18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9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20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21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2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23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4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25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6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27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8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29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30" name="Rectangle 129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1" name="Rectangle 130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32" name="Rectangle 131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3" name="Rectangle 132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34" name="Rectangle 133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35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6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37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8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39" name="Rectangle 138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0" name="Rectangle 139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41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2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91" name="Title 1"/>
          <p:cNvSpPr txBox="1">
            <a:spLocks/>
          </p:cNvSpPr>
          <p:nvPr userDrawn="1"/>
        </p:nvSpPr>
        <p:spPr bwMode="gray">
          <a:xfrm>
            <a:off x="619172" y="1316161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nl-NL" sz="19900" noProof="0">
                <a:solidFill>
                  <a:schemeClr val="accent4"/>
                </a:solidFill>
              </a:rPr>
              <a:t>?</a:t>
            </a:r>
            <a:endParaRPr lang="en-GB" sz="19900">
              <a:solidFill>
                <a:schemeClr val="accent4"/>
              </a:solidFill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Questions</a:t>
            </a:r>
          </a:p>
        </p:txBody>
      </p:sp>
      <p:sp>
        <p:nvSpPr>
          <p:cNvPr id="93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94" name="Rectangle 104"/>
          <p:cNvSpPr>
            <a:spLocks noChangeArrowheads="1"/>
          </p:cNvSpPr>
          <p:nvPr userDrawn="1"/>
        </p:nvSpPr>
        <p:spPr bwMode="gray">
          <a:xfrm flipH="1">
            <a:off x="-3101356" y="3119578"/>
            <a:ext cx="3018791" cy="5308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1 LINE OF TEXT</a:t>
            </a:r>
          </a:p>
        </p:txBody>
      </p:sp>
      <p:grpSp>
        <p:nvGrpSpPr>
          <p:cNvPr id="95" name="Group 94"/>
          <p:cNvGrpSpPr/>
          <p:nvPr userDrawn="1"/>
        </p:nvGrpSpPr>
        <p:grpSpPr>
          <a:xfrm>
            <a:off x="-3101342" y="3119579"/>
            <a:ext cx="3018791" cy="522270"/>
            <a:chOff x="-460208" y="1245102"/>
            <a:chExt cx="377657" cy="522270"/>
          </a:xfrm>
        </p:grpSpPr>
        <p:cxnSp>
          <p:nvCxnSpPr>
            <p:cNvPr id="96" name="Straight Connector 95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8" name="Straight Connector 97"/>
            <p:cNvCxnSpPr/>
            <p:nvPr userDrawn="1"/>
          </p:nvCxnSpPr>
          <p:spPr bwMode="gray">
            <a:xfrm flipH="1">
              <a:off x="-460208" y="124510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3" name="Group 102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104" name="Straight Connector 103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5" name="Straight Connector 104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44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0008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95362" y="5901351"/>
            <a:ext cx="6142037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tx1"/>
                </a:solidFill>
                <a:latin typeface="+mn-lt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dirty="0"/>
              <a:t>Click to edit location and date</a:t>
            </a:r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62" y="3329637"/>
            <a:ext cx="6142037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600"/>
              </a:lnSpc>
              <a:defRPr sz="5600" b="1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62" y="4680750"/>
            <a:ext cx="6142037" cy="729450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to edit Subtitle text styles</a:t>
            </a:r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7454900" y="333375"/>
            <a:ext cx="44021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 dirty="0"/>
              <a:t>Click on icon left </a:t>
            </a:r>
            <a:br>
              <a:rPr lang="en-GB" dirty="0"/>
            </a:br>
            <a:r>
              <a:rPr lang="en-GB" dirty="0"/>
              <a:t>to insert picture </a:t>
            </a:r>
            <a:endParaRPr lang="nl-NL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994275" y="1309688"/>
            <a:ext cx="2975834" cy="1256727"/>
            <a:chOff x="12638090" y="1376363"/>
            <a:chExt cx="3984627" cy="1682751"/>
          </a:xfrm>
          <a:solidFill>
            <a:srgbClr val="A8A8A8"/>
          </a:solidFill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12638090" y="1376363"/>
              <a:ext cx="1346201" cy="1628775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3134978" y="1836738"/>
              <a:ext cx="352425" cy="355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4266866" y="1590676"/>
              <a:ext cx="134938" cy="5349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14468478" y="1693863"/>
              <a:ext cx="444500" cy="444500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14928854" y="1709738"/>
              <a:ext cx="503238" cy="415925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15476541" y="17097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14263691" y="2220913"/>
              <a:ext cx="420688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14779629" y="22304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15009816" y="2220913"/>
              <a:ext cx="419100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3" name="Freeform 14"/>
            <p:cNvSpPr>
              <a:spLocks noEditPoints="1"/>
            </p:cNvSpPr>
            <p:nvPr/>
          </p:nvSpPr>
          <p:spPr bwMode="auto">
            <a:xfrm>
              <a:off x="15495591" y="2217738"/>
              <a:ext cx="442913" cy="441325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14270041" y="2822576"/>
              <a:ext cx="147638" cy="182563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5" name="Freeform 16"/>
            <p:cNvSpPr>
              <a:spLocks noEditPoints="1"/>
            </p:cNvSpPr>
            <p:nvPr/>
          </p:nvSpPr>
          <p:spPr bwMode="auto">
            <a:xfrm>
              <a:off x="14404978" y="2867026"/>
              <a:ext cx="117475" cy="141288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14544678" y="2867026"/>
              <a:ext cx="114300" cy="141288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auto">
            <a:xfrm>
              <a:off x="14684379" y="2822576"/>
              <a:ext cx="107950" cy="182563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auto">
            <a:xfrm>
              <a:off x="14827254" y="2867026"/>
              <a:ext cx="107950" cy="138113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49" name="Freeform 20"/>
            <p:cNvSpPr>
              <a:spLocks noEditPoints="1"/>
            </p:cNvSpPr>
            <p:nvPr/>
          </p:nvSpPr>
          <p:spPr bwMode="auto">
            <a:xfrm>
              <a:off x="14960604" y="2867026"/>
              <a:ext cx="122238" cy="141288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15114591" y="2822576"/>
              <a:ext cx="22225" cy="182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1" name="Freeform 22"/>
            <p:cNvSpPr>
              <a:spLocks noEditPoints="1"/>
            </p:cNvSpPr>
            <p:nvPr/>
          </p:nvSpPr>
          <p:spPr bwMode="auto">
            <a:xfrm>
              <a:off x="15162216" y="2867026"/>
              <a:ext cx="123825" cy="141288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2" name="Freeform 23"/>
            <p:cNvSpPr>
              <a:spLocks noEditPoints="1"/>
            </p:cNvSpPr>
            <p:nvPr/>
          </p:nvSpPr>
          <p:spPr bwMode="auto">
            <a:xfrm>
              <a:off x="15305091" y="2870201"/>
              <a:ext cx="117475" cy="188913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3" name="Freeform 24"/>
            <p:cNvSpPr>
              <a:spLocks/>
            </p:cNvSpPr>
            <p:nvPr/>
          </p:nvSpPr>
          <p:spPr bwMode="auto">
            <a:xfrm>
              <a:off x="15444791" y="2870201"/>
              <a:ext cx="120650" cy="188913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4" name="Freeform 25"/>
            <p:cNvSpPr>
              <a:spLocks/>
            </p:cNvSpPr>
            <p:nvPr/>
          </p:nvSpPr>
          <p:spPr bwMode="auto">
            <a:xfrm>
              <a:off x="15655929" y="2816226"/>
              <a:ext cx="142875" cy="195263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5" name="Freeform 26"/>
            <p:cNvSpPr>
              <a:spLocks noEditPoints="1"/>
            </p:cNvSpPr>
            <p:nvPr/>
          </p:nvSpPr>
          <p:spPr bwMode="auto">
            <a:xfrm>
              <a:off x="15824204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6" name="Freeform 27"/>
            <p:cNvSpPr>
              <a:spLocks/>
            </p:cNvSpPr>
            <p:nvPr/>
          </p:nvSpPr>
          <p:spPr bwMode="auto">
            <a:xfrm>
              <a:off x="15976604" y="2867026"/>
              <a:ext cx="63500" cy="138113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7" name="Freeform 28"/>
            <p:cNvSpPr>
              <a:spLocks/>
            </p:cNvSpPr>
            <p:nvPr/>
          </p:nvSpPr>
          <p:spPr bwMode="auto">
            <a:xfrm>
              <a:off x="16046454" y="2870201"/>
              <a:ext cx="120650" cy="134938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8" name="Freeform 29"/>
            <p:cNvSpPr>
              <a:spLocks noEditPoints="1"/>
            </p:cNvSpPr>
            <p:nvPr/>
          </p:nvSpPr>
          <p:spPr bwMode="auto">
            <a:xfrm>
              <a:off x="16189329" y="2822576"/>
              <a:ext cx="22225" cy="182563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16240129" y="2867026"/>
              <a:ext cx="112713" cy="141288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0" name="Freeform 31"/>
            <p:cNvSpPr>
              <a:spLocks noEditPoints="1"/>
            </p:cNvSpPr>
            <p:nvPr/>
          </p:nvSpPr>
          <p:spPr bwMode="auto">
            <a:xfrm>
              <a:off x="16371892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  <p:sp>
          <p:nvSpPr>
            <p:cNvPr id="61" name="Freeform 32"/>
            <p:cNvSpPr>
              <a:spLocks/>
            </p:cNvSpPr>
            <p:nvPr/>
          </p:nvSpPr>
          <p:spPr bwMode="auto">
            <a:xfrm>
              <a:off x="16514767" y="2867026"/>
              <a:ext cx="107950" cy="141288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dirty="0"/>
            </a:p>
          </p:txBody>
        </p:sp>
      </p:grpSp>
      <p:sp>
        <p:nvSpPr>
          <p:cNvPr id="6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995363" y="5619202"/>
            <a:ext cx="6142036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lang="en-GB" sz="1500" b="0" kern="1200" baseline="0" noProof="0" dirty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noProof="0" dirty="0"/>
              <a:t>Click to edit presenter name</a:t>
            </a:r>
          </a:p>
        </p:txBody>
      </p:sp>
      <p:grpSp>
        <p:nvGrpSpPr>
          <p:cNvPr id="113" name="Group 112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14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6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17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19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 dirty="0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20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22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24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25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6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27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8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29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0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31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2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33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34" name="Rectangle 133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5" name="Rectangle 134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36" name="Rectangle 135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7" name="Rectangle 136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38" name="Rectangle 137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39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0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41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2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43" name="Rectangle 142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4" name="Rectangle 143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45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46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60" name="Rectangle 104"/>
          <p:cNvSpPr>
            <a:spLocks noChangeArrowheads="1"/>
          </p:cNvSpPr>
          <p:nvPr userDrawn="1"/>
        </p:nvSpPr>
        <p:spPr bwMode="gray">
          <a:xfrm flipH="1">
            <a:off x="-3101345" y="5619201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OF PRESENTER (ONE LINE)</a:t>
            </a:r>
          </a:p>
        </p:txBody>
      </p:sp>
      <p:sp>
        <p:nvSpPr>
          <p:cNvPr id="161" name="Rectangle 104"/>
          <p:cNvSpPr>
            <a:spLocks noChangeArrowheads="1"/>
          </p:cNvSpPr>
          <p:nvPr userDrawn="1"/>
        </p:nvSpPr>
        <p:spPr bwMode="gray">
          <a:xfrm flipH="1">
            <a:off x="-3101344" y="4680749"/>
            <a:ext cx="3018790" cy="729451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SUBTITLE HERE NOT MORE THAN 2 LINES OF TEXT</a:t>
            </a:r>
          </a:p>
        </p:txBody>
      </p:sp>
      <p:sp>
        <p:nvSpPr>
          <p:cNvPr id="162" name="Rectangle 104"/>
          <p:cNvSpPr>
            <a:spLocks noChangeArrowheads="1"/>
          </p:cNvSpPr>
          <p:nvPr userDrawn="1"/>
        </p:nvSpPr>
        <p:spPr bwMode="gray">
          <a:xfrm flipH="1">
            <a:off x="-3101343" y="3329475"/>
            <a:ext cx="3018790" cy="1227735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2 LINES OF TEXT</a:t>
            </a:r>
          </a:p>
        </p:txBody>
      </p:sp>
      <p:grpSp>
        <p:nvGrpSpPr>
          <p:cNvPr id="163" name="Group 162"/>
          <p:cNvGrpSpPr/>
          <p:nvPr userDrawn="1"/>
        </p:nvGrpSpPr>
        <p:grpSpPr>
          <a:xfrm>
            <a:off x="-3101342" y="3329475"/>
            <a:ext cx="3018791" cy="1227735"/>
            <a:chOff x="-460208" y="32235"/>
            <a:chExt cx="377657" cy="1227735"/>
          </a:xfrm>
        </p:grpSpPr>
        <p:cxnSp>
          <p:nvCxnSpPr>
            <p:cNvPr id="164" name="Straight Connector 163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65" name="Straight Connector 164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66" name="Group 165"/>
          <p:cNvGrpSpPr/>
          <p:nvPr userDrawn="1"/>
        </p:nvGrpSpPr>
        <p:grpSpPr>
          <a:xfrm>
            <a:off x="-3101342" y="4680750"/>
            <a:ext cx="3018791" cy="729450"/>
            <a:chOff x="-460208" y="32235"/>
            <a:chExt cx="377657" cy="729450"/>
          </a:xfrm>
        </p:grpSpPr>
        <p:cxnSp>
          <p:nvCxnSpPr>
            <p:cNvPr id="167" name="Straight Connector 166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68" name="Straight Connector 167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69" name="Group 168"/>
          <p:cNvGrpSpPr/>
          <p:nvPr userDrawn="1"/>
        </p:nvGrpSpPr>
        <p:grpSpPr>
          <a:xfrm>
            <a:off x="-3101342" y="5619202"/>
            <a:ext cx="3018791" cy="282149"/>
            <a:chOff x="-460208" y="479536"/>
            <a:chExt cx="377657" cy="282149"/>
          </a:xfrm>
        </p:grpSpPr>
        <p:cxnSp>
          <p:nvCxnSpPr>
            <p:cNvPr id="170" name="Straight Connector 169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71" name="Straight Connector 170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72" name="Rectangle 104"/>
          <p:cNvSpPr>
            <a:spLocks noChangeArrowheads="1"/>
          </p:cNvSpPr>
          <p:nvPr userDrawn="1"/>
        </p:nvSpPr>
        <p:spPr bwMode="gray">
          <a:xfrm flipH="1">
            <a:off x="-3101345" y="5908482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LOCATION, DATE (ONE LINE)</a:t>
            </a:r>
          </a:p>
        </p:txBody>
      </p:sp>
      <p:grpSp>
        <p:nvGrpSpPr>
          <p:cNvPr id="173" name="Group 172"/>
          <p:cNvGrpSpPr/>
          <p:nvPr userDrawn="1"/>
        </p:nvGrpSpPr>
        <p:grpSpPr>
          <a:xfrm>
            <a:off x="-3101342" y="5908483"/>
            <a:ext cx="3018791" cy="282149"/>
            <a:chOff x="-460208" y="479536"/>
            <a:chExt cx="377657" cy="282149"/>
          </a:xfrm>
        </p:grpSpPr>
        <p:cxnSp>
          <p:nvCxnSpPr>
            <p:cNvPr id="174" name="Straight Connector 173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75" name="Straight Connector 174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1" name="Group 100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102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/>
            </a:p>
          </p:txBody>
        </p:sp>
        <p:sp>
          <p:nvSpPr>
            <p:cNvPr id="103" name="Rectangle 102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 dirty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 dirty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 dirty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 dirty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 dirty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</p:txBody>
        </p:sp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108" name="Group 107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12" name="Picture 111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76" name="Rectangle 175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dirty="0"/>
              </a:p>
            </p:txBody>
          </p:sp>
        </p:grpSp>
        <p:cxnSp>
          <p:nvCxnSpPr>
            <p:cNvPr id="109" name="Straight Arrow Connector 108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09050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gre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096000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to edit Name or Subtitle </a:t>
            </a:r>
          </a:p>
        </p:txBody>
      </p:sp>
      <p:grpSp>
        <p:nvGrpSpPr>
          <p:cNvPr id="62" name="Group 61"/>
          <p:cNvGrpSpPr/>
          <p:nvPr userDrawn="1"/>
        </p:nvGrpSpPr>
        <p:grpSpPr>
          <a:xfrm>
            <a:off x="6924883" y="2485894"/>
            <a:ext cx="4169881" cy="1760986"/>
            <a:chOff x="12638090" y="1376363"/>
            <a:chExt cx="3984627" cy="1682751"/>
          </a:xfrm>
          <a:solidFill>
            <a:schemeClr val="bg1"/>
          </a:solidFill>
        </p:grpSpPr>
        <p:sp>
          <p:nvSpPr>
            <p:cNvPr id="63" name="Freeform 5"/>
            <p:cNvSpPr>
              <a:spLocks/>
            </p:cNvSpPr>
            <p:nvPr/>
          </p:nvSpPr>
          <p:spPr bwMode="auto">
            <a:xfrm>
              <a:off x="12638090" y="1376363"/>
              <a:ext cx="1346201" cy="1628775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13134978" y="1836738"/>
              <a:ext cx="352425" cy="355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14266866" y="1590676"/>
              <a:ext cx="134938" cy="534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6" name="Freeform 8"/>
            <p:cNvSpPr>
              <a:spLocks noEditPoints="1"/>
            </p:cNvSpPr>
            <p:nvPr/>
          </p:nvSpPr>
          <p:spPr bwMode="auto">
            <a:xfrm>
              <a:off x="14468478" y="1693863"/>
              <a:ext cx="444500" cy="444500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7" name="Freeform 9"/>
            <p:cNvSpPr>
              <a:spLocks/>
            </p:cNvSpPr>
            <p:nvPr/>
          </p:nvSpPr>
          <p:spPr bwMode="auto">
            <a:xfrm>
              <a:off x="14928854" y="1709738"/>
              <a:ext cx="503238" cy="415925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8" name="Freeform 10"/>
            <p:cNvSpPr>
              <a:spLocks/>
            </p:cNvSpPr>
            <p:nvPr/>
          </p:nvSpPr>
          <p:spPr bwMode="auto">
            <a:xfrm>
              <a:off x="15476541" y="17097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9" name="Freeform 11"/>
            <p:cNvSpPr>
              <a:spLocks/>
            </p:cNvSpPr>
            <p:nvPr/>
          </p:nvSpPr>
          <p:spPr bwMode="auto">
            <a:xfrm>
              <a:off x="14263691" y="2220913"/>
              <a:ext cx="420688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0" name="Freeform 12"/>
            <p:cNvSpPr>
              <a:spLocks/>
            </p:cNvSpPr>
            <p:nvPr/>
          </p:nvSpPr>
          <p:spPr bwMode="auto">
            <a:xfrm>
              <a:off x="14779629" y="22304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1" name="Freeform 13"/>
            <p:cNvSpPr>
              <a:spLocks/>
            </p:cNvSpPr>
            <p:nvPr/>
          </p:nvSpPr>
          <p:spPr bwMode="auto">
            <a:xfrm>
              <a:off x="15009816" y="2220913"/>
              <a:ext cx="419100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2" name="Freeform 14"/>
            <p:cNvSpPr>
              <a:spLocks noEditPoints="1"/>
            </p:cNvSpPr>
            <p:nvPr/>
          </p:nvSpPr>
          <p:spPr bwMode="auto">
            <a:xfrm>
              <a:off x="15495591" y="2217738"/>
              <a:ext cx="442913" cy="441325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3" name="Freeform 15"/>
            <p:cNvSpPr>
              <a:spLocks/>
            </p:cNvSpPr>
            <p:nvPr/>
          </p:nvSpPr>
          <p:spPr bwMode="auto">
            <a:xfrm>
              <a:off x="14270041" y="2822576"/>
              <a:ext cx="147638" cy="182563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4" name="Freeform 16"/>
            <p:cNvSpPr>
              <a:spLocks noEditPoints="1"/>
            </p:cNvSpPr>
            <p:nvPr/>
          </p:nvSpPr>
          <p:spPr bwMode="auto">
            <a:xfrm>
              <a:off x="14404978" y="2867026"/>
              <a:ext cx="117475" cy="141288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5" name="Freeform 17"/>
            <p:cNvSpPr>
              <a:spLocks/>
            </p:cNvSpPr>
            <p:nvPr/>
          </p:nvSpPr>
          <p:spPr bwMode="auto">
            <a:xfrm>
              <a:off x="14544678" y="2867026"/>
              <a:ext cx="114300" cy="141288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6" name="Freeform 18"/>
            <p:cNvSpPr>
              <a:spLocks/>
            </p:cNvSpPr>
            <p:nvPr/>
          </p:nvSpPr>
          <p:spPr bwMode="auto">
            <a:xfrm>
              <a:off x="14684379" y="2822576"/>
              <a:ext cx="107950" cy="182563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7" name="Freeform 19"/>
            <p:cNvSpPr>
              <a:spLocks/>
            </p:cNvSpPr>
            <p:nvPr/>
          </p:nvSpPr>
          <p:spPr bwMode="auto">
            <a:xfrm>
              <a:off x="14827254" y="2867026"/>
              <a:ext cx="107950" cy="138113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8" name="Freeform 20"/>
            <p:cNvSpPr>
              <a:spLocks noEditPoints="1"/>
            </p:cNvSpPr>
            <p:nvPr/>
          </p:nvSpPr>
          <p:spPr bwMode="auto">
            <a:xfrm>
              <a:off x="14960604" y="2867026"/>
              <a:ext cx="122238" cy="141288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15114591" y="2822576"/>
              <a:ext cx="22225" cy="182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0" name="Freeform 22"/>
            <p:cNvSpPr>
              <a:spLocks noEditPoints="1"/>
            </p:cNvSpPr>
            <p:nvPr/>
          </p:nvSpPr>
          <p:spPr bwMode="auto">
            <a:xfrm>
              <a:off x="15162216" y="2867026"/>
              <a:ext cx="123825" cy="141288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1" name="Freeform 23"/>
            <p:cNvSpPr>
              <a:spLocks noEditPoints="1"/>
            </p:cNvSpPr>
            <p:nvPr/>
          </p:nvSpPr>
          <p:spPr bwMode="auto">
            <a:xfrm>
              <a:off x="15305091" y="2870201"/>
              <a:ext cx="117475" cy="188913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2" name="Freeform 24"/>
            <p:cNvSpPr>
              <a:spLocks/>
            </p:cNvSpPr>
            <p:nvPr/>
          </p:nvSpPr>
          <p:spPr bwMode="auto">
            <a:xfrm>
              <a:off x="15444791" y="2870201"/>
              <a:ext cx="120650" cy="188913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15655929" y="2816226"/>
              <a:ext cx="142875" cy="195263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4" name="Freeform 26"/>
            <p:cNvSpPr>
              <a:spLocks noEditPoints="1"/>
            </p:cNvSpPr>
            <p:nvPr/>
          </p:nvSpPr>
          <p:spPr bwMode="auto">
            <a:xfrm>
              <a:off x="15824204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15976604" y="2867026"/>
              <a:ext cx="63500" cy="138113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16046454" y="2870201"/>
              <a:ext cx="120650" cy="134938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7" name="Freeform 29"/>
            <p:cNvSpPr>
              <a:spLocks noEditPoints="1"/>
            </p:cNvSpPr>
            <p:nvPr/>
          </p:nvSpPr>
          <p:spPr bwMode="auto">
            <a:xfrm>
              <a:off x="16189329" y="2822576"/>
              <a:ext cx="22225" cy="182563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8" name="Freeform 30"/>
            <p:cNvSpPr>
              <a:spLocks/>
            </p:cNvSpPr>
            <p:nvPr/>
          </p:nvSpPr>
          <p:spPr bwMode="auto">
            <a:xfrm>
              <a:off x="16240129" y="2867026"/>
              <a:ext cx="112713" cy="141288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9" name="Freeform 31"/>
            <p:cNvSpPr>
              <a:spLocks noEditPoints="1"/>
            </p:cNvSpPr>
            <p:nvPr/>
          </p:nvSpPr>
          <p:spPr bwMode="auto">
            <a:xfrm>
              <a:off x="16371892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90" name="Freeform 32"/>
            <p:cNvSpPr>
              <a:spLocks/>
            </p:cNvSpPr>
            <p:nvPr/>
          </p:nvSpPr>
          <p:spPr bwMode="auto">
            <a:xfrm>
              <a:off x="16514767" y="2867026"/>
              <a:ext cx="107950" cy="141288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grpSp>
        <p:nvGrpSpPr>
          <p:cNvPr id="110" name="Group 109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11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3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14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5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16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17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8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19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0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21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22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3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24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5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26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7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28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9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30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31" name="Rectangle 130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2" name="Rectangle 131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33" name="Rectangle 132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4" name="Rectangle 133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35" name="Rectangle 134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36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7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38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9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40" name="Rectangle 139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1" name="Rectangle 140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42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3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9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Questions</a:t>
            </a:r>
          </a:p>
        </p:txBody>
      </p:sp>
      <p:sp>
        <p:nvSpPr>
          <p:cNvPr id="94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95" name="Rectangle 104"/>
          <p:cNvSpPr>
            <a:spLocks noChangeArrowheads="1"/>
          </p:cNvSpPr>
          <p:nvPr userDrawn="1"/>
        </p:nvSpPr>
        <p:spPr bwMode="gray">
          <a:xfrm flipH="1">
            <a:off x="-3101356" y="3119578"/>
            <a:ext cx="3018791" cy="5308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1 LINE OF TEXT</a:t>
            </a:r>
          </a:p>
        </p:txBody>
      </p:sp>
      <p:grpSp>
        <p:nvGrpSpPr>
          <p:cNvPr id="96" name="Group 95"/>
          <p:cNvGrpSpPr/>
          <p:nvPr userDrawn="1"/>
        </p:nvGrpSpPr>
        <p:grpSpPr>
          <a:xfrm>
            <a:off x="-3101342" y="3119579"/>
            <a:ext cx="3018791" cy="522270"/>
            <a:chOff x="-460208" y="1245102"/>
            <a:chExt cx="377657" cy="522270"/>
          </a:xfrm>
        </p:grpSpPr>
        <p:cxnSp>
          <p:nvCxnSpPr>
            <p:cNvPr id="97" name="Straight Connector 96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8" name="Straight Connector 97"/>
            <p:cNvCxnSpPr/>
            <p:nvPr userDrawn="1"/>
          </p:nvCxnSpPr>
          <p:spPr bwMode="gray">
            <a:xfrm flipH="1">
              <a:off x="-460208" y="124510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99" name="Group 98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100" name="Straight Connector 99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1" name="Straight Connector 100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45" name="Title 1"/>
          <p:cNvSpPr txBox="1">
            <a:spLocks/>
          </p:cNvSpPr>
          <p:nvPr userDrawn="1"/>
        </p:nvSpPr>
        <p:spPr bwMode="gray">
          <a:xfrm>
            <a:off x="619172" y="1316161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nl-NL" sz="19900" noProof="0">
                <a:solidFill>
                  <a:srgbClr val="D4D2D2"/>
                </a:solidFill>
              </a:rPr>
              <a:t>?</a:t>
            </a:r>
            <a:endParaRPr lang="en-GB" sz="19900">
              <a:solidFill>
                <a:srgbClr val="D4D2D2"/>
              </a:solidFill>
            </a:endParaRPr>
          </a:p>
        </p:txBody>
      </p:sp>
      <p:sp>
        <p:nvSpPr>
          <p:cNvPr id="14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674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blu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6096000" y="333375"/>
            <a:ext cx="57610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62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3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4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5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6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7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8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9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70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1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72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3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4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5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6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7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8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9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0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81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4" name="Rectangle 83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5" name="Rectangle 84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6" name="Rectangle 85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7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8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9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0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91" name="Rectangle 90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3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4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96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Name or Subtitle</a:t>
            </a:r>
          </a:p>
        </p:txBody>
      </p:sp>
      <p:sp>
        <p:nvSpPr>
          <p:cNvPr id="97" name="Title 1"/>
          <p:cNvSpPr txBox="1">
            <a:spLocks/>
          </p:cNvSpPr>
          <p:nvPr userDrawn="1"/>
        </p:nvSpPr>
        <p:spPr bwMode="gray">
          <a:xfrm>
            <a:off x="619172" y="1316161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nl-NL" sz="19900" noProof="0">
                <a:solidFill>
                  <a:schemeClr val="accent4"/>
                </a:solidFill>
              </a:rPr>
              <a:t>?</a:t>
            </a:r>
            <a:endParaRPr lang="en-GB" sz="19900">
              <a:solidFill>
                <a:schemeClr val="accent4"/>
              </a:solidFill>
            </a:endParaRPr>
          </a:p>
        </p:txBody>
      </p:sp>
      <p:sp>
        <p:nvSpPr>
          <p:cNvPr id="9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Questions</a:t>
            </a:r>
          </a:p>
        </p:txBody>
      </p:sp>
      <p:sp>
        <p:nvSpPr>
          <p:cNvPr id="99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100" name="Rectangle 104"/>
          <p:cNvSpPr>
            <a:spLocks noChangeArrowheads="1"/>
          </p:cNvSpPr>
          <p:nvPr userDrawn="1"/>
        </p:nvSpPr>
        <p:spPr bwMode="gray">
          <a:xfrm flipH="1">
            <a:off x="-3101356" y="3119578"/>
            <a:ext cx="3018791" cy="5308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1 LINE OF TEXT</a:t>
            </a:r>
          </a:p>
        </p:txBody>
      </p:sp>
      <p:grpSp>
        <p:nvGrpSpPr>
          <p:cNvPr id="101" name="Group 100"/>
          <p:cNvGrpSpPr/>
          <p:nvPr userDrawn="1"/>
        </p:nvGrpSpPr>
        <p:grpSpPr>
          <a:xfrm>
            <a:off x="-3101342" y="3119579"/>
            <a:ext cx="3018791" cy="522270"/>
            <a:chOff x="-460208" y="1245102"/>
            <a:chExt cx="377657" cy="522270"/>
          </a:xfrm>
        </p:grpSpPr>
        <p:cxnSp>
          <p:nvCxnSpPr>
            <p:cNvPr id="102" name="Straight Connector 101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3" name="Straight Connector 102"/>
            <p:cNvCxnSpPr/>
            <p:nvPr userDrawn="1"/>
          </p:nvCxnSpPr>
          <p:spPr bwMode="gray">
            <a:xfrm flipH="1">
              <a:off x="-460208" y="124510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4" name="Group 103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105" name="Straight Connector 104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6" name="Straight Connector 105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0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8" name="Group 107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122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123" name="Rectangle 122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128" name="Group 127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32" name="Picture 131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33" name="Rectangle 132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err="1"/>
              </a:p>
            </p:txBody>
          </p:sp>
        </p:grpSp>
        <p:cxnSp>
          <p:nvCxnSpPr>
            <p:cNvPr id="129" name="Straight Arrow Connector 128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30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err="1"/>
            </a:p>
          </p:txBody>
        </p:sp>
      </p:grpSp>
    </p:spTree>
    <p:extLst>
      <p:ext uri="{BB962C8B-B14F-4D97-AF65-F5344CB8AC3E}">
        <p14:creationId xmlns:p14="http://schemas.microsoft.com/office/powerpoint/2010/main" val="42395326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grey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6096000" y="333375"/>
            <a:ext cx="57610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grpSp>
        <p:nvGrpSpPr>
          <p:cNvPr id="57" name="Group 56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58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59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0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1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2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3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4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5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6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7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68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69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0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1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2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3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4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5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6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77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78" name="Rectangle 77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0" name="Rectangle 79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3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4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5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6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87" name="Rectangle 86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89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0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92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to edit Name or Subtitle </a:t>
            </a:r>
          </a:p>
        </p:txBody>
      </p:sp>
      <p:sp>
        <p:nvSpPr>
          <p:cNvPr id="9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Questions</a:t>
            </a:r>
          </a:p>
        </p:txBody>
      </p:sp>
      <p:sp>
        <p:nvSpPr>
          <p:cNvPr id="94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95" name="Rectangle 104"/>
          <p:cNvSpPr>
            <a:spLocks noChangeArrowheads="1"/>
          </p:cNvSpPr>
          <p:nvPr userDrawn="1"/>
        </p:nvSpPr>
        <p:spPr bwMode="gray">
          <a:xfrm flipH="1">
            <a:off x="-3101356" y="3119578"/>
            <a:ext cx="3018791" cy="5308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1 LINE OF TEXT</a:t>
            </a:r>
          </a:p>
        </p:txBody>
      </p:sp>
      <p:grpSp>
        <p:nvGrpSpPr>
          <p:cNvPr id="96" name="Group 95"/>
          <p:cNvGrpSpPr/>
          <p:nvPr userDrawn="1"/>
        </p:nvGrpSpPr>
        <p:grpSpPr>
          <a:xfrm>
            <a:off x="-3101342" y="3119579"/>
            <a:ext cx="3018791" cy="522270"/>
            <a:chOff x="-460208" y="1245102"/>
            <a:chExt cx="377657" cy="522270"/>
          </a:xfrm>
        </p:grpSpPr>
        <p:cxnSp>
          <p:nvCxnSpPr>
            <p:cNvPr id="97" name="Straight Connector 96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8" name="Straight Connector 97"/>
            <p:cNvCxnSpPr/>
            <p:nvPr userDrawn="1"/>
          </p:nvCxnSpPr>
          <p:spPr bwMode="gray">
            <a:xfrm flipH="1">
              <a:off x="-460208" y="124510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99" name="Group 98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100" name="Straight Connector 99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1" name="Straight Connector 100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02" name="Title 1"/>
          <p:cNvSpPr txBox="1">
            <a:spLocks/>
          </p:cNvSpPr>
          <p:nvPr userDrawn="1"/>
        </p:nvSpPr>
        <p:spPr bwMode="gray">
          <a:xfrm>
            <a:off x="619172" y="1316161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nl-NL" sz="19900" noProof="0">
                <a:solidFill>
                  <a:srgbClr val="D4D2D2"/>
                </a:solidFill>
              </a:rPr>
              <a:t>?</a:t>
            </a:r>
            <a:endParaRPr lang="en-GB" sz="19900">
              <a:solidFill>
                <a:srgbClr val="D4D2D2"/>
              </a:solidFill>
            </a:endParaRPr>
          </a:p>
        </p:txBody>
      </p:sp>
      <p:sp>
        <p:nvSpPr>
          <p:cNvPr id="10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4" name="Group 103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118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119" name="Rectangle 118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124" name="Group 123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28" name="Picture 127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29" name="Rectangle 128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err="1"/>
              </a:p>
            </p:txBody>
          </p:sp>
        </p:grpSp>
        <p:cxnSp>
          <p:nvCxnSpPr>
            <p:cNvPr id="125" name="Straight Arrow Connector 124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err="1"/>
            </a:p>
          </p:txBody>
        </p:sp>
      </p:grpSp>
    </p:spTree>
    <p:extLst>
      <p:ext uri="{BB962C8B-B14F-4D97-AF65-F5344CB8AC3E}">
        <p14:creationId xmlns:p14="http://schemas.microsoft.com/office/powerpoint/2010/main" val="10497113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096000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6924883" y="2485894"/>
            <a:ext cx="4169881" cy="1760986"/>
            <a:chOff x="6924883" y="2485894"/>
            <a:chExt cx="4169881" cy="1760986"/>
          </a:xfrm>
        </p:grpSpPr>
        <p:sp>
          <p:nvSpPr>
            <p:cNvPr id="32" name="Freeform 5"/>
            <p:cNvSpPr>
              <a:spLocks/>
            </p:cNvSpPr>
            <p:nvPr/>
          </p:nvSpPr>
          <p:spPr bwMode="auto">
            <a:xfrm>
              <a:off x="6924883" y="2485894"/>
              <a:ext cx="1408789" cy="1704501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7444872" y="2967673"/>
              <a:ext cx="368810" cy="3721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8629384" y="2710171"/>
              <a:ext cx="141212" cy="5598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5" name="Freeform 8"/>
            <p:cNvSpPr>
              <a:spLocks noEditPoints="1"/>
            </p:cNvSpPr>
            <p:nvPr/>
          </p:nvSpPr>
          <p:spPr bwMode="auto">
            <a:xfrm>
              <a:off x="8840370" y="2818155"/>
              <a:ext cx="465166" cy="465166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auto">
            <a:xfrm>
              <a:off x="9322150" y="2834768"/>
              <a:ext cx="526635" cy="435262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7" name="Freeform 10"/>
            <p:cNvSpPr>
              <a:spLocks/>
            </p:cNvSpPr>
            <p:nvPr/>
          </p:nvSpPr>
          <p:spPr bwMode="auto">
            <a:xfrm>
              <a:off x="9895300" y="2834768"/>
              <a:ext cx="139550" cy="435262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8" name="Freeform 11"/>
            <p:cNvSpPr>
              <a:spLocks/>
            </p:cNvSpPr>
            <p:nvPr/>
          </p:nvSpPr>
          <p:spPr bwMode="auto">
            <a:xfrm>
              <a:off x="8626062" y="3369709"/>
              <a:ext cx="440247" cy="44523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9165987" y="3379677"/>
              <a:ext cx="139550" cy="435262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auto">
            <a:xfrm>
              <a:off x="9406876" y="3369709"/>
              <a:ext cx="438585" cy="44523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1" name="Freeform 14"/>
            <p:cNvSpPr>
              <a:spLocks noEditPoints="1"/>
            </p:cNvSpPr>
            <p:nvPr/>
          </p:nvSpPr>
          <p:spPr bwMode="auto">
            <a:xfrm>
              <a:off x="9915235" y="3366386"/>
              <a:ext cx="463505" cy="461843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2" name="Freeform 15"/>
            <p:cNvSpPr>
              <a:spLocks/>
            </p:cNvSpPr>
            <p:nvPr/>
          </p:nvSpPr>
          <p:spPr bwMode="auto">
            <a:xfrm>
              <a:off x="8632707" y="3999345"/>
              <a:ext cx="154502" cy="191051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3" name="Freeform 16"/>
            <p:cNvSpPr>
              <a:spLocks noEditPoints="1"/>
            </p:cNvSpPr>
            <p:nvPr/>
          </p:nvSpPr>
          <p:spPr bwMode="auto">
            <a:xfrm>
              <a:off x="8773917" y="4045861"/>
              <a:ext cx="122937" cy="147857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8920112" y="4045861"/>
              <a:ext cx="119614" cy="147857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5" name="Freeform 18"/>
            <p:cNvSpPr>
              <a:spLocks/>
            </p:cNvSpPr>
            <p:nvPr/>
          </p:nvSpPr>
          <p:spPr bwMode="auto">
            <a:xfrm>
              <a:off x="9066308" y="3999345"/>
              <a:ext cx="112969" cy="191051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6" name="Freeform 19"/>
            <p:cNvSpPr>
              <a:spLocks/>
            </p:cNvSpPr>
            <p:nvPr/>
          </p:nvSpPr>
          <p:spPr bwMode="auto">
            <a:xfrm>
              <a:off x="9215826" y="4045861"/>
              <a:ext cx="112969" cy="144534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7" name="Freeform 20"/>
            <p:cNvSpPr>
              <a:spLocks noEditPoints="1"/>
            </p:cNvSpPr>
            <p:nvPr/>
          </p:nvSpPr>
          <p:spPr bwMode="auto">
            <a:xfrm>
              <a:off x="9355376" y="4045861"/>
              <a:ext cx="127921" cy="147857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9516522" y="3999345"/>
              <a:ext cx="23258" cy="191051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9" name="Freeform 22"/>
            <p:cNvSpPr>
              <a:spLocks noEditPoints="1"/>
            </p:cNvSpPr>
            <p:nvPr/>
          </p:nvSpPr>
          <p:spPr bwMode="auto">
            <a:xfrm>
              <a:off x="9566361" y="4045861"/>
              <a:ext cx="129582" cy="147857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0" name="Freeform 23"/>
            <p:cNvSpPr>
              <a:spLocks noEditPoints="1"/>
            </p:cNvSpPr>
            <p:nvPr/>
          </p:nvSpPr>
          <p:spPr bwMode="auto">
            <a:xfrm>
              <a:off x="9715879" y="4049184"/>
              <a:ext cx="122937" cy="197696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1" name="Freeform 24"/>
            <p:cNvSpPr>
              <a:spLocks/>
            </p:cNvSpPr>
            <p:nvPr/>
          </p:nvSpPr>
          <p:spPr bwMode="auto">
            <a:xfrm>
              <a:off x="9862074" y="4049184"/>
              <a:ext cx="126259" cy="197696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2" name="Freeform 25"/>
            <p:cNvSpPr>
              <a:spLocks/>
            </p:cNvSpPr>
            <p:nvPr/>
          </p:nvSpPr>
          <p:spPr bwMode="auto">
            <a:xfrm>
              <a:off x="10083028" y="3992700"/>
              <a:ext cx="149518" cy="204341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3" name="Freeform 26"/>
            <p:cNvSpPr>
              <a:spLocks noEditPoints="1"/>
            </p:cNvSpPr>
            <p:nvPr/>
          </p:nvSpPr>
          <p:spPr bwMode="auto">
            <a:xfrm>
              <a:off x="10259126" y="4045861"/>
              <a:ext cx="126259" cy="147857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4" name="Freeform 27"/>
            <p:cNvSpPr>
              <a:spLocks/>
            </p:cNvSpPr>
            <p:nvPr/>
          </p:nvSpPr>
          <p:spPr bwMode="auto">
            <a:xfrm>
              <a:off x="10418612" y="4045861"/>
              <a:ext cx="66452" cy="144534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5" name="Freeform 28"/>
            <p:cNvSpPr>
              <a:spLocks/>
            </p:cNvSpPr>
            <p:nvPr/>
          </p:nvSpPr>
          <p:spPr bwMode="auto">
            <a:xfrm>
              <a:off x="10491709" y="4049184"/>
              <a:ext cx="126259" cy="141212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6" name="Freeform 29"/>
            <p:cNvSpPr>
              <a:spLocks noEditPoints="1"/>
            </p:cNvSpPr>
            <p:nvPr/>
          </p:nvSpPr>
          <p:spPr bwMode="auto">
            <a:xfrm>
              <a:off x="10641227" y="3999345"/>
              <a:ext cx="23258" cy="191051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7" name="Freeform 30"/>
            <p:cNvSpPr>
              <a:spLocks/>
            </p:cNvSpPr>
            <p:nvPr/>
          </p:nvSpPr>
          <p:spPr bwMode="auto">
            <a:xfrm>
              <a:off x="10694389" y="4045861"/>
              <a:ext cx="117953" cy="147857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8" name="Freeform 31"/>
            <p:cNvSpPr>
              <a:spLocks noEditPoints="1"/>
            </p:cNvSpPr>
            <p:nvPr/>
          </p:nvSpPr>
          <p:spPr bwMode="auto">
            <a:xfrm>
              <a:off x="10832278" y="4045861"/>
              <a:ext cx="126259" cy="147857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9" name="Freeform 32"/>
            <p:cNvSpPr>
              <a:spLocks/>
            </p:cNvSpPr>
            <p:nvPr/>
          </p:nvSpPr>
          <p:spPr bwMode="auto">
            <a:xfrm>
              <a:off x="10981795" y="4045861"/>
              <a:ext cx="112969" cy="147857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grpSp>
        <p:nvGrpSpPr>
          <p:cNvPr id="95" name="Group 94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96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97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8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99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0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01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02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3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04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5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06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07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09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11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2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13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4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15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16" name="Rectangle 115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7" name="Rectangle 116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18" name="Rectangle 117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20" name="Rectangle 119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21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2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23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4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25" name="Rectangle 124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6" name="Rectangle 125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27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8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8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58812" y="1071321"/>
            <a:ext cx="4970463" cy="1840326"/>
          </a:xfrm>
        </p:spPr>
        <p:txBody>
          <a:bodyPr anchor="b" anchorCtr="0">
            <a:noAutofit/>
          </a:bodyPr>
          <a:lstStyle>
            <a:lvl1pPr algn="l">
              <a:lnSpc>
                <a:spcPts val="4600"/>
              </a:lnSpc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END title</a:t>
            </a:r>
          </a:p>
        </p:txBody>
      </p:sp>
      <p:sp>
        <p:nvSpPr>
          <p:cNvPr id="81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658812" y="3035186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Name or Subtitle</a:t>
            </a:r>
          </a:p>
        </p:txBody>
      </p:sp>
      <p:sp>
        <p:nvSpPr>
          <p:cNvPr id="82" name="Rectangle 104"/>
          <p:cNvSpPr>
            <a:spLocks noChangeArrowheads="1"/>
          </p:cNvSpPr>
          <p:nvPr userDrawn="1"/>
        </p:nvSpPr>
        <p:spPr bwMode="gray">
          <a:xfrm flipH="1">
            <a:off x="-3101348" y="3022486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83" name="Rectangle 104"/>
          <p:cNvSpPr>
            <a:spLocks noChangeArrowheads="1"/>
          </p:cNvSpPr>
          <p:nvPr userDrawn="1"/>
        </p:nvSpPr>
        <p:spPr bwMode="gray">
          <a:xfrm flipH="1">
            <a:off x="-3101353" y="1071320"/>
            <a:ext cx="3018791" cy="168592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END TITLE (TANK YOU)</a:t>
            </a:r>
          </a:p>
        </p:txBody>
      </p:sp>
      <p:grpSp>
        <p:nvGrpSpPr>
          <p:cNvPr id="84" name="Group 83"/>
          <p:cNvGrpSpPr/>
          <p:nvPr userDrawn="1"/>
        </p:nvGrpSpPr>
        <p:grpSpPr>
          <a:xfrm>
            <a:off x="-3101342" y="1071321"/>
            <a:ext cx="3018791" cy="1685926"/>
            <a:chOff x="-460208" y="81446"/>
            <a:chExt cx="377657" cy="1685926"/>
          </a:xfrm>
        </p:grpSpPr>
        <p:cxnSp>
          <p:nvCxnSpPr>
            <p:cNvPr id="87" name="Straight Connector 86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88" name="Straight Connector 87"/>
            <p:cNvCxnSpPr/>
            <p:nvPr userDrawn="1"/>
          </p:nvCxnSpPr>
          <p:spPr bwMode="gray">
            <a:xfrm flipH="1">
              <a:off x="-460208" y="8144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89" name="Group 88"/>
          <p:cNvGrpSpPr/>
          <p:nvPr userDrawn="1"/>
        </p:nvGrpSpPr>
        <p:grpSpPr>
          <a:xfrm>
            <a:off x="-3101342" y="3022486"/>
            <a:ext cx="3018791" cy="726649"/>
            <a:chOff x="-460208" y="479536"/>
            <a:chExt cx="377657" cy="726649"/>
          </a:xfrm>
        </p:grpSpPr>
        <p:cxnSp>
          <p:nvCxnSpPr>
            <p:cNvPr id="90" name="Straight Connector 89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1" name="Straight Connector 90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94" name="Text Placehold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58812" y="4615543"/>
            <a:ext cx="4398963" cy="1149832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15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Address</a:t>
            </a:r>
          </a:p>
        </p:txBody>
      </p:sp>
      <p:sp>
        <p:nvSpPr>
          <p:cNvPr id="137" name="Rectangle 104"/>
          <p:cNvSpPr>
            <a:spLocks noChangeArrowheads="1"/>
          </p:cNvSpPr>
          <p:nvPr userDrawn="1"/>
        </p:nvSpPr>
        <p:spPr bwMode="gray">
          <a:xfrm flipH="1">
            <a:off x="-3101352" y="4615543"/>
            <a:ext cx="3018793" cy="1149831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ADDRESS HERE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THE REFERENCE PRESENATATION HAS ALL LOCATIONS PRESET FOR YOU TO COPY AND USE FOR YOUR OWN PRESENTATION </a:t>
            </a:r>
          </a:p>
        </p:txBody>
      </p:sp>
      <p:grpSp>
        <p:nvGrpSpPr>
          <p:cNvPr id="138" name="Group 137"/>
          <p:cNvGrpSpPr/>
          <p:nvPr userDrawn="1"/>
        </p:nvGrpSpPr>
        <p:grpSpPr>
          <a:xfrm>
            <a:off x="-3101342" y="4588626"/>
            <a:ext cx="3018791" cy="1176748"/>
            <a:chOff x="-460208" y="610462"/>
            <a:chExt cx="377657" cy="1176748"/>
          </a:xfrm>
        </p:grpSpPr>
        <p:cxnSp>
          <p:nvCxnSpPr>
            <p:cNvPr id="139" name="Straight Connector 138"/>
            <p:cNvCxnSpPr/>
            <p:nvPr userDrawn="1"/>
          </p:nvCxnSpPr>
          <p:spPr bwMode="gray">
            <a:xfrm flipH="1">
              <a:off x="-460208" y="178721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40" name="Straight Connector 139"/>
            <p:cNvCxnSpPr/>
            <p:nvPr userDrawn="1"/>
          </p:nvCxnSpPr>
          <p:spPr bwMode="gray">
            <a:xfrm flipH="1">
              <a:off x="-460208" y="6104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cxnSp>
        <p:nvCxnSpPr>
          <p:cNvPr id="147" name="Straight Connector 146"/>
          <p:cNvCxnSpPr/>
          <p:nvPr userDrawn="1"/>
        </p:nvCxnSpPr>
        <p:spPr bwMode="gray">
          <a:xfrm flipH="1">
            <a:off x="-3101342" y="4190790"/>
            <a:ext cx="3018791" cy="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dash"/>
            <a:miter lim="800000"/>
          </a:ln>
          <a:effectLst/>
        </p:spPr>
      </p:cxnSp>
      <p:sp>
        <p:nvSpPr>
          <p:cNvPr id="148" name="Rectangle 104"/>
          <p:cNvSpPr>
            <a:spLocks noChangeArrowheads="1"/>
          </p:cNvSpPr>
          <p:nvPr userDrawn="1"/>
        </p:nvSpPr>
        <p:spPr bwMode="gray">
          <a:xfrm flipH="1">
            <a:off x="-3101357" y="4215512"/>
            <a:ext cx="3068635" cy="346197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LOCATION</a:t>
            </a:r>
          </a:p>
        </p:txBody>
      </p:sp>
      <p:sp>
        <p:nvSpPr>
          <p:cNvPr id="149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52167" y="4219206"/>
            <a:ext cx="4398963" cy="302127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18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Location</a:t>
            </a:r>
          </a:p>
        </p:txBody>
      </p:sp>
      <p:sp>
        <p:nvSpPr>
          <p:cNvPr id="168" name="Freeform 137"/>
          <p:cNvSpPr>
            <a:spLocks noEditPoints="1"/>
          </p:cNvSpPr>
          <p:nvPr userDrawn="1"/>
        </p:nvSpPr>
        <p:spPr bwMode="auto">
          <a:xfrm>
            <a:off x="1016313" y="6038855"/>
            <a:ext cx="237459" cy="238258"/>
          </a:xfrm>
          <a:custGeom>
            <a:avLst/>
            <a:gdLst>
              <a:gd name="T0" fmla="*/ 235 w 291"/>
              <a:gd name="T1" fmla="*/ 0 h 291"/>
              <a:gd name="T2" fmla="*/ 57 w 291"/>
              <a:gd name="T3" fmla="*/ 0 h 291"/>
              <a:gd name="T4" fmla="*/ 0 w 291"/>
              <a:gd name="T5" fmla="*/ 57 h 291"/>
              <a:gd name="T6" fmla="*/ 0 w 291"/>
              <a:gd name="T7" fmla="*/ 234 h 291"/>
              <a:gd name="T8" fmla="*/ 57 w 291"/>
              <a:gd name="T9" fmla="*/ 291 h 291"/>
              <a:gd name="T10" fmla="*/ 235 w 291"/>
              <a:gd name="T11" fmla="*/ 291 h 291"/>
              <a:gd name="T12" fmla="*/ 291 w 291"/>
              <a:gd name="T13" fmla="*/ 234 h 291"/>
              <a:gd name="T14" fmla="*/ 291 w 291"/>
              <a:gd name="T15" fmla="*/ 57 h 291"/>
              <a:gd name="T16" fmla="*/ 235 w 291"/>
              <a:gd name="T17" fmla="*/ 0 h 291"/>
              <a:gd name="T18" fmla="*/ 100 w 291"/>
              <a:gd name="T19" fmla="*/ 226 h 291"/>
              <a:gd name="T20" fmla="*/ 67 w 291"/>
              <a:gd name="T21" fmla="*/ 226 h 291"/>
              <a:gd name="T22" fmla="*/ 67 w 291"/>
              <a:gd name="T23" fmla="*/ 118 h 291"/>
              <a:gd name="T24" fmla="*/ 100 w 291"/>
              <a:gd name="T25" fmla="*/ 118 h 291"/>
              <a:gd name="T26" fmla="*/ 100 w 291"/>
              <a:gd name="T27" fmla="*/ 226 h 291"/>
              <a:gd name="T28" fmla="*/ 83 w 291"/>
              <a:gd name="T29" fmla="*/ 103 h 291"/>
              <a:gd name="T30" fmla="*/ 64 w 291"/>
              <a:gd name="T31" fmla="*/ 83 h 291"/>
              <a:gd name="T32" fmla="*/ 83 w 291"/>
              <a:gd name="T33" fmla="*/ 64 h 291"/>
              <a:gd name="T34" fmla="*/ 103 w 291"/>
              <a:gd name="T35" fmla="*/ 83 h 291"/>
              <a:gd name="T36" fmla="*/ 83 w 291"/>
              <a:gd name="T37" fmla="*/ 103 h 291"/>
              <a:gd name="T38" fmla="*/ 227 w 291"/>
              <a:gd name="T39" fmla="*/ 226 h 291"/>
              <a:gd name="T40" fmla="*/ 193 w 291"/>
              <a:gd name="T41" fmla="*/ 226 h 291"/>
              <a:gd name="T42" fmla="*/ 193 w 291"/>
              <a:gd name="T43" fmla="*/ 174 h 291"/>
              <a:gd name="T44" fmla="*/ 175 w 291"/>
              <a:gd name="T45" fmla="*/ 145 h 291"/>
              <a:gd name="T46" fmla="*/ 155 w 291"/>
              <a:gd name="T47" fmla="*/ 173 h 291"/>
              <a:gd name="T48" fmla="*/ 155 w 291"/>
              <a:gd name="T49" fmla="*/ 226 h 291"/>
              <a:gd name="T50" fmla="*/ 121 w 291"/>
              <a:gd name="T51" fmla="*/ 226 h 291"/>
              <a:gd name="T52" fmla="*/ 121 w 291"/>
              <a:gd name="T53" fmla="*/ 118 h 291"/>
              <a:gd name="T54" fmla="*/ 154 w 291"/>
              <a:gd name="T55" fmla="*/ 118 h 291"/>
              <a:gd name="T56" fmla="*/ 154 w 291"/>
              <a:gd name="T57" fmla="*/ 133 h 291"/>
              <a:gd name="T58" fmla="*/ 154 w 291"/>
              <a:gd name="T59" fmla="*/ 133 h 291"/>
              <a:gd name="T60" fmla="*/ 186 w 291"/>
              <a:gd name="T61" fmla="*/ 115 h 291"/>
              <a:gd name="T62" fmla="*/ 227 w 291"/>
              <a:gd name="T63" fmla="*/ 167 h 291"/>
              <a:gd name="T64" fmla="*/ 227 w 291"/>
              <a:gd name="T65" fmla="*/ 226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91" h="291">
                <a:moveTo>
                  <a:pt x="235" y="0"/>
                </a:move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66"/>
                  <a:pt x="26" y="291"/>
                  <a:pt x="57" y="291"/>
                </a:cubicBezTo>
                <a:cubicBezTo>
                  <a:pt x="235" y="291"/>
                  <a:pt x="235" y="291"/>
                  <a:pt x="235" y="291"/>
                </a:cubicBezTo>
                <a:cubicBezTo>
                  <a:pt x="266" y="291"/>
                  <a:pt x="291" y="266"/>
                  <a:pt x="291" y="234"/>
                </a:cubicBezTo>
                <a:cubicBezTo>
                  <a:pt x="291" y="57"/>
                  <a:pt x="291" y="57"/>
                  <a:pt x="291" y="57"/>
                </a:cubicBezTo>
                <a:cubicBezTo>
                  <a:pt x="291" y="26"/>
                  <a:pt x="266" y="0"/>
                  <a:pt x="235" y="0"/>
                </a:cubicBezTo>
                <a:close/>
                <a:moveTo>
                  <a:pt x="100" y="226"/>
                </a:moveTo>
                <a:cubicBezTo>
                  <a:pt x="67" y="226"/>
                  <a:pt x="67" y="226"/>
                  <a:pt x="67" y="226"/>
                </a:cubicBezTo>
                <a:cubicBezTo>
                  <a:pt x="67" y="118"/>
                  <a:pt x="67" y="118"/>
                  <a:pt x="67" y="118"/>
                </a:cubicBezTo>
                <a:cubicBezTo>
                  <a:pt x="100" y="118"/>
                  <a:pt x="100" y="118"/>
                  <a:pt x="100" y="118"/>
                </a:cubicBezTo>
                <a:lnTo>
                  <a:pt x="100" y="226"/>
                </a:lnTo>
                <a:close/>
                <a:moveTo>
                  <a:pt x="83" y="103"/>
                </a:moveTo>
                <a:cubicBezTo>
                  <a:pt x="73" y="103"/>
                  <a:pt x="64" y="94"/>
                  <a:pt x="64" y="83"/>
                </a:cubicBezTo>
                <a:cubicBezTo>
                  <a:pt x="64" y="73"/>
                  <a:pt x="73" y="64"/>
                  <a:pt x="83" y="64"/>
                </a:cubicBezTo>
                <a:cubicBezTo>
                  <a:pt x="94" y="64"/>
                  <a:pt x="103" y="73"/>
                  <a:pt x="103" y="83"/>
                </a:cubicBezTo>
                <a:cubicBezTo>
                  <a:pt x="103" y="94"/>
                  <a:pt x="94" y="103"/>
                  <a:pt x="83" y="103"/>
                </a:cubicBezTo>
                <a:close/>
                <a:moveTo>
                  <a:pt x="227" y="226"/>
                </a:moveTo>
                <a:cubicBezTo>
                  <a:pt x="193" y="226"/>
                  <a:pt x="193" y="226"/>
                  <a:pt x="193" y="226"/>
                </a:cubicBezTo>
                <a:cubicBezTo>
                  <a:pt x="193" y="174"/>
                  <a:pt x="193" y="174"/>
                  <a:pt x="193" y="174"/>
                </a:cubicBezTo>
                <a:cubicBezTo>
                  <a:pt x="193" y="161"/>
                  <a:pt x="193" y="145"/>
                  <a:pt x="175" y="145"/>
                </a:cubicBezTo>
                <a:cubicBezTo>
                  <a:pt x="158" y="145"/>
                  <a:pt x="155" y="159"/>
                  <a:pt x="155" y="173"/>
                </a:cubicBezTo>
                <a:cubicBezTo>
                  <a:pt x="155" y="226"/>
                  <a:pt x="155" y="226"/>
                  <a:pt x="155" y="226"/>
                </a:cubicBezTo>
                <a:cubicBezTo>
                  <a:pt x="121" y="226"/>
                  <a:pt x="121" y="226"/>
                  <a:pt x="121" y="226"/>
                </a:cubicBezTo>
                <a:cubicBezTo>
                  <a:pt x="121" y="118"/>
                  <a:pt x="121" y="118"/>
                  <a:pt x="121" y="118"/>
                </a:cubicBezTo>
                <a:cubicBezTo>
                  <a:pt x="154" y="118"/>
                  <a:pt x="154" y="118"/>
                  <a:pt x="154" y="118"/>
                </a:cubicBezTo>
                <a:cubicBezTo>
                  <a:pt x="154" y="133"/>
                  <a:pt x="154" y="133"/>
                  <a:pt x="154" y="133"/>
                </a:cubicBezTo>
                <a:cubicBezTo>
                  <a:pt x="154" y="133"/>
                  <a:pt x="154" y="133"/>
                  <a:pt x="154" y="133"/>
                </a:cubicBezTo>
                <a:cubicBezTo>
                  <a:pt x="159" y="124"/>
                  <a:pt x="170" y="115"/>
                  <a:pt x="186" y="115"/>
                </a:cubicBezTo>
                <a:cubicBezTo>
                  <a:pt x="220" y="115"/>
                  <a:pt x="227" y="138"/>
                  <a:pt x="227" y="167"/>
                </a:cubicBezTo>
                <a:lnTo>
                  <a:pt x="227" y="2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9" name="Freeform 160"/>
          <p:cNvSpPr>
            <a:spLocks/>
          </p:cNvSpPr>
          <p:nvPr userDrawn="1"/>
        </p:nvSpPr>
        <p:spPr bwMode="auto">
          <a:xfrm>
            <a:off x="665086" y="6038855"/>
            <a:ext cx="237859" cy="238258"/>
          </a:xfrm>
          <a:custGeom>
            <a:avLst/>
            <a:gdLst>
              <a:gd name="T0" fmla="*/ 234 w 291"/>
              <a:gd name="T1" fmla="*/ 0 h 291"/>
              <a:gd name="T2" fmla="*/ 57 w 291"/>
              <a:gd name="T3" fmla="*/ 0 h 291"/>
              <a:gd name="T4" fmla="*/ 0 w 291"/>
              <a:gd name="T5" fmla="*/ 57 h 291"/>
              <a:gd name="T6" fmla="*/ 0 w 291"/>
              <a:gd name="T7" fmla="*/ 234 h 291"/>
              <a:gd name="T8" fmla="*/ 57 w 291"/>
              <a:gd name="T9" fmla="*/ 291 h 291"/>
              <a:gd name="T10" fmla="*/ 141 w 291"/>
              <a:gd name="T11" fmla="*/ 291 h 291"/>
              <a:gd name="T12" fmla="*/ 141 w 291"/>
              <a:gd name="T13" fmla="*/ 183 h 291"/>
              <a:gd name="T14" fmla="*/ 98 w 291"/>
              <a:gd name="T15" fmla="*/ 183 h 291"/>
              <a:gd name="T16" fmla="*/ 98 w 291"/>
              <a:gd name="T17" fmla="*/ 133 h 291"/>
              <a:gd name="T18" fmla="*/ 141 w 291"/>
              <a:gd name="T19" fmla="*/ 133 h 291"/>
              <a:gd name="T20" fmla="*/ 141 w 291"/>
              <a:gd name="T21" fmla="*/ 97 h 291"/>
              <a:gd name="T22" fmla="*/ 204 w 291"/>
              <a:gd name="T23" fmla="*/ 32 h 291"/>
              <a:gd name="T24" fmla="*/ 242 w 291"/>
              <a:gd name="T25" fmla="*/ 34 h 291"/>
              <a:gd name="T26" fmla="*/ 242 w 291"/>
              <a:gd name="T27" fmla="*/ 78 h 291"/>
              <a:gd name="T28" fmla="*/ 216 w 291"/>
              <a:gd name="T29" fmla="*/ 78 h 291"/>
              <a:gd name="T30" fmla="*/ 191 w 291"/>
              <a:gd name="T31" fmla="*/ 102 h 291"/>
              <a:gd name="T32" fmla="*/ 191 w 291"/>
              <a:gd name="T33" fmla="*/ 133 h 291"/>
              <a:gd name="T34" fmla="*/ 240 w 291"/>
              <a:gd name="T35" fmla="*/ 133 h 291"/>
              <a:gd name="T36" fmla="*/ 234 w 291"/>
              <a:gd name="T37" fmla="*/ 183 h 291"/>
              <a:gd name="T38" fmla="*/ 191 w 291"/>
              <a:gd name="T39" fmla="*/ 183 h 291"/>
              <a:gd name="T40" fmla="*/ 191 w 291"/>
              <a:gd name="T41" fmla="*/ 291 h 291"/>
              <a:gd name="T42" fmla="*/ 234 w 291"/>
              <a:gd name="T43" fmla="*/ 291 h 291"/>
              <a:gd name="T44" fmla="*/ 291 w 291"/>
              <a:gd name="T45" fmla="*/ 234 h 291"/>
              <a:gd name="T46" fmla="*/ 291 w 291"/>
              <a:gd name="T47" fmla="*/ 57 h 291"/>
              <a:gd name="T48" fmla="*/ 234 w 291"/>
              <a:gd name="T4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91" h="291">
                <a:moveTo>
                  <a:pt x="234" y="0"/>
                </a:move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66"/>
                  <a:pt x="26" y="291"/>
                  <a:pt x="57" y="291"/>
                </a:cubicBezTo>
                <a:cubicBezTo>
                  <a:pt x="141" y="291"/>
                  <a:pt x="141" y="291"/>
                  <a:pt x="141" y="291"/>
                </a:cubicBezTo>
                <a:cubicBezTo>
                  <a:pt x="141" y="183"/>
                  <a:pt x="141" y="183"/>
                  <a:pt x="141" y="183"/>
                </a:cubicBezTo>
                <a:cubicBezTo>
                  <a:pt x="98" y="183"/>
                  <a:pt x="98" y="183"/>
                  <a:pt x="98" y="183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41" y="97"/>
                  <a:pt x="141" y="97"/>
                  <a:pt x="141" y="97"/>
                </a:cubicBezTo>
                <a:cubicBezTo>
                  <a:pt x="141" y="55"/>
                  <a:pt x="166" y="32"/>
                  <a:pt x="204" y="32"/>
                </a:cubicBezTo>
                <a:cubicBezTo>
                  <a:pt x="222" y="32"/>
                  <a:pt x="237" y="33"/>
                  <a:pt x="242" y="34"/>
                </a:cubicBezTo>
                <a:cubicBezTo>
                  <a:pt x="242" y="78"/>
                  <a:pt x="242" y="78"/>
                  <a:pt x="242" y="78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195" y="78"/>
                  <a:pt x="191" y="88"/>
                  <a:pt x="191" y="102"/>
                </a:cubicBezTo>
                <a:cubicBezTo>
                  <a:pt x="191" y="133"/>
                  <a:pt x="191" y="133"/>
                  <a:pt x="191" y="133"/>
                </a:cubicBezTo>
                <a:cubicBezTo>
                  <a:pt x="240" y="133"/>
                  <a:pt x="240" y="133"/>
                  <a:pt x="240" y="133"/>
                </a:cubicBezTo>
                <a:cubicBezTo>
                  <a:pt x="234" y="183"/>
                  <a:pt x="234" y="183"/>
                  <a:pt x="234" y="183"/>
                </a:cubicBezTo>
                <a:cubicBezTo>
                  <a:pt x="191" y="183"/>
                  <a:pt x="191" y="183"/>
                  <a:pt x="191" y="183"/>
                </a:cubicBezTo>
                <a:cubicBezTo>
                  <a:pt x="191" y="291"/>
                  <a:pt x="191" y="291"/>
                  <a:pt x="191" y="291"/>
                </a:cubicBezTo>
                <a:cubicBezTo>
                  <a:pt x="234" y="291"/>
                  <a:pt x="234" y="291"/>
                  <a:pt x="234" y="291"/>
                </a:cubicBezTo>
                <a:cubicBezTo>
                  <a:pt x="265" y="291"/>
                  <a:pt x="291" y="266"/>
                  <a:pt x="291" y="234"/>
                </a:cubicBezTo>
                <a:cubicBezTo>
                  <a:pt x="291" y="57"/>
                  <a:pt x="291" y="57"/>
                  <a:pt x="291" y="57"/>
                </a:cubicBezTo>
                <a:cubicBezTo>
                  <a:pt x="291" y="26"/>
                  <a:pt x="265" y="0"/>
                  <a:pt x="23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0" name="Freeform 153"/>
          <p:cNvSpPr>
            <a:spLocks noEditPoints="1"/>
          </p:cNvSpPr>
          <p:nvPr userDrawn="1"/>
        </p:nvSpPr>
        <p:spPr bwMode="auto">
          <a:xfrm>
            <a:off x="1367140" y="6036546"/>
            <a:ext cx="242062" cy="242877"/>
          </a:xfrm>
          <a:custGeom>
            <a:avLst/>
            <a:gdLst>
              <a:gd name="T0" fmla="*/ 235 w 291"/>
              <a:gd name="T1" fmla="*/ 0 h 291"/>
              <a:gd name="T2" fmla="*/ 57 w 291"/>
              <a:gd name="T3" fmla="*/ 0 h 291"/>
              <a:gd name="T4" fmla="*/ 0 w 291"/>
              <a:gd name="T5" fmla="*/ 57 h 291"/>
              <a:gd name="T6" fmla="*/ 0 w 291"/>
              <a:gd name="T7" fmla="*/ 234 h 291"/>
              <a:gd name="T8" fmla="*/ 57 w 291"/>
              <a:gd name="T9" fmla="*/ 291 h 291"/>
              <a:gd name="T10" fmla="*/ 235 w 291"/>
              <a:gd name="T11" fmla="*/ 291 h 291"/>
              <a:gd name="T12" fmla="*/ 291 w 291"/>
              <a:gd name="T13" fmla="*/ 234 h 291"/>
              <a:gd name="T14" fmla="*/ 291 w 291"/>
              <a:gd name="T15" fmla="*/ 57 h 291"/>
              <a:gd name="T16" fmla="*/ 235 w 291"/>
              <a:gd name="T17" fmla="*/ 0 h 291"/>
              <a:gd name="T18" fmla="*/ 211 w 291"/>
              <a:gd name="T19" fmla="*/ 112 h 291"/>
              <a:gd name="T20" fmla="*/ 211 w 291"/>
              <a:gd name="T21" fmla="*/ 117 h 291"/>
              <a:gd name="T22" fmla="*/ 116 w 291"/>
              <a:gd name="T23" fmla="*/ 212 h 291"/>
              <a:gd name="T24" fmla="*/ 64 w 291"/>
              <a:gd name="T25" fmla="*/ 197 h 291"/>
              <a:gd name="T26" fmla="*/ 72 w 291"/>
              <a:gd name="T27" fmla="*/ 197 h 291"/>
              <a:gd name="T28" fmla="*/ 114 w 291"/>
              <a:gd name="T29" fmla="*/ 183 h 291"/>
              <a:gd name="T30" fmla="*/ 83 w 291"/>
              <a:gd name="T31" fmla="*/ 160 h 291"/>
              <a:gd name="T32" fmla="*/ 89 w 291"/>
              <a:gd name="T33" fmla="*/ 160 h 291"/>
              <a:gd name="T34" fmla="*/ 98 w 291"/>
              <a:gd name="T35" fmla="*/ 159 h 291"/>
              <a:gd name="T36" fmla="*/ 71 w 291"/>
              <a:gd name="T37" fmla="*/ 126 h 291"/>
              <a:gd name="T38" fmla="*/ 71 w 291"/>
              <a:gd name="T39" fmla="*/ 126 h 291"/>
              <a:gd name="T40" fmla="*/ 86 w 291"/>
              <a:gd name="T41" fmla="*/ 130 h 291"/>
              <a:gd name="T42" fmla="*/ 71 w 291"/>
              <a:gd name="T43" fmla="*/ 102 h 291"/>
              <a:gd name="T44" fmla="*/ 76 w 291"/>
              <a:gd name="T45" fmla="*/ 86 h 291"/>
              <a:gd name="T46" fmla="*/ 145 w 291"/>
              <a:gd name="T47" fmla="*/ 120 h 291"/>
              <a:gd name="T48" fmla="*/ 144 w 291"/>
              <a:gd name="T49" fmla="*/ 113 h 291"/>
              <a:gd name="T50" fmla="*/ 177 w 291"/>
              <a:gd name="T51" fmla="*/ 79 h 291"/>
              <a:gd name="T52" fmla="*/ 202 w 291"/>
              <a:gd name="T53" fmla="*/ 90 h 291"/>
              <a:gd name="T54" fmla="*/ 223 w 291"/>
              <a:gd name="T55" fmla="*/ 82 h 291"/>
              <a:gd name="T56" fmla="*/ 208 w 291"/>
              <a:gd name="T57" fmla="*/ 100 h 291"/>
              <a:gd name="T58" fmla="*/ 227 w 291"/>
              <a:gd name="T59" fmla="*/ 95 h 291"/>
              <a:gd name="T60" fmla="*/ 211 w 291"/>
              <a:gd name="T61" fmla="*/ 112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1" h="291">
                <a:moveTo>
                  <a:pt x="235" y="0"/>
                </a:move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65"/>
                  <a:pt x="26" y="291"/>
                  <a:pt x="57" y="291"/>
                </a:cubicBezTo>
                <a:cubicBezTo>
                  <a:pt x="235" y="291"/>
                  <a:pt x="235" y="291"/>
                  <a:pt x="235" y="291"/>
                </a:cubicBezTo>
                <a:cubicBezTo>
                  <a:pt x="266" y="291"/>
                  <a:pt x="291" y="265"/>
                  <a:pt x="291" y="234"/>
                </a:cubicBezTo>
                <a:cubicBezTo>
                  <a:pt x="291" y="57"/>
                  <a:pt x="291" y="57"/>
                  <a:pt x="291" y="57"/>
                </a:cubicBezTo>
                <a:cubicBezTo>
                  <a:pt x="291" y="26"/>
                  <a:pt x="266" y="0"/>
                  <a:pt x="235" y="0"/>
                </a:cubicBezTo>
                <a:close/>
                <a:moveTo>
                  <a:pt x="211" y="112"/>
                </a:moveTo>
                <a:cubicBezTo>
                  <a:pt x="211" y="114"/>
                  <a:pt x="211" y="115"/>
                  <a:pt x="211" y="117"/>
                </a:cubicBezTo>
                <a:cubicBezTo>
                  <a:pt x="211" y="161"/>
                  <a:pt x="177" y="212"/>
                  <a:pt x="116" y="212"/>
                </a:cubicBezTo>
                <a:cubicBezTo>
                  <a:pt x="97" y="212"/>
                  <a:pt x="79" y="206"/>
                  <a:pt x="64" y="197"/>
                </a:cubicBezTo>
                <a:cubicBezTo>
                  <a:pt x="67" y="197"/>
                  <a:pt x="70" y="197"/>
                  <a:pt x="72" y="197"/>
                </a:cubicBezTo>
                <a:cubicBezTo>
                  <a:pt x="88" y="197"/>
                  <a:pt x="102" y="192"/>
                  <a:pt x="114" y="183"/>
                </a:cubicBezTo>
                <a:cubicBezTo>
                  <a:pt x="99" y="183"/>
                  <a:pt x="87" y="173"/>
                  <a:pt x="83" y="160"/>
                </a:cubicBezTo>
                <a:cubicBezTo>
                  <a:pt x="85" y="160"/>
                  <a:pt x="87" y="160"/>
                  <a:pt x="89" y="160"/>
                </a:cubicBezTo>
                <a:cubicBezTo>
                  <a:pt x="92" y="160"/>
                  <a:pt x="95" y="160"/>
                  <a:pt x="98" y="159"/>
                </a:cubicBezTo>
                <a:cubicBezTo>
                  <a:pt x="82" y="156"/>
                  <a:pt x="71" y="143"/>
                  <a:pt x="71" y="126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75" y="128"/>
                  <a:pt x="81" y="130"/>
                  <a:pt x="86" y="130"/>
                </a:cubicBezTo>
                <a:cubicBezTo>
                  <a:pt x="77" y="124"/>
                  <a:pt x="71" y="114"/>
                  <a:pt x="71" y="102"/>
                </a:cubicBezTo>
                <a:cubicBezTo>
                  <a:pt x="71" y="96"/>
                  <a:pt x="73" y="90"/>
                  <a:pt x="76" y="86"/>
                </a:cubicBezTo>
                <a:cubicBezTo>
                  <a:pt x="92" y="106"/>
                  <a:pt x="117" y="119"/>
                  <a:pt x="145" y="120"/>
                </a:cubicBezTo>
                <a:cubicBezTo>
                  <a:pt x="144" y="118"/>
                  <a:pt x="144" y="115"/>
                  <a:pt x="144" y="113"/>
                </a:cubicBezTo>
                <a:cubicBezTo>
                  <a:pt x="144" y="94"/>
                  <a:pt x="159" y="79"/>
                  <a:pt x="177" y="79"/>
                </a:cubicBezTo>
                <a:cubicBezTo>
                  <a:pt x="187" y="79"/>
                  <a:pt x="195" y="83"/>
                  <a:pt x="202" y="90"/>
                </a:cubicBezTo>
                <a:cubicBezTo>
                  <a:pt x="209" y="88"/>
                  <a:pt x="216" y="86"/>
                  <a:pt x="223" y="82"/>
                </a:cubicBezTo>
                <a:cubicBezTo>
                  <a:pt x="220" y="90"/>
                  <a:pt x="215" y="96"/>
                  <a:pt x="208" y="100"/>
                </a:cubicBezTo>
                <a:cubicBezTo>
                  <a:pt x="215" y="100"/>
                  <a:pt x="221" y="98"/>
                  <a:pt x="227" y="95"/>
                </a:cubicBezTo>
                <a:cubicBezTo>
                  <a:pt x="223" y="102"/>
                  <a:pt x="217" y="108"/>
                  <a:pt x="211" y="1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171" name="Group 170"/>
          <p:cNvGrpSpPr/>
          <p:nvPr userDrawn="1"/>
        </p:nvGrpSpPr>
        <p:grpSpPr>
          <a:xfrm>
            <a:off x="1722570" y="6036546"/>
            <a:ext cx="241247" cy="242877"/>
            <a:chOff x="12560303" y="3738458"/>
            <a:chExt cx="939801" cy="946150"/>
          </a:xfrm>
          <a:solidFill>
            <a:schemeClr val="bg2"/>
          </a:solidFill>
        </p:grpSpPr>
        <p:sp>
          <p:nvSpPr>
            <p:cNvPr id="172" name="Freeform 158"/>
            <p:cNvSpPr>
              <a:spLocks noEditPoints="1"/>
            </p:cNvSpPr>
            <p:nvPr/>
          </p:nvSpPr>
          <p:spPr bwMode="auto">
            <a:xfrm>
              <a:off x="12560303" y="3738458"/>
              <a:ext cx="939801" cy="946150"/>
            </a:xfrm>
            <a:custGeom>
              <a:avLst/>
              <a:gdLst>
                <a:gd name="T0" fmla="*/ 234 w 290"/>
                <a:gd name="T1" fmla="*/ 0 h 291"/>
                <a:gd name="T2" fmla="*/ 56 w 290"/>
                <a:gd name="T3" fmla="*/ 0 h 291"/>
                <a:gd name="T4" fmla="*/ 0 w 290"/>
                <a:gd name="T5" fmla="*/ 57 h 291"/>
                <a:gd name="T6" fmla="*/ 0 w 290"/>
                <a:gd name="T7" fmla="*/ 234 h 291"/>
                <a:gd name="T8" fmla="*/ 56 w 290"/>
                <a:gd name="T9" fmla="*/ 291 h 291"/>
                <a:gd name="T10" fmla="*/ 234 w 290"/>
                <a:gd name="T11" fmla="*/ 291 h 291"/>
                <a:gd name="T12" fmla="*/ 290 w 290"/>
                <a:gd name="T13" fmla="*/ 234 h 291"/>
                <a:gd name="T14" fmla="*/ 290 w 290"/>
                <a:gd name="T15" fmla="*/ 57 h 291"/>
                <a:gd name="T16" fmla="*/ 234 w 290"/>
                <a:gd name="T17" fmla="*/ 0 h 291"/>
                <a:gd name="T18" fmla="*/ 226 w 290"/>
                <a:gd name="T19" fmla="*/ 178 h 291"/>
                <a:gd name="T20" fmla="*/ 203 w 290"/>
                <a:gd name="T21" fmla="*/ 201 h 291"/>
                <a:gd name="T22" fmla="*/ 87 w 290"/>
                <a:gd name="T23" fmla="*/ 201 h 291"/>
                <a:gd name="T24" fmla="*/ 64 w 290"/>
                <a:gd name="T25" fmla="*/ 178 h 291"/>
                <a:gd name="T26" fmla="*/ 64 w 290"/>
                <a:gd name="T27" fmla="*/ 113 h 291"/>
                <a:gd name="T28" fmla="*/ 87 w 290"/>
                <a:gd name="T29" fmla="*/ 90 h 291"/>
                <a:gd name="T30" fmla="*/ 203 w 290"/>
                <a:gd name="T31" fmla="*/ 90 h 291"/>
                <a:gd name="T32" fmla="*/ 226 w 290"/>
                <a:gd name="T33" fmla="*/ 113 h 291"/>
                <a:gd name="T34" fmla="*/ 226 w 290"/>
                <a:gd name="T35" fmla="*/ 17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291">
                  <a:moveTo>
                    <a:pt x="23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7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65"/>
                    <a:pt x="25" y="291"/>
                    <a:pt x="56" y="291"/>
                  </a:cubicBezTo>
                  <a:cubicBezTo>
                    <a:pt x="234" y="291"/>
                    <a:pt x="234" y="291"/>
                    <a:pt x="234" y="291"/>
                  </a:cubicBezTo>
                  <a:cubicBezTo>
                    <a:pt x="265" y="291"/>
                    <a:pt x="290" y="265"/>
                    <a:pt x="290" y="234"/>
                  </a:cubicBezTo>
                  <a:cubicBezTo>
                    <a:pt x="290" y="57"/>
                    <a:pt x="290" y="57"/>
                    <a:pt x="290" y="57"/>
                  </a:cubicBezTo>
                  <a:cubicBezTo>
                    <a:pt x="290" y="26"/>
                    <a:pt x="265" y="0"/>
                    <a:pt x="234" y="0"/>
                  </a:cubicBezTo>
                  <a:close/>
                  <a:moveTo>
                    <a:pt x="226" y="178"/>
                  </a:moveTo>
                  <a:cubicBezTo>
                    <a:pt x="226" y="191"/>
                    <a:pt x="216" y="201"/>
                    <a:pt x="203" y="201"/>
                  </a:cubicBezTo>
                  <a:cubicBezTo>
                    <a:pt x="87" y="201"/>
                    <a:pt x="87" y="201"/>
                    <a:pt x="87" y="201"/>
                  </a:cubicBezTo>
                  <a:cubicBezTo>
                    <a:pt x="74" y="201"/>
                    <a:pt x="64" y="191"/>
                    <a:pt x="64" y="178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4" y="100"/>
                    <a:pt x="74" y="90"/>
                    <a:pt x="87" y="90"/>
                  </a:cubicBezTo>
                  <a:cubicBezTo>
                    <a:pt x="203" y="90"/>
                    <a:pt x="203" y="90"/>
                    <a:pt x="203" y="90"/>
                  </a:cubicBezTo>
                  <a:cubicBezTo>
                    <a:pt x="216" y="90"/>
                    <a:pt x="226" y="100"/>
                    <a:pt x="226" y="113"/>
                  </a:cubicBezTo>
                  <a:lnTo>
                    <a:pt x="226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3" name="Freeform 159"/>
            <p:cNvSpPr>
              <a:spLocks/>
            </p:cNvSpPr>
            <p:nvPr/>
          </p:nvSpPr>
          <p:spPr bwMode="auto">
            <a:xfrm>
              <a:off x="12974641" y="4128983"/>
              <a:ext cx="142875" cy="149225"/>
            </a:xfrm>
            <a:custGeom>
              <a:avLst/>
              <a:gdLst>
                <a:gd name="T0" fmla="*/ 0 w 90"/>
                <a:gd name="T1" fmla="*/ 94 h 94"/>
                <a:gd name="T2" fmla="*/ 90 w 90"/>
                <a:gd name="T3" fmla="*/ 47 h 94"/>
                <a:gd name="T4" fmla="*/ 0 w 90"/>
                <a:gd name="T5" fmla="*/ 0 h 94"/>
                <a:gd name="T6" fmla="*/ 0 w 90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4">
                  <a:moveTo>
                    <a:pt x="0" y="94"/>
                  </a:moveTo>
                  <a:lnTo>
                    <a:pt x="90" y="47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9963065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096000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58812" y="1071321"/>
            <a:ext cx="4970463" cy="1840326"/>
          </a:xfrm>
        </p:spPr>
        <p:txBody>
          <a:bodyPr anchor="b" anchorCtr="0">
            <a:noAutofit/>
          </a:bodyPr>
          <a:lstStyle>
            <a:lvl1pPr algn="l">
              <a:lnSpc>
                <a:spcPts val="4600"/>
              </a:lnSpc>
              <a:defRPr sz="5600" b="1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END title</a:t>
            </a:r>
          </a:p>
        </p:txBody>
      </p:sp>
      <p:grpSp>
        <p:nvGrpSpPr>
          <p:cNvPr id="60" name="Group 59"/>
          <p:cNvGrpSpPr/>
          <p:nvPr userDrawn="1"/>
        </p:nvGrpSpPr>
        <p:grpSpPr>
          <a:xfrm>
            <a:off x="6924883" y="2485894"/>
            <a:ext cx="4169881" cy="1760986"/>
            <a:chOff x="12638090" y="1376363"/>
            <a:chExt cx="3984627" cy="1682751"/>
          </a:xfrm>
          <a:solidFill>
            <a:schemeClr val="bg1"/>
          </a:solidFill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12638090" y="1376363"/>
              <a:ext cx="1346201" cy="1628775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3134978" y="1836738"/>
              <a:ext cx="352425" cy="355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14266866" y="1590676"/>
              <a:ext cx="134938" cy="534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4" name="Freeform 8"/>
            <p:cNvSpPr>
              <a:spLocks noEditPoints="1"/>
            </p:cNvSpPr>
            <p:nvPr/>
          </p:nvSpPr>
          <p:spPr bwMode="auto">
            <a:xfrm>
              <a:off x="14468478" y="1693863"/>
              <a:ext cx="444500" cy="444500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14928854" y="1709738"/>
              <a:ext cx="503238" cy="415925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15476541" y="17097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14263691" y="2220913"/>
              <a:ext cx="420688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14779629" y="22304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9" name="Freeform 13"/>
            <p:cNvSpPr>
              <a:spLocks/>
            </p:cNvSpPr>
            <p:nvPr/>
          </p:nvSpPr>
          <p:spPr bwMode="auto">
            <a:xfrm>
              <a:off x="15009816" y="2220913"/>
              <a:ext cx="419100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0" name="Freeform 14"/>
            <p:cNvSpPr>
              <a:spLocks noEditPoints="1"/>
            </p:cNvSpPr>
            <p:nvPr/>
          </p:nvSpPr>
          <p:spPr bwMode="auto">
            <a:xfrm>
              <a:off x="15495591" y="2217738"/>
              <a:ext cx="442913" cy="441325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14270041" y="2822576"/>
              <a:ext cx="147638" cy="182563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2" name="Freeform 16"/>
            <p:cNvSpPr>
              <a:spLocks noEditPoints="1"/>
            </p:cNvSpPr>
            <p:nvPr/>
          </p:nvSpPr>
          <p:spPr bwMode="auto">
            <a:xfrm>
              <a:off x="14404978" y="2867026"/>
              <a:ext cx="117475" cy="141288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14544678" y="2867026"/>
              <a:ext cx="114300" cy="141288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14684379" y="2822576"/>
              <a:ext cx="107950" cy="182563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14827254" y="2867026"/>
              <a:ext cx="107950" cy="138113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6" name="Freeform 20"/>
            <p:cNvSpPr>
              <a:spLocks noEditPoints="1"/>
            </p:cNvSpPr>
            <p:nvPr/>
          </p:nvSpPr>
          <p:spPr bwMode="auto">
            <a:xfrm>
              <a:off x="14960604" y="2867026"/>
              <a:ext cx="122238" cy="141288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15114591" y="2822576"/>
              <a:ext cx="22225" cy="182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8" name="Freeform 22"/>
            <p:cNvSpPr>
              <a:spLocks noEditPoints="1"/>
            </p:cNvSpPr>
            <p:nvPr/>
          </p:nvSpPr>
          <p:spPr bwMode="auto">
            <a:xfrm>
              <a:off x="15162216" y="2867026"/>
              <a:ext cx="123825" cy="141288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15305091" y="2870201"/>
              <a:ext cx="117475" cy="188913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15444791" y="2870201"/>
              <a:ext cx="120650" cy="188913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1" name="Freeform 25"/>
            <p:cNvSpPr>
              <a:spLocks/>
            </p:cNvSpPr>
            <p:nvPr/>
          </p:nvSpPr>
          <p:spPr bwMode="auto">
            <a:xfrm>
              <a:off x="15655929" y="2816226"/>
              <a:ext cx="142875" cy="195263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2" name="Freeform 26"/>
            <p:cNvSpPr>
              <a:spLocks noEditPoints="1"/>
            </p:cNvSpPr>
            <p:nvPr/>
          </p:nvSpPr>
          <p:spPr bwMode="auto">
            <a:xfrm>
              <a:off x="15824204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3" name="Freeform 27"/>
            <p:cNvSpPr>
              <a:spLocks/>
            </p:cNvSpPr>
            <p:nvPr/>
          </p:nvSpPr>
          <p:spPr bwMode="auto">
            <a:xfrm>
              <a:off x="15976604" y="2867026"/>
              <a:ext cx="63500" cy="138113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4" name="Freeform 28"/>
            <p:cNvSpPr>
              <a:spLocks/>
            </p:cNvSpPr>
            <p:nvPr/>
          </p:nvSpPr>
          <p:spPr bwMode="auto">
            <a:xfrm>
              <a:off x="16046454" y="2870201"/>
              <a:ext cx="120650" cy="134938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5" name="Freeform 29"/>
            <p:cNvSpPr>
              <a:spLocks noEditPoints="1"/>
            </p:cNvSpPr>
            <p:nvPr/>
          </p:nvSpPr>
          <p:spPr bwMode="auto">
            <a:xfrm>
              <a:off x="16189329" y="2822576"/>
              <a:ext cx="22225" cy="182563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6" name="Freeform 30"/>
            <p:cNvSpPr>
              <a:spLocks/>
            </p:cNvSpPr>
            <p:nvPr/>
          </p:nvSpPr>
          <p:spPr bwMode="auto">
            <a:xfrm>
              <a:off x="16240129" y="2867026"/>
              <a:ext cx="112713" cy="141288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7" name="Freeform 31"/>
            <p:cNvSpPr>
              <a:spLocks noEditPoints="1"/>
            </p:cNvSpPr>
            <p:nvPr/>
          </p:nvSpPr>
          <p:spPr bwMode="auto">
            <a:xfrm>
              <a:off x="16371892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8" name="Freeform 32"/>
            <p:cNvSpPr>
              <a:spLocks/>
            </p:cNvSpPr>
            <p:nvPr/>
          </p:nvSpPr>
          <p:spPr bwMode="auto">
            <a:xfrm>
              <a:off x="16514767" y="2867026"/>
              <a:ext cx="107950" cy="141288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grpSp>
        <p:nvGrpSpPr>
          <p:cNvPr id="99" name="Group 98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00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01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2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03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4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05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06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7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08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9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10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11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2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13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4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15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6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17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8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19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20" name="Rectangle 119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22" name="Rectangle 121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24" name="Rectangle 123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25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6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27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8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29" name="Rectangle 128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0" name="Rectangle 129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31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2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89" name="Freeform 137"/>
          <p:cNvSpPr>
            <a:spLocks noEditPoints="1"/>
          </p:cNvSpPr>
          <p:nvPr userDrawn="1"/>
        </p:nvSpPr>
        <p:spPr bwMode="auto">
          <a:xfrm>
            <a:off x="1016313" y="6038855"/>
            <a:ext cx="237459" cy="238258"/>
          </a:xfrm>
          <a:custGeom>
            <a:avLst/>
            <a:gdLst>
              <a:gd name="T0" fmla="*/ 235 w 291"/>
              <a:gd name="T1" fmla="*/ 0 h 291"/>
              <a:gd name="T2" fmla="*/ 57 w 291"/>
              <a:gd name="T3" fmla="*/ 0 h 291"/>
              <a:gd name="T4" fmla="*/ 0 w 291"/>
              <a:gd name="T5" fmla="*/ 57 h 291"/>
              <a:gd name="T6" fmla="*/ 0 w 291"/>
              <a:gd name="T7" fmla="*/ 234 h 291"/>
              <a:gd name="T8" fmla="*/ 57 w 291"/>
              <a:gd name="T9" fmla="*/ 291 h 291"/>
              <a:gd name="T10" fmla="*/ 235 w 291"/>
              <a:gd name="T11" fmla="*/ 291 h 291"/>
              <a:gd name="T12" fmla="*/ 291 w 291"/>
              <a:gd name="T13" fmla="*/ 234 h 291"/>
              <a:gd name="T14" fmla="*/ 291 w 291"/>
              <a:gd name="T15" fmla="*/ 57 h 291"/>
              <a:gd name="T16" fmla="*/ 235 w 291"/>
              <a:gd name="T17" fmla="*/ 0 h 291"/>
              <a:gd name="T18" fmla="*/ 100 w 291"/>
              <a:gd name="T19" fmla="*/ 226 h 291"/>
              <a:gd name="T20" fmla="*/ 67 w 291"/>
              <a:gd name="T21" fmla="*/ 226 h 291"/>
              <a:gd name="T22" fmla="*/ 67 w 291"/>
              <a:gd name="T23" fmla="*/ 118 h 291"/>
              <a:gd name="T24" fmla="*/ 100 w 291"/>
              <a:gd name="T25" fmla="*/ 118 h 291"/>
              <a:gd name="T26" fmla="*/ 100 w 291"/>
              <a:gd name="T27" fmla="*/ 226 h 291"/>
              <a:gd name="T28" fmla="*/ 83 w 291"/>
              <a:gd name="T29" fmla="*/ 103 h 291"/>
              <a:gd name="T30" fmla="*/ 64 w 291"/>
              <a:gd name="T31" fmla="*/ 83 h 291"/>
              <a:gd name="T32" fmla="*/ 83 w 291"/>
              <a:gd name="T33" fmla="*/ 64 h 291"/>
              <a:gd name="T34" fmla="*/ 103 w 291"/>
              <a:gd name="T35" fmla="*/ 83 h 291"/>
              <a:gd name="T36" fmla="*/ 83 w 291"/>
              <a:gd name="T37" fmla="*/ 103 h 291"/>
              <a:gd name="T38" fmla="*/ 227 w 291"/>
              <a:gd name="T39" fmla="*/ 226 h 291"/>
              <a:gd name="T40" fmla="*/ 193 w 291"/>
              <a:gd name="T41" fmla="*/ 226 h 291"/>
              <a:gd name="T42" fmla="*/ 193 w 291"/>
              <a:gd name="T43" fmla="*/ 174 h 291"/>
              <a:gd name="T44" fmla="*/ 175 w 291"/>
              <a:gd name="T45" fmla="*/ 145 h 291"/>
              <a:gd name="T46" fmla="*/ 155 w 291"/>
              <a:gd name="T47" fmla="*/ 173 h 291"/>
              <a:gd name="T48" fmla="*/ 155 w 291"/>
              <a:gd name="T49" fmla="*/ 226 h 291"/>
              <a:gd name="T50" fmla="*/ 121 w 291"/>
              <a:gd name="T51" fmla="*/ 226 h 291"/>
              <a:gd name="T52" fmla="*/ 121 w 291"/>
              <a:gd name="T53" fmla="*/ 118 h 291"/>
              <a:gd name="T54" fmla="*/ 154 w 291"/>
              <a:gd name="T55" fmla="*/ 118 h 291"/>
              <a:gd name="T56" fmla="*/ 154 w 291"/>
              <a:gd name="T57" fmla="*/ 133 h 291"/>
              <a:gd name="T58" fmla="*/ 154 w 291"/>
              <a:gd name="T59" fmla="*/ 133 h 291"/>
              <a:gd name="T60" fmla="*/ 186 w 291"/>
              <a:gd name="T61" fmla="*/ 115 h 291"/>
              <a:gd name="T62" fmla="*/ 227 w 291"/>
              <a:gd name="T63" fmla="*/ 167 h 291"/>
              <a:gd name="T64" fmla="*/ 227 w 291"/>
              <a:gd name="T65" fmla="*/ 226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91" h="291">
                <a:moveTo>
                  <a:pt x="235" y="0"/>
                </a:move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66"/>
                  <a:pt x="26" y="291"/>
                  <a:pt x="57" y="291"/>
                </a:cubicBezTo>
                <a:cubicBezTo>
                  <a:pt x="235" y="291"/>
                  <a:pt x="235" y="291"/>
                  <a:pt x="235" y="291"/>
                </a:cubicBezTo>
                <a:cubicBezTo>
                  <a:pt x="266" y="291"/>
                  <a:pt x="291" y="266"/>
                  <a:pt x="291" y="234"/>
                </a:cubicBezTo>
                <a:cubicBezTo>
                  <a:pt x="291" y="57"/>
                  <a:pt x="291" y="57"/>
                  <a:pt x="291" y="57"/>
                </a:cubicBezTo>
                <a:cubicBezTo>
                  <a:pt x="291" y="26"/>
                  <a:pt x="266" y="0"/>
                  <a:pt x="235" y="0"/>
                </a:cubicBezTo>
                <a:close/>
                <a:moveTo>
                  <a:pt x="100" y="226"/>
                </a:moveTo>
                <a:cubicBezTo>
                  <a:pt x="67" y="226"/>
                  <a:pt x="67" y="226"/>
                  <a:pt x="67" y="226"/>
                </a:cubicBezTo>
                <a:cubicBezTo>
                  <a:pt x="67" y="118"/>
                  <a:pt x="67" y="118"/>
                  <a:pt x="67" y="118"/>
                </a:cubicBezTo>
                <a:cubicBezTo>
                  <a:pt x="100" y="118"/>
                  <a:pt x="100" y="118"/>
                  <a:pt x="100" y="118"/>
                </a:cubicBezTo>
                <a:lnTo>
                  <a:pt x="100" y="226"/>
                </a:lnTo>
                <a:close/>
                <a:moveTo>
                  <a:pt x="83" y="103"/>
                </a:moveTo>
                <a:cubicBezTo>
                  <a:pt x="73" y="103"/>
                  <a:pt x="64" y="94"/>
                  <a:pt x="64" y="83"/>
                </a:cubicBezTo>
                <a:cubicBezTo>
                  <a:pt x="64" y="73"/>
                  <a:pt x="73" y="64"/>
                  <a:pt x="83" y="64"/>
                </a:cubicBezTo>
                <a:cubicBezTo>
                  <a:pt x="94" y="64"/>
                  <a:pt x="103" y="73"/>
                  <a:pt x="103" y="83"/>
                </a:cubicBezTo>
                <a:cubicBezTo>
                  <a:pt x="103" y="94"/>
                  <a:pt x="94" y="103"/>
                  <a:pt x="83" y="103"/>
                </a:cubicBezTo>
                <a:close/>
                <a:moveTo>
                  <a:pt x="227" y="226"/>
                </a:moveTo>
                <a:cubicBezTo>
                  <a:pt x="193" y="226"/>
                  <a:pt x="193" y="226"/>
                  <a:pt x="193" y="226"/>
                </a:cubicBezTo>
                <a:cubicBezTo>
                  <a:pt x="193" y="174"/>
                  <a:pt x="193" y="174"/>
                  <a:pt x="193" y="174"/>
                </a:cubicBezTo>
                <a:cubicBezTo>
                  <a:pt x="193" y="161"/>
                  <a:pt x="193" y="145"/>
                  <a:pt x="175" y="145"/>
                </a:cubicBezTo>
                <a:cubicBezTo>
                  <a:pt x="158" y="145"/>
                  <a:pt x="155" y="159"/>
                  <a:pt x="155" y="173"/>
                </a:cubicBezTo>
                <a:cubicBezTo>
                  <a:pt x="155" y="226"/>
                  <a:pt x="155" y="226"/>
                  <a:pt x="155" y="226"/>
                </a:cubicBezTo>
                <a:cubicBezTo>
                  <a:pt x="121" y="226"/>
                  <a:pt x="121" y="226"/>
                  <a:pt x="121" y="226"/>
                </a:cubicBezTo>
                <a:cubicBezTo>
                  <a:pt x="121" y="118"/>
                  <a:pt x="121" y="118"/>
                  <a:pt x="121" y="118"/>
                </a:cubicBezTo>
                <a:cubicBezTo>
                  <a:pt x="154" y="118"/>
                  <a:pt x="154" y="118"/>
                  <a:pt x="154" y="118"/>
                </a:cubicBezTo>
                <a:cubicBezTo>
                  <a:pt x="154" y="133"/>
                  <a:pt x="154" y="133"/>
                  <a:pt x="154" y="133"/>
                </a:cubicBezTo>
                <a:cubicBezTo>
                  <a:pt x="154" y="133"/>
                  <a:pt x="154" y="133"/>
                  <a:pt x="154" y="133"/>
                </a:cubicBezTo>
                <a:cubicBezTo>
                  <a:pt x="159" y="124"/>
                  <a:pt x="170" y="115"/>
                  <a:pt x="186" y="115"/>
                </a:cubicBezTo>
                <a:cubicBezTo>
                  <a:pt x="220" y="115"/>
                  <a:pt x="227" y="138"/>
                  <a:pt x="227" y="167"/>
                </a:cubicBezTo>
                <a:lnTo>
                  <a:pt x="227" y="22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0" name="Freeform 160"/>
          <p:cNvSpPr>
            <a:spLocks/>
          </p:cNvSpPr>
          <p:nvPr userDrawn="1"/>
        </p:nvSpPr>
        <p:spPr bwMode="auto">
          <a:xfrm>
            <a:off x="665086" y="6038855"/>
            <a:ext cx="237859" cy="238258"/>
          </a:xfrm>
          <a:custGeom>
            <a:avLst/>
            <a:gdLst>
              <a:gd name="T0" fmla="*/ 234 w 291"/>
              <a:gd name="T1" fmla="*/ 0 h 291"/>
              <a:gd name="T2" fmla="*/ 57 w 291"/>
              <a:gd name="T3" fmla="*/ 0 h 291"/>
              <a:gd name="T4" fmla="*/ 0 w 291"/>
              <a:gd name="T5" fmla="*/ 57 h 291"/>
              <a:gd name="T6" fmla="*/ 0 w 291"/>
              <a:gd name="T7" fmla="*/ 234 h 291"/>
              <a:gd name="T8" fmla="*/ 57 w 291"/>
              <a:gd name="T9" fmla="*/ 291 h 291"/>
              <a:gd name="T10" fmla="*/ 141 w 291"/>
              <a:gd name="T11" fmla="*/ 291 h 291"/>
              <a:gd name="T12" fmla="*/ 141 w 291"/>
              <a:gd name="T13" fmla="*/ 183 h 291"/>
              <a:gd name="T14" fmla="*/ 98 w 291"/>
              <a:gd name="T15" fmla="*/ 183 h 291"/>
              <a:gd name="T16" fmla="*/ 98 w 291"/>
              <a:gd name="T17" fmla="*/ 133 h 291"/>
              <a:gd name="T18" fmla="*/ 141 w 291"/>
              <a:gd name="T19" fmla="*/ 133 h 291"/>
              <a:gd name="T20" fmla="*/ 141 w 291"/>
              <a:gd name="T21" fmla="*/ 97 h 291"/>
              <a:gd name="T22" fmla="*/ 204 w 291"/>
              <a:gd name="T23" fmla="*/ 32 h 291"/>
              <a:gd name="T24" fmla="*/ 242 w 291"/>
              <a:gd name="T25" fmla="*/ 34 h 291"/>
              <a:gd name="T26" fmla="*/ 242 w 291"/>
              <a:gd name="T27" fmla="*/ 78 h 291"/>
              <a:gd name="T28" fmla="*/ 216 w 291"/>
              <a:gd name="T29" fmla="*/ 78 h 291"/>
              <a:gd name="T30" fmla="*/ 191 w 291"/>
              <a:gd name="T31" fmla="*/ 102 h 291"/>
              <a:gd name="T32" fmla="*/ 191 w 291"/>
              <a:gd name="T33" fmla="*/ 133 h 291"/>
              <a:gd name="T34" fmla="*/ 240 w 291"/>
              <a:gd name="T35" fmla="*/ 133 h 291"/>
              <a:gd name="T36" fmla="*/ 234 w 291"/>
              <a:gd name="T37" fmla="*/ 183 h 291"/>
              <a:gd name="T38" fmla="*/ 191 w 291"/>
              <a:gd name="T39" fmla="*/ 183 h 291"/>
              <a:gd name="T40" fmla="*/ 191 w 291"/>
              <a:gd name="T41" fmla="*/ 291 h 291"/>
              <a:gd name="T42" fmla="*/ 234 w 291"/>
              <a:gd name="T43" fmla="*/ 291 h 291"/>
              <a:gd name="T44" fmla="*/ 291 w 291"/>
              <a:gd name="T45" fmla="*/ 234 h 291"/>
              <a:gd name="T46" fmla="*/ 291 w 291"/>
              <a:gd name="T47" fmla="*/ 57 h 291"/>
              <a:gd name="T48" fmla="*/ 234 w 291"/>
              <a:gd name="T4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91" h="291">
                <a:moveTo>
                  <a:pt x="234" y="0"/>
                </a:move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66"/>
                  <a:pt x="26" y="291"/>
                  <a:pt x="57" y="291"/>
                </a:cubicBezTo>
                <a:cubicBezTo>
                  <a:pt x="141" y="291"/>
                  <a:pt x="141" y="291"/>
                  <a:pt x="141" y="291"/>
                </a:cubicBezTo>
                <a:cubicBezTo>
                  <a:pt x="141" y="183"/>
                  <a:pt x="141" y="183"/>
                  <a:pt x="141" y="183"/>
                </a:cubicBezTo>
                <a:cubicBezTo>
                  <a:pt x="98" y="183"/>
                  <a:pt x="98" y="183"/>
                  <a:pt x="98" y="183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41" y="97"/>
                  <a:pt x="141" y="97"/>
                  <a:pt x="141" y="97"/>
                </a:cubicBezTo>
                <a:cubicBezTo>
                  <a:pt x="141" y="55"/>
                  <a:pt x="166" y="32"/>
                  <a:pt x="204" y="32"/>
                </a:cubicBezTo>
                <a:cubicBezTo>
                  <a:pt x="222" y="32"/>
                  <a:pt x="237" y="33"/>
                  <a:pt x="242" y="34"/>
                </a:cubicBezTo>
                <a:cubicBezTo>
                  <a:pt x="242" y="78"/>
                  <a:pt x="242" y="78"/>
                  <a:pt x="242" y="78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195" y="78"/>
                  <a:pt x="191" y="88"/>
                  <a:pt x="191" y="102"/>
                </a:cubicBezTo>
                <a:cubicBezTo>
                  <a:pt x="191" y="133"/>
                  <a:pt x="191" y="133"/>
                  <a:pt x="191" y="133"/>
                </a:cubicBezTo>
                <a:cubicBezTo>
                  <a:pt x="240" y="133"/>
                  <a:pt x="240" y="133"/>
                  <a:pt x="240" y="133"/>
                </a:cubicBezTo>
                <a:cubicBezTo>
                  <a:pt x="234" y="183"/>
                  <a:pt x="234" y="183"/>
                  <a:pt x="234" y="183"/>
                </a:cubicBezTo>
                <a:cubicBezTo>
                  <a:pt x="191" y="183"/>
                  <a:pt x="191" y="183"/>
                  <a:pt x="191" y="183"/>
                </a:cubicBezTo>
                <a:cubicBezTo>
                  <a:pt x="191" y="291"/>
                  <a:pt x="191" y="291"/>
                  <a:pt x="191" y="291"/>
                </a:cubicBezTo>
                <a:cubicBezTo>
                  <a:pt x="234" y="291"/>
                  <a:pt x="234" y="291"/>
                  <a:pt x="234" y="291"/>
                </a:cubicBezTo>
                <a:cubicBezTo>
                  <a:pt x="265" y="291"/>
                  <a:pt x="291" y="266"/>
                  <a:pt x="291" y="234"/>
                </a:cubicBezTo>
                <a:cubicBezTo>
                  <a:pt x="291" y="57"/>
                  <a:pt x="291" y="57"/>
                  <a:pt x="291" y="57"/>
                </a:cubicBezTo>
                <a:cubicBezTo>
                  <a:pt x="291" y="26"/>
                  <a:pt x="265" y="0"/>
                  <a:pt x="23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8" name="Freeform 153"/>
          <p:cNvSpPr>
            <a:spLocks noEditPoints="1"/>
          </p:cNvSpPr>
          <p:nvPr userDrawn="1"/>
        </p:nvSpPr>
        <p:spPr bwMode="auto">
          <a:xfrm>
            <a:off x="1367140" y="6036546"/>
            <a:ext cx="242062" cy="242877"/>
          </a:xfrm>
          <a:custGeom>
            <a:avLst/>
            <a:gdLst>
              <a:gd name="T0" fmla="*/ 235 w 291"/>
              <a:gd name="T1" fmla="*/ 0 h 291"/>
              <a:gd name="T2" fmla="*/ 57 w 291"/>
              <a:gd name="T3" fmla="*/ 0 h 291"/>
              <a:gd name="T4" fmla="*/ 0 w 291"/>
              <a:gd name="T5" fmla="*/ 57 h 291"/>
              <a:gd name="T6" fmla="*/ 0 w 291"/>
              <a:gd name="T7" fmla="*/ 234 h 291"/>
              <a:gd name="T8" fmla="*/ 57 w 291"/>
              <a:gd name="T9" fmla="*/ 291 h 291"/>
              <a:gd name="T10" fmla="*/ 235 w 291"/>
              <a:gd name="T11" fmla="*/ 291 h 291"/>
              <a:gd name="T12" fmla="*/ 291 w 291"/>
              <a:gd name="T13" fmla="*/ 234 h 291"/>
              <a:gd name="T14" fmla="*/ 291 w 291"/>
              <a:gd name="T15" fmla="*/ 57 h 291"/>
              <a:gd name="T16" fmla="*/ 235 w 291"/>
              <a:gd name="T17" fmla="*/ 0 h 291"/>
              <a:gd name="T18" fmla="*/ 211 w 291"/>
              <a:gd name="T19" fmla="*/ 112 h 291"/>
              <a:gd name="T20" fmla="*/ 211 w 291"/>
              <a:gd name="T21" fmla="*/ 117 h 291"/>
              <a:gd name="T22" fmla="*/ 116 w 291"/>
              <a:gd name="T23" fmla="*/ 212 h 291"/>
              <a:gd name="T24" fmla="*/ 64 w 291"/>
              <a:gd name="T25" fmla="*/ 197 h 291"/>
              <a:gd name="T26" fmla="*/ 72 w 291"/>
              <a:gd name="T27" fmla="*/ 197 h 291"/>
              <a:gd name="T28" fmla="*/ 114 w 291"/>
              <a:gd name="T29" fmla="*/ 183 h 291"/>
              <a:gd name="T30" fmla="*/ 83 w 291"/>
              <a:gd name="T31" fmla="*/ 160 h 291"/>
              <a:gd name="T32" fmla="*/ 89 w 291"/>
              <a:gd name="T33" fmla="*/ 160 h 291"/>
              <a:gd name="T34" fmla="*/ 98 w 291"/>
              <a:gd name="T35" fmla="*/ 159 h 291"/>
              <a:gd name="T36" fmla="*/ 71 w 291"/>
              <a:gd name="T37" fmla="*/ 126 h 291"/>
              <a:gd name="T38" fmla="*/ 71 w 291"/>
              <a:gd name="T39" fmla="*/ 126 h 291"/>
              <a:gd name="T40" fmla="*/ 86 w 291"/>
              <a:gd name="T41" fmla="*/ 130 h 291"/>
              <a:gd name="T42" fmla="*/ 71 w 291"/>
              <a:gd name="T43" fmla="*/ 102 h 291"/>
              <a:gd name="T44" fmla="*/ 76 w 291"/>
              <a:gd name="T45" fmla="*/ 86 h 291"/>
              <a:gd name="T46" fmla="*/ 145 w 291"/>
              <a:gd name="T47" fmla="*/ 120 h 291"/>
              <a:gd name="T48" fmla="*/ 144 w 291"/>
              <a:gd name="T49" fmla="*/ 113 h 291"/>
              <a:gd name="T50" fmla="*/ 177 w 291"/>
              <a:gd name="T51" fmla="*/ 79 h 291"/>
              <a:gd name="T52" fmla="*/ 202 w 291"/>
              <a:gd name="T53" fmla="*/ 90 h 291"/>
              <a:gd name="T54" fmla="*/ 223 w 291"/>
              <a:gd name="T55" fmla="*/ 82 h 291"/>
              <a:gd name="T56" fmla="*/ 208 w 291"/>
              <a:gd name="T57" fmla="*/ 100 h 291"/>
              <a:gd name="T58" fmla="*/ 227 w 291"/>
              <a:gd name="T59" fmla="*/ 95 h 291"/>
              <a:gd name="T60" fmla="*/ 211 w 291"/>
              <a:gd name="T61" fmla="*/ 112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1" h="291">
                <a:moveTo>
                  <a:pt x="235" y="0"/>
                </a:move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65"/>
                  <a:pt x="26" y="291"/>
                  <a:pt x="57" y="291"/>
                </a:cubicBezTo>
                <a:cubicBezTo>
                  <a:pt x="235" y="291"/>
                  <a:pt x="235" y="291"/>
                  <a:pt x="235" y="291"/>
                </a:cubicBezTo>
                <a:cubicBezTo>
                  <a:pt x="266" y="291"/>
                  <a:pt x="291" y="265"/>
                  <a:pt x="291" y="234"/>
                </a:cubicBezTo>
                <a:cubicBezTo>
                  <a:pt x="291" y="57"/>
                  <a:pt x="291" y="57"/>
                  <a:pt x="291" y="57"/>
                </a:cubicBezTo>
                <a:cubicBezTo>
                  <a:pt x="291" y="26"/>
                  <a:pt x="266" y="0"/>
                  <a:pt x="235" y="0"/>
                </a:cubicBezTo>
                <a:close/>
                <a:moveTo>
                  <a:pt x="211" y="112"/>
                </a:moveTo>
                <a:cubicBezTo>
                  <a:pt x="211" y="114"/>
                  <a:pt x="211" y="115"/>
                  <a:pt x="211" y="117"/>
                </a:cubicBezTo>
                <a:cubicBezTo>
                  <a:pt x="211" y="161"/>
                  <a:pt x="177" y="212"/>
                  <a:pt x="116" y="212"/>
                </a:cubicBezTo>
                <a:cubicBezTo>
                  <a:pt x="97" y="212"/>
                  <a:pt x="79" y="206"/>
                  <a:pt x="64" y="197"/>
                </a:cubicBezTo>
                <a:cubicBezTo>
                  <a:pt x="67" y="197"/>
                  <a:pt x="70" y="197"/>
                  <a:pt x="72" y="197"/>
                </a:cubicBezTo>
                <a:cubicBezTo>
                  <a:pt x="88" y="197"/>
                  <a:pt x="102" y="192"/>
                  <a:pt x="114" y="183"/>
                </a:cubicBezTo>
                <a:cubicBezTo>
                  <a:pt x="99" y="183"/>
                  <a:pt x="87" y="173"/>
                  <a:pt x="83" y="160"/>
                </a:cubicBezTo>
                <a:cubicBezTo>
                  <a:pt x="85" y="160"/>
                  <a:pt x="87" y="160"/>
                  <a:pt x="89" y="160"/>
                </a:cubicBezTo>
                <a:cubicBezTo>
                  <a:pt x="92" y="160"/>
                  <a:pt x="95" y="160"/>
                  <a:pt x="98" y="159"/>
                </a:cubicBezTo>
                <a:cubicBezTo>
                  <a:pt x="82" y="156"/>
                  <a:pt x="71" y="143"/>
                  <a:pt x="71" y="126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75" y="128"/>
                  <a:pt x="81" y="130"/>
                  <a:pt x="86" y="130"/>
                </a:cubicBezTo>
                <a:cubicBezTo>
                  <a:pt x="77" y="124"/>
                  <a:pt x="71" y="114"/>
                  <a:pt x="71" y="102"/>
                </a:cubicBezTo>
                <a:cubicBezTo>
                  <a:pt x="71" y="96"/>
                  <a:pt x="73" y="90"/>
                  <a:pt x="76" y="86"/>
                </a:cubicBezTo>
                <a:cubicBezTo>
                  <a:pt x="92" y="106"/>
                  <a:pt x="117" y="119"/>
                  <a:pt x="145" y="120"/>
                </a:cubicBezTo>
                <a:cubicBezTo>
                  <a:pt x="144" y="118"/>
                  <a:pt x="144" y="115"/>
                  <a:pt x="144" y="113"/>
                </a:cubicBezTo>
                <a:cubicBezTo>
                  <a:pt x="144" y="94"/>
                  <a:pt x="159" y="79"/>
                  <a:pt x="177" y="79"/>
                </a:cubicBezTo>
                <a:cubicBezTo>
                  <a:pt x="187" y="79"/>
                  <a:pt x="195" y="83"/>
                  <a:pt x="202" y="90"/>
                </a:cubicBezTo>
                <a:cubicBezTo>
                  <a:pt x="209" y="88"/>
                  <a:pt x="216" y="86"/>
                  <a:pt x="223" y="82"/>
                </a:cubicBezTo>
                <a:cubicBezTo>
                  <a:pt x="220" y="90"/>
                  <a:pt x="215" y="96"/>
                  <a:pt x="208" y="100"/>
                </a:cubicBezTo>
                <a:cubicBezTo>
                  <a:pt x="215" y="100"/>
                  <a:pt x="221" y="98"/>
                  <a:pt x="227" y="95"/>
                </a:cubicBezTo>
                <a:cubicBezTo>
                  <a:pt x="223" y="102"/>
                  <a:pt x="217" y="108"/>
                  <a:pt x="211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141" name="Group 140"/>
          <p:cNvGrpSpPr/>
          <p:nvPr userDrawn="1"/>
        </p:nvGrpSpPr>
        <p:grpSpPr>
          <a:xfrm>
            <a:off x="1722570" y="6036546"/>
            <a:ext cx="241247" cy="242877"/>
            <a:chOff x="12560303" y="3738458"/>
            <a:chExt cx="939801" cy="946150"/>
          </a:xfrm>
          <a:solidFill>
            <a:schemeClr val="tx2"/>
          </a:solidFill>
        </p:grpSpPr>
        <p:sp>
          <p:nvSpPr>
            <p:cNvPr id="142" name="Freeform 158"/>
            <p:cNvSpPr>
              <a:spLocks noEditPoints="1"/>
            </p:cNvSpPr>
            <p:nvPr/>
          </p:nvSpPr>
          <p:spPr bwMode="auto">
            <a:xfrm>
              <a:off x="12560303" y="3738458"/>
              <a:ext cx="939801" cy="946150"/>
            </a:xfrm>
            <a:custGeom>
              <a:avLst/>
              <a:gdLst>
                <a:gd name="T0" fmla="*/ 234 w 290"/>
                <a:gd name="T1" fmla="*/ 0 h 291"/>
                <a:gd name="T2" fmla="*/ 56 w 290"/>
                <a:gd name="T3" fmla="*/ 0 h 291"/>
                <a:gd name="T4" fmla="*/ 0 w 290"/>
                <a:gd name="T5" fmla="*/ 57 h 291"/>
                <a:gd name="T6" fmla="*/ 0 w 290"/>
                <a:gd name="T7" fmla="*/ 234 h 291"/>
                <a:gd name="T8" fmla="*/ 56 w 290"/>
                <a:gd name="T9" fmla="*/ 291 h 291"/>
                <a:gd name="T10" fmla="*/ 234 w 290"/>
                <a:gd name="T11" fmla="*/ 291 h 291"/>
                <a:gd name="T12" fmla="*/ 290 w 290"/>
                <a:gd name="T13" fmla="*/ 234 h 291"/>
                <a:gd name="T14" fmla="*/ 290 w 290"/>
                <a:gd name="T15" fmla="*/ 57 h 291"/>
                <a:gd name="T16" fmla="*/ 234 w 290"/>
                <a:gd name="T17" fmla="*/ 0 h 291"/>
                <a:gd name="T18" fmla="*/ 226 w 290"/>
                <a:gd name="T19" fmla="*/ 178 h 291"/>
                <a:gd name="T20" fmla="*/ 203 w 290"/>
                <a:gd name="T21" fmla="*/ 201 h 291"/>
                <a:gd name="T22" fmla="*/ 87 w 290"/>
                <a:gd name="T23" fmla="*/ 201 h 291"/>
                <a:gd name="T24" fmla="*/ 64 w 290"/>
                <a:gd name="T25" fmla="*/ 178 h 291"/>
                <a:gd name="T26" fmla="*/ 64 w 290"/>
                <a:gd name="T27" fmla="*/ 113 h 291"/>
                <a:gd name="T28" fmla="*/ 87 w 290"/>
                <a:gd name="T29" fmla="*/ 90 h 291"/>
                <a:gd name="T30" fmla="*/ 203 w 290"/>
                <a:gd name="T31" fmla="*/ 90 h 291"/>
                <a:gd name="T32" fmla="*/ 226 w 290"/>
                <a:gd name="T33" fmla="*/ 113 h 291"/>
                <a:gd name="T34" fmla="*/ 226 w 290"/>
                <a:gd name="T35" fmla="*/ 17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291">
                  <a:moveTo>
                    <a:pt x="23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7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65"/>
                    <a:pt x="25" y="291"/>
                    <a:pt x="56" y="291"/>
                  </a:cubicBezTo>
                  <a:cubicBezTo>
                    <a:pt x="234" y="291"/>
                    <a:pt x="234" y="291"/>
                    <a:pt x="234" y="291"/>
                  </a:cubicBezTo>
                  <a:cubicBezTo>
                    <a:pt x="265" y="291"/>
                    <a:pt x="290" y="265"/>
                    <a:pt x="290" y="234"/>
                  </a:cubicBezTo>
                  <a:cubicBezTo>
                    <a:pt x="290" y="57"/>
                    <a:pt x="290" y="57"/>
                    <a:pt x="290" y="57"/>
                  </a:cubicBezTo>
                  <a:cubicBezTo>
                    <a:pt x="290" y="26"/>
                    <a:pt x="265" y="0"/>
                    <a:pt x="234" y="0"/>
                  </a:cubicBezTo>
                  <a:close/>
                  <a:moveTo>
                    <a:pt x="226" y="178"/>
                  </a:moveTo>
                  <a:cubicBezTo>
                    <a:pt x="226" y="191"/>
                    <a:pt x="216" y="201"/>
                    <a:pt x="203" y="201"/>
                  </a:cubicBezTo>
                  <a:cubicBezTo>
                    <a:pt x="87" y="201"/>
                    <a:pt x="87" y="201"/>
                    <a:pt x="87" y="201"/>
                  </a:cubicBezTo>
                  <a:cubicBezTo>
                    <a:pt x="74" y="201"/>
                    <a:pt x="64" y="191"/>
                    <a:pt x="64" y="178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4" y="100"/>
                    <a:pt x="74" y="90"/>
                    <a:pt x="87" y="90"/>
                  </a:cubicBezTo>
                  <a:cubicBezTo>
                    <a:pt x="203" y="90"/>
                    <a:pt x="203" y="90"/>
                    <a:pt x="203" y="90"/>
                  </a:cubicBezTo>
                  <a:cubicBezTo>
                    <a:pt x="216" y="90"/>
                    <a:pt x="226" y="100"/>
                    <a:pt x="226" y="113"/>
                  </a:cubicBezTo>
                  <a:lnTo>
                    <a:pt x="226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3" name="Freeform 159"/>
            <p:cNvSpPr>
              <a:spLocks/>
            </p:cNvSpPr>
            <p:nvPr/>
          </p:nvSpPr>
          <p:spPr bwMode="auto">
            <a:xfrm>
              <a:off x="12974641" y="4128983"/>
              <a:ext cx="142875" cy="149225"/>
            </a:xfrm>
            <a:custGeom>
              <a:avLst/>
              <a:gdLst>
                <a:gd name="T0" fmla="*/ 0 w 90"/>
                <a:gd name="T1" fmla="*/ 94 h 94"/>
                <a:gd name="T2" fmla="*/ 90 w 90"/>
                <a:gd name="T3" fmla="*/ 47 h 94"/>
                <a:gd name="T4" fmla="*/ 0 w 90"/>
                <a:gd name="T5" fmla="*/ 0 h 94"/>
                <a:gd name="T6" fmla="*/ 0 w 90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4">
                  <a:moveTo>
                    <a:pt x="0" y="94"/>
                  </a:moveTo>
                  <a:lnTo>
                    <a:pt x="90" y="47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44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658812" y="3035186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to edit Name or Subtitle</a:t>
            </a:r>
          </a:p>
        </p:txBody>
      </p:sp>
      <p:sp>
        <p:nvSpPr>
          <p:cNvPr id="145" name="Rectangle 104"/>
          <p:cNvSpPr>
            <a:spLocks noChangeArrowheads="1"/>
          </p:cNvSpPr>
          <p:nvPr userDrawn="1"/>
        </p:nvSpPr>
        <p:spPr bwMode="gray">
          <a:xfrm flipH="1">
            <a:off x="-3101348" y="3022486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146" name="Rectangle 104"/>
          <p:cNvSpPr>
            <a:spLocks noChangeArrowheads="1"/>
          </p:cNvSpPr>
          <p:nvPr userDrawn="1"/>
        </p:nvSpPr>
        <p:spPr bwMode="gray">
          <a:xfrm flipH="1">
            <a:off x="-3101353" y="1071320"/>
            <a:ext cx="3018791" cy="168592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END TITLE (TANK YOU)</a:t>
            </a:r>
          </a:p>
        </p:txBody>
      </p:sp>
      <p:grpSp>
        <p:nvGrpSpPr>
          <p:cNvPr id="147" name="Group 146"/>
          <p:cNvGrpSpPr/>
          <p:nvPr userDrawn="1"/>
        </p:nvGrpSpPr>
        <p:grpSpPr>
          <a:xfrm>
            <a:off x="-3101342" y="1071321"/>
            <a:ext cx="3018791" cy="1685926"/>
            <a:chOff x="-460208" y="81446"/>
            <a:chExt cx="377657" cy="1685926"/>
          </a:xfrm>
        </p:grpSpPr>
        <p:cxnSp>
          <p:nvCxnSpPr>
            <p:cNvPr id="148" name="Straight Connector 147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49" name="Straight Connector 148"/>
            <p:cNvCxnSpPr/>
            <p:nvPr userDrawn="1"/>
          </p:nvCxnSpPr>
          <p:spPr bwMode="gray">
            <a:xfrm flipH="1">
              <a:off x="-460208" y="8144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50" name="Group 149"/>
          <p:cNvGrpSpPr/>
          <p:nvPr userDrawn="1"/>
        </p:nvGrpSpPr>
        <p:grpSpPr>
          <a:xfrm>
            <a:off x="-3101342" y="3022486"/>
            <a:ext cx="3018791" cy="726649"/>
            <a:chOff x="-460208" y="479536"/>
            <a:chExt cx="377657" cy="726649"/>
          </a:xfrm>
        </p:grpSpPr>
        <p:cxnSp>
          <p:nvCxnSpPr>
            <p:cNvPr id="151" name="Straight Connector 150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52" name="Straight Connector 151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53" name="Text Placehold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58812" y="4615543"/>
            <a:ext cx="4398963" cy="1149832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Address</a:t>
            </a:r>
          </a:p>
        </p:txBody>
      </p:sp>
      <p:sp>
        <p:nvSpPr>
          <p:cNvPr id="154" name="Rectangle 104"/>
          <p:cNvSpPr>
            <a:spLocks noChangeArrowheads="1"/>
          </p:cNvSpPr>
          <p:nvPr userDrawn="1"/>
        </p:nvSpPr>
        <p:spPr bwMode="gray">
          <a:xfrm flipH="1">
            <a:off x="-3101352" y="4615543"/>
            <a:ext cx="3018793" cy="1149831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ADDRESS HERE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THE REFERENCE PRESENATATION HAS ALL LOCATIONS PRESET FOR YOU TO COPY AND USE FOR YOUR OWN PRESENTATION </a:t>
            </a:r>
          </a:p>
        </p:txBody>
      </p:sp>
      <p:grpSp>
        <p:nvGrpSpPr>
          <p:cNvPr id="155" name="Group 154"/>
          <p:cNvGrpSpPr/>
          <p:nvPr userDrawn="1"/>
        </p:nvGrpSpPr>
        <p:grpSpPr>
          <a:xfrm>
            <a:off x="-3101342" y="4588626"/>
            <a:ext cx="3018791" cy="1176748"/>
            <a:chOff x="-460208" y="610462"/>
            <a:chExt cx="377657" cy="1176748"/>
          </a:xfrm>
        </p:grpSpPr>
        <p:cxnSp>
          <p:nvCxnSpPr>
            <p:cNvPr id="156" name="Straight Connector 155"/>
            <p:cNvCxnSpPr/>
            <p:nvPr userDrawn="1"/>
          </p:nvCxnSpPr>
          <p:spPr bwMode="gray">
            <a:xfrm flipH="1">
              <a:off x="-460208" y="178721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57" name="Straight Connector 156"/>
            <p:cNvCxnSpPr/>
            <p:nvPr userDrawn="1"/>
          </p:nvCxnSpPr>
          <p:spPr bwMode="gray">
            <a:xfrm flipH="1">
              <a:off x="-460208" y="6104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cxnSp>
        <p:nvCxnSpPr>
          <p:cNvPr id="158" name="Straight Connector 157"/>
          <p:cNvCxnSpPr/>
          <p:nvPr userDrawn="1"/>
        </p:nvCxnSpPr>
        <p:spPr bwMode="gray">
          <a:xfrm flipH="1">
            <a:off x="-3101342" y="4190790"/>
            <a:ext cx="3018791" cy="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dash"/>
            <a:miter lim="800000"/>
          </a:ln>
          <a:effectLst/>
        </p:spPr>
      </p:cxnSp>
      <p:sp>
        <p:nvSpPr>
          <p:cNvPr id="159" name="Rectangle 104"/>
          <p:cNvSpPr>
            <a:spLocks noChangeArrowheads="1"/>
          </p:cNvSpPr>
          <p:nvPr userDrawn="1"/>
        </p:nvSpPr>
        <p:spPr bwMode="gray">
          <a:xfrm flipH="1">
            <a:off x="-3101357" y="4215512"/>
            <a:ext cx="3068635" cy="346197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LOCATION</a:t>
            </a:r>
          </a:p>
        </p:txBody>
      </p:sp>
      <p:sp>
        <p:nvSpPr>
          <p:cNvPr id="160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52167" y="4219206"/>
            <a:ext cx="4398963" cy="302127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18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39078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 noProof="0" dirty="0">
              <a:solidFill>
                <a:schemeClr val="tx1"/>
              </a:solidFill>
            </a:endParaRPr>
          </a:p>
        </p:txBody>
      </p:sp>
      <p:sp>
        <p:nvSpPr>
          <p:cNvPr id="39" name="Title Placeholder 1"/>
          <p:cNvSpPr>
            <a:spLocks noGrp="1"/>
          </p:cNvSpPr>
          <p:nvPr>
            <p:ph type="title"/>
          </p:nvPr>
        </p:nvSpPr>
        <p:spPr bwMode="auto">
          <a:xfrm>
            <a:off x="658813" y="334961"/>
            <a:ext cx="10863261" cy="8540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8813" y="138588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234280" y="1854993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55600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234280" y="3028817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58813" y="372612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234280" y="4202641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58813" y="489624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234280" y="5376465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501857" y="138588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077324" y="1854993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501857" y="255600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077324" y="3028817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501857" y="372612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7077324" y="4202641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501857" y="4896247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077324" y="5376465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5" name="Rectangle 104"/>
          <p:cNvSpPr>
            <a:spLocks noChangeArrowheads="1"/>
          </p:cNvSpPr>
          <p:nvPr userDrawn="1"/>
        </p:nvSpPr>
        <p:spPr bwMode="gray">
          <a:xfrm flipH="1">
            <a:off x="-3101346" y="1385889"/>
            <a:ext cx="3018792" cy="115368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ENTER CHAPTER NUMBER IN THE SQUARES WITH THE BLUE TEXT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TITLE AND SUBTITLES IN THE RECTANGLES WITH WHITE TEXT</a:t>
            </a:r>
            <a:endParaRPr kumimoji="0" lang="en-GB" alt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80" name="Group 79"/>
          <p:cNvGrpSpPr/>
          <p:nvPr userDrawn="1"/>
        </p:nvGrpSpPr>
        <p:grpSpPr>
          <a:xfrm>
            <a:off x="-3101342" y="1385888"/>
            <a:ext cx="3018791" cy="1170120"/>
            <a:chOff x="-460208" y="32235"/>
            <a:chExt cx="377657" cy="1170120"/>
          </a:xfrm>
        </p:grpSpPr>
        <p:cxnSp>
          <p:nvCxnSpPr>
            <p:cNvPr id="81" name="Straight Connector 80"/>
            <p:cNvCxnSpPr/>
            <p:nvPr userDrawn="1"/>
          </p:nvCxnSpPr>
          <p:spPr bwMode="gray">
            <a:xfrm flipH="1">
              <a:off x="-460208" y="120235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82" name="Straight Connector 81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94" name="Rectangle 104"/>
          <p:cNvSpPr>
            <a:spLocks noChangeArrowheads="1"/>
          </p:cNvSpPr>
          <p:nvPr userDrawn="1"/>
        </p:nvSpPr>
        <p:spPr bwMode="gray">
          <a:xfrm flipH="1">
            <a:off x="-3101346" y="601407"/>
            <a:ext cx="3018791" cy="57926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1 LINE OF TEXT</a:t>
            </a:r>
          </a:p>
        </p:txBody>
      </p:sp>
      <p:grpSp>
        <p:nvGrpSpPr>
          <p:cNvPr id="95" name="Group 94"/>
          <p:cNvGrpSpPr/>
          <p:nvPr userDrawn="1"/>
        </p:nvGrpSpPr>
        <p:grpSpPr>
          <a:xfrm>
            <a:off x="-3101342" y="584244"/>
            <a:ext cx="3018791" cy="604792"/>
            <a:chOff x="-460208" y="283104"/>
            <a:chExt cx="377657" cy="604792"/>
          </a:xfrm>
        </p:grpSpPr>
        <p:cxnSp>
          <p:nvCxnSpPr>
            <p:cNvPr id="96" name="Straight Connector 95"/>
            <p:cNvCxnSpPr/>
            <p:nvPr userDrawn="1"/>
          </p:nvCxnSpPr>
          <p:spPr bwMode="gray">
            <a:xfrm flipH="1">
              <a:off x="-460208" y="887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7" name="Straight Connector 96"/>
            <p:cNvCxnSpPr/>
            <p:nvPr userDrawn="1"/>
          </p:nvCxnSpPr>
          <p:spPr bwMode="gray">
            <a:xfrm flipH="1">
              <a:off x="-460208" y="283104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98" name="Group 97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99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01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02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04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 dirty="0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05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07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08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09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10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12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14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16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7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18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19" name="Rectangle 118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21" name="Rectangle 120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2" name="Rectangle 121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23" name="Rectangle 122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24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5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26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7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28" name="Rectangle 127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9" name="Rectangle 128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30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1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194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 noProof="0" dirty="0">
              <a:solidFill>
                <a:schemeClr val="tx1"/>
              </a:solidFill>
            </a:endParaRPr>
          </a:p>
        </p:txBody>
      </p:sp>
      <p:sp>
        <p:nvSpPr>
          <p:cNvPr id="39" name="Title Placeholder 1"/>
          <p:cNvSpPr>
            <a:spLocks noGrp="1"/>
          </p:cNvSpPr>
          <p:nvPr>
            <p:ph type="title"/>
          </p:nvPr>
        </p:nvSpPr>
        <p:spPr bwMode="auto">
          <a:xfrm>
            <a:off x="658813" y="334961"/>
            <a:ext cx="10863261" cy="8540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8813" y="138588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234280" y="1854993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55600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234280" y="3028817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58813" y="372612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 dirty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234280" y="4202641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58813" y="489624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234280" y="5376465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501857" y="138588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077324" y="1854993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501857" y="255600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077324" y="3028817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501857" y="372612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7077324" y="4202641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501857" y="4896247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077324" y="5376465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76" name="Rectangle 104"/>
          <p:cNvSpPr>
            <a:spLocks noChangeArrowheads="1"/>
          </p:cNvSpPr>
          <p:nvPr userDrawn="1"/>
        </p:nvSpPr>
        <p:spPr bwMode="gray">
          <a:xfrm flipH="1">
            <a:off x="-3101346" y="601407"/>
            <a:ext cx="3018791" cy="57926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1 LINE OF TEXT</a:t>
            </a:r>
          </a:p>
        </p:txBody>
      </p:sp>
      <p:grpSp>
        <p:nvGrpSpPr>
          <p:cNvPr id="77" name="Group 76"/>
          <p:cNvGrpSpPr/>
          <p:nvPr userDrawn="1"/>
        </p:nvGrpSpPr>
        <p:grpSpPr>
          <a:xfrm>
            <a:off x="-3101342" y="584244"/>
            <a:ext cx="3018791" cy="604792"/>
            <a:chOff x="-460208" y="283104"/>
            <a:chExt cx="377657" cy="604792"/>
          </a:xfrm>
        </p:grpSpPr>
        <p:cxnSp>
          <p:nvCxnSpPr>
            <p:cNvPr id="78" name="Straight Connector 77"/>
            <p:cNvCxnSpPr/>
            <p:nvPr userDrawn="1"/>
          </p:nvCxnSpPr>
          <p:spPr bwMode="gray">
            <a:xfrm flipH="1">
              <a:off x="-460208" y="887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79" name="Straight Connector 78"/>
            <p:cNvCxnSpPr/>
            <p:nvPr userDrawn="1"/>
          </p:nvCxnSpPr>
          <p:spPr bwMode="gray">
            <a:xfrm flipH="1">
              <a:off x="-460208" y="283104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86" name="Rectangle 104"/>
          <p:cNvSpPr>
            <a:spLocks noChangeArrowheads="1"/>
          </p:cNvSpPr>
          <p:nvPr userDrawn="1"/>
        </p:nvSpPr>
        <p:spPr bwMode="gray">
          <a:xfrm flipH="1">
            <a:off x="-3101346" y="1385889"/>
            <a:ext cx="3018792" cy="115368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ENTER CHAPTER NUMBER IN THE SQUARES WITH THE GREY TEXT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TITLE AND SUBTITLES IN THE RECTANGLES WITH WHITE TEXT</a:t>
            </a:r>
            <a:endParaRPr kumimoji="0" lang="en-GB" alt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87" name="Group 86"/>
          <p:cNvGrpSpPr/>
          <p:nvPr userDrawn="1"/>
        </p:nvGrpSpPr>
        <p:grpSpPr>
          <a:xfrm>
            <a:off x="-3101342" y="1385888"/>
            <a:ext cx="3018791" cy="1170120"/>
            <a:chOff x="-460208" y="32235"/>
            <a:chExt cx="377657" cy="1170120"/>
          </a:xfrm>
        </p:grpSpPr>
        <p:cxnSp>
          <p:nvCxnSpPr>
            <p:cNvPr id="88" name="Straight Connector 87"/>
            <p:cNvCxnSpPr/>
            <p:nvPr userDrawn="1"/>
          </p:nvCxnSpPr>
          <p:spPr bwMode="gray">
            <a:xfrm flipH="1">
              <a:off x="-460208" y="120235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89" name="Straight Connector 88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90" name="Group 89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91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>
                <a:solidFill>
                  <a:schemeClr val="tx1"/>
                </a:solidFill>
              </a:endParaRPr>
            </a:p>
          </p:txBody>
        </p:sp>
        <p:sp>
          <p:nvSpPr>
            <p:cNvPr id="92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93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94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95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96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 dirty="0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97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98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99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01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02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04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05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06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07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08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10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11" name="Rectangle 110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13" name="Rectangle 112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15" name="Rectangle 114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16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7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18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20" name="Rectangle 119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22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64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838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 noProof="0" dirty="0">
              <a:solidFill>
                <a:schemeClr val="tx1"/>
              </a:solidFill>
            </a:endParaRP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7454900" y="333375"/>
            <a:ext cx="44021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 dirty="0"/>
              <a:t>Click on icon left </a:t>
            </a:r>
            <a:br>
              <a:rPr lang="en-GB" dirty="0"/>
            </a:br>
            <a:r>
              <a:rPr lang="en-GB" dirty="0"/>
              <a:t>to insert picture </a:t>
            </a:r>
            <a:endParaRPr lang="nl-NL" dirty="0"/>
          </a:p>
        </p:txBody>
      </p:sp>
      <p:sp>
        <p:nvSpPr>
          <p:cNvPr id="4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63" y="3419476"/>
            <a:ext cx="5427662" cy="1902261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63" y="5445277"/>
            <a:ext cx="4951412" cy="729450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Subtitle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95363" y="1666876"/>
            <a:ext cx="2189162" cy="1752600"/>
          </a:xfrm>
        </p:spPr>
        <p:txBody>
          <a:bodyPr/>
          <a:lstStyle>
            <a:lvl1pPr>
              <a:lnSpc>
                <a:spcPts val="13800"/>
              </a:lnSpc>
              <a:defRPr sz="1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00</a:t>
            </a:r>
          </a:p>
        </p:txBody>
      </p:sp>
      <p:sp>
        <p:nvSpPr>
          <p:cNvPr id="48" name="Rectangle 104"/>
          <p:cNvSpPr>
            <a:spLocks noChangeArrowheads="1"/>
          </p:cNvSpPr>
          <p:nvPr userDrawn="1"/>
        </p:nvSpPr>
        <p:spPr bwMode="gray">
          <a:xfrm flipH="1">
            <a:off x="-3101348" y="5445277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SUBTITLE HERE</a:t>
            </a:r>
          </a:p>
        </p:txBody>
      </p:sp>
      <p:sp>
        <p:nvSpPr>
          <p:cNvPr id="49" name="Rectangle 104"/>
          <p:cNvSpPr>
            <a:spLocks noChangeArrowheads="1"/>
          </p:cNvSpPr>
          <p:nvPr userDrawn="1"/>
        </p:nvSpPr>
        <p:spPr bwMode="gray">
          <a:xfrm flipH="1">
            <a:off x="-3101350" y="3436620"/>
            <a:ext cx="3018792" cy="1880712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TITLE HERE</a:t>
            </a:r>
          </a:p>
        </p:txBody>
      </p:sp>
      <p:sp>
        <p:nvSpPr>
          <p:cNvPr id="50" name="Rectangle 104"/>
          <p:cNvSpPr>
            <a:spLocks noChangeArrowheads="1"/>
          </p:cNvSpPr>
          <p:nvPr userDrawn="1"/>
        </p:nvSpPr>
        <p:spPr bwMode="gray">
          <a:xfrm flipH="1">
            <a:off x="-3101352" y="1892635"/>
            <a:ext cx="3018791" cy="126047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NUMBER HERE</a:t>
            </a: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-3101342" y="1892636"/>
            <a:ext cx="3018791" cy="1260476"/>
            <a:chOff x="-460208" y="506896"/>
            <a:chExt cx="377657" cy="1260476"/>
          </a:xfrm>
        </p:grpSpPr>
        <p:cxnSp>
          <p:nvCxnSpPr>
            <p:cNvPr id="52" name="Straight Connector 51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3" name="Straight Connector 52"/>
            <p:cNvCxnSpPr/>
            <p:nvPr userDrawn="1"/>
          </p:nvCxnSpPr>
          <p:spPr bwMode="gray">
            <a:xfrm flipH="1">
              <a:off x="-460208" y="506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4" name="Group 53"/>
          <p:cNvGrpSpPr/>
          <p:nvPr userDrawn="1"/>
        </p:nvGrpSpPr>
        <p:grpSpPr>
          <a:xfrm>
            <a:off x="-3101342" y="3436620"/>
            <a:ext cx="3018791" cy="1880713"/>
            <a:chOff x="-460208" y="-849145"/>
            <a:chExt cx="377657" cy="1876865"/>
          </a:xfrm>
        </p:grpSpPr>
        <p:cxnSp>
          <p:nvCxnSpPr>
            <p:cNvPr id="55" name="Straight Connector 54"/>
            <p:cNvCxnSpPr/>
            <p:nvPr userDrawn="1"/>
          </p:nvCxnSpPr>
          <p:spPr bwMode="gray">
            <a:xfrm flipH="1">
              <a:off x="-460208" y="102772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6" name="Straight Connector 55"/>
            <p:cNvCxnSpPr/>
            <p:nvPr userDrawn="1"/>
          </p:nvCxnSpPr>
          <p:spPr bwMode="gray">
            <a:xfrm flipH="1">
              <a:off x="-460208" y="-84914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7" name="Group 56"/>
          <p:cNvGrpSpPr/>
          <p:nvPr userDrawn="1"/>
        </p:nvGrpSpPr>
        <p:grpSpPr>
          <a:xfrm>
            <a:off x="-3101342" y="5445277"/>
            <a:ext cx="3018791" cy="726649"/>
            <a:chOff x="-460208" y="479536"/>
            <a:chExt cx="377657" cy="726649"/>
          </a:xfrm>
        </p:grpSpPr>
        <p:cxnSp>
          <p:nvCxnSpPr>
            <p:cNvPr id="58" name="Straight Connector 57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9" name="Straight Connector 58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60" name="Group 59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61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4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6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 dirty="0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7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9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71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2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4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6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7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8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80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5" name="Rectangle 84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6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7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8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9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90" name="Rectangle 89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2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93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21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4" name="Group 93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95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/>
            </a:p>
          </p:txBody>
        </p:sp>
        <p:sp>
          <p:nvSpPr>
            <p:cNvPr id="96" name="Rectangle 95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 dirty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 dirty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 dirty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 dirty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 dirty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</p:txBody>
        </p: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101" name="Group 100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05" name="Picture 104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06" name="Rectangle 105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dirty="0"/>
              </a:p>
            </p:txBody>
          </p:sp>
        </p:grpSp>
        <p:cxnSp>
          <p:nvCxnSpPr>
            <p:cNvPr id="102" name="Straight Arrow Connector 101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24144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 noProof="0" dirty="0">
              <a:solidFill>
                <a:schemeClr val="tx1"/>
              </a:solidFill>
            </a:endParaRP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7454900" y="333375"/>
            <a:ext cx="44021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 dirty="0"/>
              <a:t>Click on icon left </a:t>
            </a:r>
            <a:br>
              <a:rPr lang="en-GB" dirty="0"/>
            </a:br>
            <a:r>
              <a:rPr lang="en-GB" dirty="0"/>
              <a:t>to insert picture </a:t>
            </a:r>
            <a:endParaRPr lang="nl-NL" dirty="0"/>
          </a:p>
        </p:txBody>
      </p:sp>
      <p:sp>
        <p:nvSpPr>
          <p:cNvPr id="4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63" y="3419476"/>
            <a:ext cx="5427662" cy="1902261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63" y="5445277"/>
            <a:ext cx="4951412" cy="729450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to edit Subtitle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95363" y="1666876"/>
            <a:ext cx="2189162" cy="1752600"/>
          </a:xfrm>
        </p:spPr>
        <p:txBody>
          <a:bodyPr/>
          <a:lstStyle>
            <a:lvl1pPr>
              <a:lnSpc>
                <a:spcPts val="13800"/>
              </a:lnSpc>
              <a:defRPr sz="1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00</a:t>
            </a:r>
          </a:p>
        </p:txBody>
      </p:sp>
      <p:sp>
        <p:nvSpPr>
          <p:cNvPr id="48" name="Rectangle 104"/>
          <p:cNvSpPr>
            <a:spLocks noChangeArrowheads="1"/>
          </p:cNvSpPr>
          <p:nvPr userDrawn="1"/>
        </p:nvSpPr>
        <p:spPr bwMode="gray">
          <a:xfrm flipH="1">
            <a:off x="-3101348" y="5445277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SUBTITLE HERE</a:t>
            </a:r>
          </a:p>
        </p:txBody>
      </p:sp>
      <p:sp>
        <p:nvSpPr>
          <p:cNvPr id="49" name="Rectangle 104"/>
          <p:cNvSpPr>
            <a:spLocks noChangeArrowheads="1"/>
          </p:cNvSpPr>
          <p:nvPr userDrawn="1"/>
        </p:nvSpPr>
        <p:spPr bwMode="gray">
          <a:xfrm flipH="1">
            <a:off x="-3101350" y="3436620"/>
            <a:ext cx="3018792" cy="1880712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TITLE HERE</a:t>
            </a:r>
          </a:p>
        </p:txBody>
      </p:sp>
      <p:sp>
        <p:nvSpPr>
          <p:cNvPr id="50" name="Rectangle 104"/>
          <p:cNvSpPr>
            <a:spLocks noChangeArrowheads="1"/>
          </p:cNvSpPr>
          <p:nvPr userDrawn="1"/>
        </p:nvSpPr>
        <p:spPr bwMode="gray">
          <a:xfrm flipH="1">
            <a:off x="-3101352" y="1892635"/>
            <a:ext cx="3018791" cy="126047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NUMBER HERE</a:t>
            </a: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-3101342" y="1892636"/>
            <a:ext cx="3018791" cy="1260476"/>
            <a:chOff x="-460208" y="506896"/>
            <a:chExt cx="377657" cy="1260476"/>
          </a:xfrm>
        </p:grpSpPr>
        <p:cxnSp>
          <p:nvCxnSpPr>
            <p:cNvPr id="52" name="Straight Connector 51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3" name="Straight Connector 52"/>
            <p:cNvCxnSpPr/>
            <p:nvPr userDrawn="1"/>
          </p:nvCxnSpPr>
          <p:spPr bwMode="gray">
            <a:xfrm flipH="1">
              <a:off x="-460208" y="506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4" name="Group 53"/>
          <p:cNvGrpSpPr/>
          <p:nvPr userDrawn="1"/>
        </p:nvGrpSpPr>
        <p:grpSpPr>
          <a:xfrm>
            <a:off x="-3101342" y="3436620"/>
            <a:ext cx="3018791" cy="1880713"/>
            <a:chOff x="-460208" y="-849145"/>
            <a:chExt cx="377657" cy="1876865"/>
          </a:xfrm>
        </p:grpSpPr>
        <p:cxnSp>
          <p:nvCxnSpPr>
            <p:cNvPr id="55" name="Straight Connector 54"/>
            <p:cNvCxnSpPr/>
            <p:nvPr userDrawn="1"/>
          </p:nvCxnSpPr>
          <p:spPr bwMode="gray">
            <a:xfrm flipH="1">
              <a:off x="-460208" y="102772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6" name="Straight Connector 55"/>
            <p:cNvCxnSpPr/>
            <p:nvPr userDrawn="1"/>
          </p:nvCxnSpPr>
          <p:spPr bwMode="gray">
            <a:xfrm flipH="1">
              <a:off x="-460208" y="-84914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7" name="Group 56"/>
          <p:cNvGrpSpPr/>
          <p:nvPr userDrawn="1"/>
        </p:nvGrpSpPr>
        <p:grpSpPr>
          <a:xfrm>
            <a:off x="-3101342" y="5445277"/>
            <a:ext cx="3018791" cy="726649"/>
            <a:chOff x="-460208" y="479536"/>
            <a:chExt cx="377657" cy="726649"/>
          </a:xfrm>
        </p:grpSpPr>
        <p:cxnSp>
          <p:nvCxnSpPr>
            <p:cNvPr id="58" name="Straight Connector 57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9" name="Straight Connector 58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60" name="Group 59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61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4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6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 dirty="0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7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9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71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2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4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6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7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8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80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5" name="Rectangle 84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6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7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8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9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90" name="Rectangle 89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2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93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20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4" name="Group 93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95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/>
            </a:p>
          </p:txBody>
        </p:sp>
        <p:sp>
          <p:nvSpPr>
            <p:cNvPr id="96" name="Rectangle 95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 dirty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 dirty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 dirty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 dirty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 dirty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 dirty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 dirty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 dirty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 dirty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 dirty="0">
                <a:solidFill>
                  <a:schemeClr val="tx1"/>
                </a:solidFill>
              </a:endParaRPr>
            </a:p>
          </p:txBody>
        </p: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101" name="Group 100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05" name="Picture 104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06" name="Rectangle 105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dirty="0"/>
              </a:p>
            </p:txBody>
          </p:sp>
        </p:grpSp>
        <p:cxnSp>
          <p:nvCxnSpPr>
            <p:cNvPr id="102" name="Straight Arrow Connector 101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38866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8814" y="1544638"/>
            <a:ext cx="8966200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515833"/>
            <a:ext cx="8966201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of this presentation (Footer Text)</a:t>
            </a:r>
          </a:p>
        </p:txBody>
      </p:sp>
    </p:spTree>
    <p:extLst>
      <p:ext uri="{BB962C8B-B14F-4D97-AF65-F5344CB8AC3E}">
        <p14:creationId xmlns:p14="http://schemas.microsoft.com/office/powerpoint/2010/main" val="177705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6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jpe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019799"/>
            <a:ext cx="12187070" cy="842964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58813" y="515833"/>
            <a:ext cx="10863261" cy="8540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noProof="0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8813" y="1544638"/>
            <a:ext cx="10863261" cy="44751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Click to edit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Sixth Level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7" name="Rectangle 104"/>
          <p:cNvSpPr>
            <a:spLocks noChangeArrowheads="1"/>
          </p:cNvSpPr>
          <p:nvPr userDrawn="1"/>
        </p:nvSpPr>
        <p:spPr bwMode="gray">
          <a:xfrm>
            <a:off x="12263437" y="6019797"/>
            <a:ext cx="3681702" cy="84296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NO CONTENT BETWEEN THESE RED LINES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44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59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5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 dirty="0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72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74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81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51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53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4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85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6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87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8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89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10" name="Rectangle 109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12" name="Rectangle 111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14" name="Rectangle 113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 dirty="0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15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6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17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19" name="Rectangle 118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21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22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dirty="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grpSp>
        <p:nvGrpSpPr>
          <p:cNvPr id="4" name="Group 3"/>
          <p:cNvGrpSpPr/>
          <p:nvPr userDrawn="1"/>
        </p:nvGrpSpPr>
        <p:grpSpPr>
          <a:xfrm>
            <a:off x="11231550" y="6250328"/>
            <a:ext cx="301637" cy="363217"/>
            <a:chOff x="10789528" y="6237520"/>
            <a:chExt cx="312274" cy="376026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10789528" y="6237520"/>
              <a:ext cx="312274" cy="376026"/>
            </a:xfrm>
            <a:custGeom>
              <a:avLst/>
              <a:gdLst>
                <a:gd name="T0" fmla="*/ 358 w 424"/>
                <a:gd name="T1" fmla="*/ 55 h 509"/>
                <a:gd name="T2" fmla="*/ 209 w 424"/>
                <a:gd name="T3" fmla="*/ 0 h 509"/>
                <a:gd name="T4" fmla="*/ 62 w 424"/>
                <a:gd name="T5" fmla="*/ 61 h 509"/>
                <a:gd name="T6" fmla="*/ 0 w 424"/>
                <a:gd name="T7" fmla="*/ 206 h 509"/>
                <a:gd name="T8" fmla="*/ 141 w 424"/>
                <a:gd name="T9" fmla="*/ 398 h 509"/>
                <a:gd name="T10" fmla="*/ 184 w 424"/>
                <a:gd name="T11" fmla="*/ 330 h 509"/>
                <a:gd name="T12" fmla="*/ 80 w 424"/>
                <a:gd name="T13" fmla="*/ 205 h 509"/>
                <a:gd name="T14" fmla="*/ 211 w 424"/>
                <a:gd name="T15" fmla="*/ 76 h 509"/>
                <a:gd name="T16" fmla="*/ 345 w 424"/>
                <a:gd name="T17" fmla="*/ 202 h 509"/>
                <a:gd name="T18" fmla="*/ 311 w 424"/>
                <a:gd name="T19" fmla="*/ 299 h 509"/>
                <a:gd name="T20" fmla="*/ 310 w 424"/>
                <a:gd name="T21" fmla="*/ 299 h 509"/>
                <a:gd name="T22" fmla="*/ 310 w 424"/>
                <a:gd name="T23" fmla="*/ 300 h 509"/>
                <a:gd name="T24" fmla="*/ 169 w 424"/>
                <a:gd name="T25" fmla="*/ 509 h 509"/>
                <a:gd name="T26" fmla="*/ 242 w 424"/>
                <a:gd name="T27" fmla="*/ 509 h 509"/>
                <a:gd name="T28" fmla="*/ 275 w 424"/>
                <a:gd name="T29" fmla="*/ 491 h 509"/>
                <a:gd name="T30" fmla="*/ 352 w 424"/>
                <a:gd name="T31" fmla="*/ 366 h 509"/>
                <a:gd name="T32" fmla="*/ 367 w 424"/>
                <a:gd name="T33" fmla="*/ 343 h 509"/>
                <a:gd name="T34" fmla="*/ 424 w 424"/>
                <a:gd name="T35" fmla="*/ 200 h 509"/>
                <a:gd name="T36" fmla="*/ 358 w 424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4" h="509">
                  <a:moveTo>
                    <a:pt x="358" y="55"/>
                  </a:moveTo>
                  <a:cubicBezTo>
                    <a:pt x="319" y="20"/>
                    <a:pt x="264" y="0"/>
                    <a:pt x="209" y="0"/>
                  </a:cubicBezTo>
                  <a:cubicBezTo>
                    <a:pt x="154" y="0"/>
                    <a:pt x="101" y="22"/>
                    <a:pt x="62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80" y="268"/>
                    <a:pt x="80" y="205"/>
                  </a:cubicBezTo>
                  <a:cubicBezTo>
                    <a:pt x="80" y="134"/>
                    <a:pt x="138" y="76"/>
                    <a:pt x="211" y="76"/>
                  </a:cubicBezTo>
                  <a:cubicBezTo>
                    <a:pt x="277" y="76"/>
                    <a:pt x="345" y="123"/>
                    <a:pt x="345" y="202"/>
                  </a:cubicBezTo>
                  <a:cubicBezTo>
                    <a:pt x="345" y="239"/>
                    <a:pt x="327" y="271"/>
                    <a:pt x="311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9" y="509"/>
                    <a:pt x="169" y="509"/>
                    <a:pt x="169" y="509"/>
                  </a:cubicBezTo>
                  <a:cubicBezTo>
                    <a:pt x="242" y="509"/>
                    <a:pt x="242" y="509"/>
                    <a:pt x="242" y="509"/>
                  </a:cubicBezTo>
                  <a:cubicBezTo>
                    <a:pt x="255" y="509"/>
                    <a:pt x="268" y="502"/>
                    <a:pt x="275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7" y="358"/>
                    <a:pt x="362" y="350"/>
                    <a:pt x="367" y="343"/>
                  </a:cubicBezTo>
                  <a:cubicBezTo>
                    <a:pt x="395" y="297"/>
                    <a:pt x="424" y="249"/>
                    <a:pt x="424" y="200"/>
                  </a:cubicBezTo>
                  <a:cubicBezTo>
                    <a:pt x="424" y="127"/>
                    <a:pt x="388" y="81"/>
                    <a:pt x="358" y="55"/>
                  </a:cubicBezTo>
                </a:path>
              </a:pathLst>
            </a:cu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" name="Oval 6"/>
            <p:cNvSpPr>
              <a:spLocks noChangeArrowheads="1"/>
            </p:cNvSpPr>
            <p:nvPr userDrawn="1"/>
          </p:nvSpPr>
          <p:spPr bwMode="auto">
            <a:xfrm>
              <a:off x="10905145" y="6343773"/>
              <a:ext cx="81760" cy="82121"/>
            </a:xfrm>
            <a:prstGeom prst="ellipse">
              <a:avLst/>
            </a:pr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35" name="Footer Placeholder 34"/>
          <p:cNvSpPr>
            <a:spLocks noGrp="1"/>
          </p:cNvSpPr>
          <p:nvPr userDrawn="1"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this </a:t>
            </a:r>
            <a:r>
              <a:rPr lang="en-GB" noProof="0" dirty="0"/>
              <a:t>presentation</a:t>
            </a:r>
            <a:r>
              <a:rPr lang="en-US" dirty="0"/>
              <a:t> (Footer Text)</a:t>
            </a:r>
            <a:endParaRPr lang="nl-NL" dirty="0"/>
          </a:p>
        </p:txBody>
      </p:sp>
      <p:sp>
        <p:nvSpPr>
          <p:cNvPr id="55" name="Rectangle 104"/>
          <p:cNvSpPr>
            <a:spLocks noChangeArrowheads="1"/>
          </p:cNvSpPr>
          <p:nvPr userDrawn="1"/>
        </p:nvSpPr>
        <p:spPr bwMode="gray">
          <a:xfrm flipH="1">
            <a:off x="-3101342" y="503263"/>
            <a:ext cx="3018787" cy="756707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2 LINES OF TEXT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3101340" y="515833"/>
            <a:ext cx="3018790" cy="744137"/>
            <a:chOff x="-460208" y="515833"/>
            <a:chExt cx="377657" cy="744137"/>
          </a:xfrm>
        </p:grpSpPr>
        <p:cxnSp>
          <p:nvCxnSpPr>
            <p:cNvPr id="61" name="Straight Connector 60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62" name="Straight Connector 61"/>
            <p:cNvCxnSpPr/>
            <p:nvPr userDrawn="1"/>
          </p:nvCxnSpPr>
          <p:spPr bwMode="gray">
            <a:xfrm flipH="1">
              <a:off x="-460208" y="515833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66" name="Rectangle 65"/>
          <p:cNvSpPr/>
          <p:nvPr userDrawn="1"/>
        </p:nvSpPr>
        <p:spPr bwMode="gray">
          <a:xfrm>
            <a:off x="-3101340" y="1544635"/>
            <a:ext cx="3018790" cy="437965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80000" bIns="108000" rtlCol="0" anchor="t" anchorCtr="0">
            <a:noAutofit/>
          </a:bodyPr>
          <a:lstStyle/>
          <a:p>
            <a:pPr algn="l"/>
            <a:r>
              <a:rPr lang="en-GB" sz="1200" b="1" noProof="0" dirty="0">
                <a:solidFill>
                  <a:schemeClr val="tx1"/>
                </a:solidFill>
                <a:latin typeface="+mj-lt"/>
              </a:rPr>
              <a:t>TEXT LEVELS AND BULLETS</a:t>
            </a:r>
          </a:p>
          <a:p>
            <a:pPr algn="l"/>
            <a:r>
              <a:rPr lang="en-GB" sz="1000" b="0" noProof="0" dirty="0">
                <a:solidFill>
                  <a:schemeClr val="tx1"/>
                </a:solidFill>
              </a:rPr>
              <a:t>Only use the </a:t>
            </a:r>
            <a:r>
              <a:rPr lang="en-GB" sz="1000" b="0" u="sng" noProof="0" dirty="0">
                <a:solidFill>
                  <a:schemeClr val="tx1"/>
                </a:solidFill>
              </a:rPr>
              <a:t>List Level buttons</a:t>
            </a:r>
            <a:r>
              <a:rPr lang="en-GB" sz="1000" b="0" noProof="0" dirty="0">
                <a:solidFill>
                  <a:schemeClr val="tx1"/>
                </a:solidFill>
              </a:rPr>
              <a:t> to apply the</a:t>
            </a:r>
            <a:r>
              <a:rPr lang="en-GB" sz="1000" b="0" baseline="0" noProof="0" dirty="0">
                <a:solidFill>
                  <a:schemeClr val="tx1"/>
                </a:solidFill>
              </a:rPr>
              <a:t> </a:t>
            </a:r>
            <a:r>
              <a:rPr lang="en-GB" sz="1000" b="0" i="0" u="none" baseline="0" noProof="0" dirty="0">
                <a:solidFill>
                  <a:schemeClr val="tx1"/>
                </a:solidFill>
              </a:rPr>
              <a:t>correct text levels and Levi Nine coloured bullets. </a:t>
            </a:r>
          </a:p>
          <a:p>
            <a:pPr algn="l"/>
            <a:r>
              <a:rPr lang="en-GB" sz="1000" b="0" i="0" u="none" baseline="0" noProof="0" dirty="0">
                <a:solidFill>
                  <a:schemeClr val="tx1"/>
                </a:solidFill>
              </a:rPr>
              <a:t>Select your text and click on </a:t>
            </a:r>
            <a:r>
              <a:rPr lang="en-GB" sz="1000" b="1" i="0" u="none" baseline="0" noProof="0" dirty="0">
                <a:solidFill>
                  <a:schemeClr val="tx1"/>
                </a:solidFill>
              </a:rPr>
              <a:t>“Increase- or Decrease List Level”</a:t>
            </a:r>
          </a:p>
          <a:p>
            <a:pPr algn="l"/>
            <a:endParaRPr lang="en-GB" sz="1000" b="0" i="0" u="none" baseline="0" noProof="0" dirty="0">
              <a:solidFill>
                <a:schemeClr val="tx1"/>
              </a:solidFill>
            </a:endParaRPr>
          </a:p>
          <a:p>
            <a:pPr algn="l"/>
            <a:endParaRPr lang="en-GB" sz="1000" b="0" i="0" u="none" baseline="0" noProof="0" dirty="0">
              <a:solidFill>
                <a:schemeClr val="tx1"/>
              </a:solidFill>
            </a:endParaRPr>
          </a:p>
          <a:p>
            <a:pPr algn="l"/>
            <a:endParaRPr lang="en-GB" sz="1000" b="0" i="0" u="none" baseline="0" noProof="0" dirty="0">
              <a:solidFill>
                <a:schemeClr val="tx1"/>
              </a:solidFill>
            </a:endParaRPr>
          </a:p>
          <a:p>
            <a:pPr algn="l"/>
            <a:endParaRPr lang="en-GB" sz="1000" b="0" i="0" u="none" baseline="0" noProof="0" dirty="0">
              <a:solidFill>
                <a:schemeClr val="tx1"/>
              </a:solidFill>
            </a:endParaRPr>
          </a:p>
          <a:p>
            <a:pPr algn="l"/>
            <a:endParaRPr lang="en-GB" sz="1000" b="0" i="0" u="none" baseline="0" noProof="0" dirty="0">
              <a:solidFill>
                <a:schemeClr val="tx1"/>
              </a:solidFill>
            </a:endParaRPr>
          </a:p>
          <a:p>
            <a:pPr algn="l"/>
            <a:endParaRPr lang="en-GB" sz="1000" b="0" i="0" u="none" baseline="0" noProof="0" dirty="0">
              <a:solidFill>
                <a:schemeClr val="tx1"/>
              </a:solidFill>
            </a:endParaRPr>
          </a:p>
          <a:p>
            <a:pPr algn="l"/>
            <a:endParaRPr lang="en-GB" sz="1000" b="0" i="0" u="none" baseline="0" noProof="0" dirty="0">
              <a:solidFill>
                <a:schemeClr val="tx1"/>
              </a:solidFill>
            </a:endParaRPr>
          </a:p>
          <a:p>
            <a:pPr algn="l"/>
            <a:endParaRPr lang="en-GB" sz="900" b="0" i="0" u="none" baseline="0" noProof="0" dirty="0">
              <a:solidFill>
                <a:schemeClr val="tx1"/>
              </a:solidFill>
            </a:endParaRPr>
          </a:p>
          <a:p>
            <a:pPr algn="l"/>
            <a:r>
              <a:rPr lang="en-GB" sz="1200" b="1" kern="1200" noProof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LIST LEVELS</a:t>
            </a:r>
          </a:p>
          <a:p>
            <a:pPr algn="l"/>
            <a:r>
              <a:rPr lang="en-GB" sz="2800" b="0" kern="1200" baseline="0" noProof="0" dirty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rPr>
              <a:t>Text Level 1</a:t>
            </a:r>
          </a:p>
          <a:p>
            <a:pPr algn="l"/>
            <a:r>
              <a:rPr lang="en-GB" sz="2000" b="0" kern="1200" baseline="0" noProof="0" dirty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rPr>
              <a:t>Text Level 2</a:t>
            </a:r>
          </a:p>
          <a:p>
            <a:pPr marL="180975" lvl="2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</a:pPr>
            <a:r>
              <a:rPr lang="en-GB" sz="2000" kern="1200" baseline="0" noProof="0" dirty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rPr>
              <a:t>Text Level 3</a:t>
            </a:r>
          </a:p>
          <a:p>
            <a:pPr marL="361950" lvl="3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</a:pPr>
            <a:r>
              <a:rPr lang="en-GB" sz="2000" kern="1200" baseline="0" noProof="0" dirty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rPr>
              <a:t>Text Level 4</a:t>
            </a:r>
          </a:p>
          <a:p>
            <a:pPr marL="542925" lvl="4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</a:pPr>
            <a:r>
              <a:rPr lang="en-GB" sz="2000" kern="1200" baseline="0" noProof="0" dirty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rPr>
              <a:t>Text Level 5</a:t>
            </a:r>
          </a:p>
          <a:p>
            <a:pPr marL="714375" lvl="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</a:pPr>
            <a:r>
              <a:rPr lang="en-GB" sz="2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 Level 6</a:t>
            </a:r>
          </a:p>
        </p:txBody>
      </p:sp>
      <p:grpSp>
        <p:nvGrpSpPr>
          <p:cNvPr id="67" name="Group 66"/>
          <p:cNvGrpSpPr/>
          <p:nvPr userDrawn="1"/>
        </p:nvGrpSpPr>
        <p:grpSpPr bwMode="gray">
          <a:xfrm>
            <a:off x="-2924343" y="2561529"/>
            <a:ext cx="1594078" cy="949180"/>
            <a:chOff x="-1573454" y="1531453"/>
            <a:chExt cx="1335187" cy="795026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-1573454" y="1531453"/>
              <a:ext cx="1335187" cy="795026"/>
            </a:xfrm>
            <a:custGeom>
              <a:avLst/>
              <a:gdLst>
                <a:gd name="connsiteX0" fmla="*/ 0 w 2840306"/>
                <a:gd name="connsiteY0" fmla="*/ 0 h 1691236"/>
                <a:gd name="connsiteX1" fmla="*/ 2840306 w 2840306"/>
                <a:gd name="connsiteY1" fmla="*/ 0 h 1691236"/>
                <a:gd name="connsiteX2" fmla="*/ 2840306 w 2840306"/>
                <a:gd name="connsiteY2" fmla="*/ 1691236 h 1691236"/>
                <a:gd name="connsiteX3" fmla="*/ 0 w 2840306"/>
                <a:gd name="connsiteY3" fmla="*/ 1691236 h 169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0306" h="1691236">
                  <a:moveTo>
                    <a:pt x="0" y="0"/>
                  </a:moveTo>
                  <a:lnTo>
                    <a:pt x="2840306" y="0"/>
                  </a:lnTo>
                  <a:lnTo>
                    <a:pt x="2840306" y="1691236"/>
                  </a:lnTo>
                  <a:lnTo>
                    <a:pt x="0" y="1691236"/>
                  </a:lnTo>
                  <a:close/>
                </a:path>
              </a:pathLst>
            </a:custGeom>
          </p:spPr>
        </p:pic>
        <p:sp>
          <p:nvSpPr>
            <p:cNvPr id="69" name="Multiply 30"/>
            <p:cNvSpPr/>
            <p:nvPr/>
          </p:nvSpPr>
          <p:spPr bwMode="gray">
            <a:xfrm>
              <a:off x="-1571627" y="1551174"/>
              <a:ext cx="245272" cy="245272"/>
            </a:xfrm>
            <a:prstGeom prst="mathMultiply">
              <a:avLst>
                <a:gd name="adj1" fmla="val 831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GB" dirty="0"/>
            </a:p>
          </p:txBody>
        </p:sp>
      </p:grpSp>
      <p:grpSp>
        <p:nvGrpSpPr>
          <p:cNvPr id="82" name="Group 81"/>
          <p:cNvGrpSpPr/>
          <p:nvPr userDrawn="1"/>
        </p:nvGrpSpPr>
        <p:grpSpPr>
          <a:xfrm>
            <a:off x="12266222" y="6019797"/>
            <a:ext cx="3678917" cy="834408"/>
            <a:chOff x="-460208" y="425562"/>
            <a:chExt cx="377657" cy="834408"/>
          </a:xfrm>
        </p:grpSpPr>
        <p:cxnSp>
          <p:nvCxnSpPr>
            <p:cNvPr id="83" name="Straight Connector 82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0" name="Straight Connector 89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cxnSp>
        <p:nvCxnSpPr>
          <p:cNvPr id="92" name="Straight Connector 91"/>
          <p:cNvCxnSpPr/>
          <p:nvPr userDrawn="1"/>
        </p:nvCxnSpPr>
        <p:spPr bwMode="gray">
          <a:xfrm flipH="1">
            <a:off x="-3101345" y="1544638"/>
            <a:ext cx="3018791" cy="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dash"/>
            <a:miter lim="800000"/>
          </a:ln>
          <a:effectLst/>
        </p:spPr>
      </p:cxnSp>
      <p:sp>
        <p:nvSpPr>
          <p:cNvPr id="91" name="Rectangle 104"/>
          <p:cNvSpPr>
            <a:spLocks noChangeArrowheads="1"/>
          </p:cNvSpPr>
          <p:nvPr userDrawn="1"/>
        </p:nvSpPr>
        <p:spPr bwMode="gray">
          <a:xfrm flipH="1">
            <a:off x="-3101341" y="6019801"/>
            <a:ext cx="3018787" cy="8432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FOOTER </a:t>
            </a:r>
            <a:b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</a:br>
            <a: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Go to tab </a:t>
            </a:r>
            <a:r>
              <a:rPr kumimoji="0" lang="en-GB" alt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“insert”</a:t>
            </a:r>
            <a: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b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Select </a:t>
            </a:r>
            <a:r>
              <a:rPr kumimoji="0" lang="en-GB" alt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“header &amp; footer”</a:t>
            </a:r>
            <a:b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Insert your text and click </a:t>
            </a:r>
            <a:r>
              <a:rPr kumimoji="0" lang="en-GB" alt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‘Apply to all’</a:t>
            </a:r>
            <a:endParaRPr kumimoji="0" lang="en-GB" alt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93" name="Group 92"/>
          <p:cNvGrpSpPr/>
          <p:nvPr userDrawn="1"/>
        </p:nvGrpSpPr>
        <p:grpSpPr>
          <a:xfrm>
            <a:off x="-3101342" y="6019797"/>
            <a:ext cx="3018791" cy="834408"/>
            <a:chOff x="-460208" y="425562"/>
            <a:chExt cx="377657" cy="834408"/>
          </a:xfrm>
        </p:grpSpPr>
        <p:cxnSp>
          <p:nvCxnSpPr>
            <p:cNvPr id="94" name="Straight Connector 93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5" name="Straight Connector 94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3996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63" r:id="rId2"/>
    <p:sldLayoutId id="2147483745" r:id="rId3"/>
    <p:sldLayoutId id="2147483764" r:id="rId4"/>
    <p:sldLayoutId id="2147483751" r:id="rId5"/>
    <p:sldLayoutId id="2147483765" r:id="rId6"/>
    <p:sldLayoutId id="2147483752" r:id="rId7"/>
    <p:sldLayoutId id="2147483766" r:id="rId8"/>
    <p:sldLayoutId id="2147483747" r:id="rId9"/>
    <p:sldLayoutId id="2147483685" r:id="rId10"/>
    <p:sldLayoutId id="2147483748" r:id="rId11"/>
    <p:sldLayoutId id="2147483696" r:id="rId12"/>
    <p:sldLayoutId id="2147483750" r:id="rId13"/>
    <p:sldLayoutId id="2147483731" r:id="rId14"/>
    <p:sldLayoutId id="2147483749" r:id="rId15"/>
    <p:sldLayoutId id="2147483697" r:id="rId16"/>
    <p:sldLayoutId id="2147483774" r:id="rId17"/>
    <p:sldLayoutId id="2147483775" r:id="rId18"/>
    <p:sldLayoutId id="2147483776" r:id="rId19"/>
    <p:sldLayoutId id="2147483777" r:id="rId20"/>
    <p:sldLayoutId id="2147483756" r:id="rId21"/>
    <p:sldLayoutId id="2147483778" r:id="rId22"/>
    <p:sldLayoutId id="2147483757" r:id="rId23"/>
    <p:sldLayoutId id="2147483779" r:id="rId24"/>
    <p:sldLayoutId id="2147483780" r:id="rId25"/>
    <p:sldLayoutId id="2147483700" r:id="rId26"/>
    <p:sldLayoutId id="2147483781" r:id="rId27"/>
    <p:sldLayoutId id="2147483743" r:id="rId28"/>
    <p:sldLayoutId id="2147483758" r:id="rId29"/>
    <p:sldLayoutId id="2147483759" r:id="rId30"/>
    <p:sldLayoutId id="2147483782" r:id="rId31"/>
    <p:sldLayoutId id="2147483702" r:id="rId32"/>
    <p:sldLayoutId id="2147483706" r:id="rId33"/>
    <p:sldLayoutId id="2147483721" r:id="rId34"/>
    <p:sldLayoutId id="2147483787" r:id="rId35"/>
    <p:sldLayoutId id="2147483790" r:id="rId36"/>
    <p:sldLayoutId id="2147483788" r:id="rId37"/>
    <p:sldLayoutId id="2147483789" r:id="rId38"/>
    <p:sldLayoutId id="2147483783" r:id="rId39"/>
    <p:sldLayoutId id="2147483784" r:id="rId40"/>
    <p:sldLayoutId id="2147483785" r:id="rId41"/>
    <p:sldLayoutId id="2147483786" r:id="rId42"/>
    <p:sldLayoutId id="2147483761" r:id="rId43"/>
    <p:sldLayoutId id="2147483762" r:id="rId44"/>
  </p:sldLayoutIdLst>
  <p:hf hdr="0" dt="0"/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4000" b="1" kern="1200" cap="all" baseline="0">
          <a:solidFill>
            <a:schemeClr val="tx2"/>
          </a:solidFill>
          <a:latin typeface="+mj-lt"/>
          <a:ea typeface="+mj-ea"/>
          <a:cs typeface="ING Me" pitchFamily="2" charset="0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800" b="0" kern="1200" baseline="0">
          <a:solidFill>
            <a:schemeClr val="tx2"/>
          </a:solidFill>
          <a:latin typeface="+mj-lt"/>
          <a:ea typeface="+mn-ea"/>
          <a:cs typeface="ING Me" pitchFamily="2" charset="0"/>
        </a:defRPr>
      </a:lvl1pPr>
      <a:lvl2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000" b="0" kern="1200" baseline="0">
          <a:solidFill>
            <a:schemeClr val="tx1"/>
          </a:solidFill>
          <a:latin typeface="+mn-lt"/>
          <a:ea typeface="+mn-ea"/>
          <a:cs typeface="ING Me" pitchFamily="2" charset="0"/>
        </a:defRPr>
      </a:lvl2pPr>
      <a:lvl3pPr marL="180975" indent="-180975" algn="l" defTabSz="914400" rtl="0" eaLnBrk="1" latinLnBrk="0" hangingPunct="1">
        <a:lnSpc>
          <a:spcPts val="2400"/>
        </a:lnSpc>
        <a:spcBef>
          <a:spcPts val="0"/>
        </a:spcBef>
        <a:spcAft>
          <a:spcPts val="0"/>
        </a:spcAft>
        <a:buClr>
          <a:schemeClr val="accent3"/>
        </a:buClr>
        <a:buSzPct val="80000"/>
        <a:buFont typeface="Franklin Gothic Book" panose="020B05030201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ING Me" pitchFamily="2" charset="0"/>
        </a:defRPr>
      </a:lvl3pPr>
      <a:lvl4pPr marL="361950" indent="-180975" algn="l" defTabSz="914400" rtl="0" eaLnBrk="1" latinLnBrk="0" hangingPunct="1">
        <a:lnSpc>
          <a:spcPts val="2400"/>
        </a:lnSpc>
        <a:spcBef>
          <a:spcPts val="0"/>
        </a:spcBef>
        <a:spcAft>
          <a:spcPts val="0"/>
        </a:spcAft>
        <a:buClr>
          <a:schemeClr val="accent4"/>
        </a:buClr>
        <a:buSzPct val="80000"/>
        <a:buFont typeface="Franklin Gothic Book" panose="020B05030201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ING Me" pitchFamily="2" charset="0"/>
        </a:defRPr>
      </a:lvl4pPr>
      <a:lvl5pPr marL="542925" indent="-180975" algn="l" defTabSz="914400" rtl="0" eaLnBrk="1" latinLnBrk="0" hangingPunct="1">
        <a:lnSpc>
          <a:spcPts val="2400"/>
        </a:lnSpc>
        <a:spcBef>
          <a:spcPts val="0"/>
        </a:spcBef>
        <a:spcAft>
          <a:spcPts val="0"/>
        </a:spcAft>
        <a:buClr>
          <a:schemeClr val="accent5"/>
        </a:buClr>
        <a:buSzPct val="80000"/>
        <a:buFont typeface="Franklin Gothic Book" panose="020B05030201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ING Me" pitchFamily="2" charset="0"/>
        </a:defRPr>
      </a:lvl5pPr>
      <a:lvl6pPr marL="714375" indent="-171450" algn="l" defTabSz="914400" rtl="0" eaLnBrk="1" latinLnBrk="0" hangingPunct="1">
        <a:lnSpc>
          <a:spcPts val="2400"/>
        </a:lnSpc>
        <a:spcBef>
          <a:spcPts val="0"/>
        </a:spcBef>
        <a:buClr>
          <a:schemeClr val="accent6"/>
        </a:buClr>
        <a:buSzPct val="80000"/>
        <a:buFont typeface="Franklin Gothic Book" panose="020B05030201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orient="horz" pos="2376" userDrawn="1">
          <p15:clr>
            <a:srgbClr val="F26B43"/>
          </p15:clr>
        </p15:guide>
        <p15:guide id="23" pos="3840" userDrawn="1">
          <p15:clr>
            <a:srgbClr val="F26B43"/>
          </p15:clr>
        </p15:guide>
        <p15:guide id="24" orient="horz" pos="4005" userDrawn="1">
          <p15:clr>
            <a:srgbClr val="F26B43"/>
          </p15:clr>
        </p15:guide>
        <p15:guide id="25" pos="211" userDrawn="1">
          <p15:clr>
            <a:srgbClr val="F26B43"/>
          </p15:clr>
        </p15:guide>
        <p15:guide id="26" pos="414" userDrawn="1">
          <p15:clr>
            <a:srgbClr val="F26B43"/>
          </p15:clr>
        </p15:guide>
        <p15:guide id="27" orient="horz" pos="380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F6B46-2CD3-4006-8BC2-CA890A397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908" y="3329637"/>
            <a:ext cx="11140848" cy="1699026"/>
          </a:xfrm>
        </p:spPr>
        <p:txBody>
          <a:bodyPr/>
          <a:lstStyle/>
          <a:p>
            <a:pPr algn="ctr"/>
            <a:r>
              <a:rPr lang="en-US" b="0" dirty="0" err="1">
                <a:solidFill>
                  <a:srgbClr val="FFFFFF"/>
                </a:solidFill>
              </a:rPr>
              <a:t>Komponenta</a:t>
            </a:r>
            <a:r>
              <a:rPr lang="en-US" b="0" dirty="0">
                <a:solidFill>
                  <a:srgbClr val="FFFFFF"/>
                </a:solidFill>
              </a:rPr>
              <a:t> android </a:t>
            </a:r>
            <a:r>
              <a:rPr lang="en-US" b="0" dirty="0" err="1">
                <a:solidFill>
                  <a:srgbClr val="FFFFFF"/>
                </a:solidFill>
              </a:rPr>
              <a:t>aplikacije</a:t>
            </a:r>
            <a:br>
              <a:rPr lang="en-US" b="0" dirty="0"/>
            </a:br>
            <a:r>
              <a:rPr lang="en-US" b="0" dirty="0" err="1"/>
              <a:t>aktivnost</a:t>
            </a:r>
            <a:r>
              <a:rPr lang="en-US" b="0" dirty="0"/>
              <a:t> (activity)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2D4C0-3293-48B0-AAE8-C87A0C5303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CB878A-F2C5-4205-B4BB-0D176E2B02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 err="1"/>
              <a:t>Predavači</a:t>
            </a:r>
            <a:r>
              <a:rPr lang="nl-NL" dirty="0"/>
              <a:t>: </a:t>
            </a:r>
            <a:r>
              <a:rPr lang="nl-NL" dirty="0" err="1"/>
              <a:t>Miloš</a:t>
            </a:r>
            <a:r>
              <a:rPr lang="nl-NL" dirty="0"/>
              <a:t> </a:t>
            </a:r>
            <a:r>
              <a:rPr lang="nl-NL" dirty="0" err="1"/>
              <a:t>Budišin</a:t>
            </a:r>
            <a:r>
              <a:rPr lang="nl-NL" dirty="0"/>
              <a:t> i </a:t>
            </a:r>
            <a:r>
              <a:rPr lang="nl-NL" dirty="0" err="1"/>
              <a:t>Marija</a:t>
            </a:r>
            <a:r>
              <a:rPr lang="nl-NL" dirty="0"/>
              <a:t> </a:t>
            </a:r>
            <a:r>
              <a:rPr lang="nl-NL" dirty="0" err="1"/>
              <a:t>Golubović</a:t>
            </a:r>
          </a:p>
        </p:txBody>
      </p:sp>
    </p:spTree>
    <p:extLst>
      <p:ext uri="{BB962C8B-B14F-4D97-AF65-F5344CB8AC3E}">
        <p14:creationId xmlns:p14="http://schemas.microsoft.com/office/powerpoint/2010/main" val="1677356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8520EA-2843-4F59-BA3E-C5B853A3FDB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8451" y="1544638"/>
            <a:ext cx="8611781" cy="4475162"/>
          </a:xfrm>
        </p:spPr>
        <p:txBody>
          <a:bodyPr vert="horz" lIns="0" tIns="0" rIns="0" bIns="0" rtlCol="0" anchor="t">
            <a:noAutofit/>
          </a:bodyPr>
          <a:lstStyle/>
          <a:p>
            <a:pPr algn="just"/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Životni</a:t>
            </a:r>
            <a:r>
              <a:rPr lang="nl-NL" dirty="0"/>
              <a:t> </a:t>
            </a:r>
            <a:r>
              <a:rPr lang="nl-NL" dirty="0" err="1"/>
              <a:t>ciklus</a:t>
            </a:r>
            <a:r>
              <a:rPr lang="nl-NL" dirty="0"/>
              <a:t> </a:t>
            </a:r>
            <a:r>
              <a:rPr lang="nl-NL" dirty="0" err="1"/>
              <a:t>Aktivnosti</a:t>
            </a:r>
            <a:r>
              <a:rPr lang="nl-NL" dirty="0"/>
              <a:t> – </a:t>
            </a:r>
            <a:r>
              <a:rPr lang="nl-NL" dirty="0" err="1"/>
              <a:t>onDestroy</a:t>
            </a:r>
            <a:r>
              <a:rPr lang="nl-NL" dirty="0"/>
              <a:t>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D2A080-DA64-4F5C-9131-47EB793B4410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>
                <a:ea typeface="+mn-lt"/>
                <a:cs typeface="+mn-lt"/>
              </a:rPr>
              <a:t>ACTIVITY</a:t>
            </a:r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4EEF792A-7245-1449-6C6C-32E4EEF5FA5B}"/>
              </a:ext>
            </a:extLst>
          </p:cNvPr>
          <p:cNvSpPr txBox="1">
            <a:spLocks/>
          </p:cNvSpPr>
          <p:nvPr/>
        </p:nvSpPr>
        <p:spPr bwMode="auto">
          <a:xfrm>
            <a:off x="627773" y="1840666"/>
            <a:ext cx="10674548" cy="21069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 kern="1200" baseline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2pPr>
            <a:lvl3pPr marL="18097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3pPr>
            <a:lvl4pPr marL="361950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4pPr>
            <a:lvl5pPr marL="54292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5pPr>
            <a:lvl6pPr marL="71437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nl-NL" sz="2400" dirty="0" err="1">
                <a:ea typeface="+mj-lt"/>
                <a:cs typeface="+mj-lt"/>
              </a:rPr>
              <a:t>Ova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metoda</a:t>
            </a:r>
            <a:r>
              <a:rPr lang="nl-NL" sz="2400" dirty="0">
                <a:ea typeface="+mj-lt"/>
                <a:cs typeface="+mj-lt"/>
              </a:rPr>
              <a:t> se </a:t>
            </a:r>
            <a:r>
              <a:rPr lang="nl-NL" sz="2400" dirty="0" err="1">
                <a:ea typeface="+mj-lt"/>
                <a:cs typeface="+mj-lt"/>
              </a:rPr>
              <a:t>poziva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kada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sistem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odluči</a:t>
            </a:r>
            <a:r>
              <a:rPr lang="nl-NL" sz="2400" dirty="0">
                <a:ea typeface="+mj-lt"/>
                <a:cs typeface="+mj-lt"/>
              </a:rPr>
              <a:t> da </a:t>
            </a:r>
            <a:r>
              <a:rPr lang="nl-NL" sz="2400" dirty="0" err="1">
                <a:ea typeface="+mj-lt"/>
                <a:cs typeface="+mj-lt"/>
              </a:rPr>
              <a:t>uništi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aktivnost</a:t>
            </a:r>
            <a:r>
              <a:rPr lang="nl-NL" sz="2400" dirty="0">
                <a:ea typeface="+mj-lt"/>
                <a:cs typeface="+mj-lt"/>
              </a:rPr>
              <a:t>. </a:t>
            </a:r>
            <a:r>
              <a:rPr lang="nl-NL" sz="2400" dirty="0" err="1">
                <a:ea typeface="+mj-lt"/>
                <a:cs typeface="+mj-lt"/>
              </a:rPr>
              <a:t>Prethodi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joj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metoda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b="1" dirty="0" err="1">
                <a:ea typeface="+mj-lt"/>
                <a:cs typeface="+mj-lt"/>
              </a:rPr>
              <a:t>onStop</a:t>
            </a:r>
            <a:r>
              <a:rPr lang="nl-NL" sz="2400" b="1" dirty="0">
                <a:ea typeface="+mj-lt"/>
                <a:cs typeface="+mj-lt"/>
              </a:rPr>
              <a:t>()</a:t>
            </a:r>
            <a:r>
              <a:rPr lang="nl-NL" sz="2400" dirty="0">
                <a:ea typeface="+mj-lt"/>
                <a:cs typeface="+mj-lt"/>
              </a:rPr>
              <a:t>.</a:t>
            </a:r>
            <a:endParaRPr lang="en-US" dirty="0"/>
          </a:p>
          <a:p>
            <a:pPr algn="just"/>
            <a:endParaRPr lang="nl-NL" sz="2400" dirty="0"/>
          </a:p>
          <a:p>
            <a:pPr algn="just"/>
            <a:r>
              <a:rPr lang="nl-NL" sz="2400" dirty="0" err="1"/>
              <a:t>OnDestroy</a:t>
            </a:r>
            <a:r>
              <a:rPr lang="nl-NL" sz="2400" dirty="0"/>
              <a:t>() </a:t>
            </a:r>
            <a:r>
              <a:rPr lang="nl-NL" sz="2400" dirty="0" err="1"/>
              <a:t>metoda</a:t>
            </a:r>
            <a:r>
              <a:rPr lang="nl-NL" sz="2400" dirty="0"/>
              <a:t> se </a:t>
            </a:r>
            <a:r>
              <a:rPr lang="nl-NL" sz="2400" dirty="0" err="1"/>
              <a:t>izvršava</a:t>
            </a:r>
            <a:r>
              <a:rPr lang="nl-NL" sz="2400" dirty="0"/>
              <a:t> </a:t>
            </a:r>
            <a:r>
              <a:rPr lang="nl-NL" sz="2400" dirty="0" err="1"/>
              <a:t>samo</a:t>
            </a:r>
            <a:r>
              <a:rPr lang="nl-NL" sz="2400" dirty="0"/>
              <a:t> </a:t>
            </a:r>
            <a:r>
              <a:rPr lang="nl-NL" sz="2400" dirty="0" err="1"/>
              <a:t>jednom</a:t>
            </a:r>
            <a:r>
              <a:rPr lang="nl-NL" sz="2400" dirty="0"/>
              <a:t>.</a:t>
            </a:r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807458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8520EA-2843-4F59-BA3E-C5B853A3FDB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8451" y="1544638"/>
            <a:ext cx="8611781" cy="4475162"/>
          </a:xfrm>
        </p:spPr>
        <p:txBody>
          <a:bodyPr vert="horz" lIns="0" tIns="0" rIns="0" bIns="0" rtlCol="0" anchor="t">
            <a:noAutofit/>
          </a:bodyPr>
          <a:lstStyle/>
          <a:p>
            <a:pPr algn="just"/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Korisne</a:t>
            </a:r>
            <a:r>
              <a:rPr lang="nl-NL" dirty="0"/>
              <a:t> </a:t>
            </a:r>
            <a:r>
              <a:rPr lang="nl-NL" dirty="0" err="1"/>
              <a:t>metode</a:t>
            </a:r>
            <a:r>
              <a:rPr lang="nl-NL" dirty="0"/>
              <a:t> </a:t>
            </a:r>
            <a:r>
              <a:rPr lang="nl-NL" dirty="0" err="1"/>
              <a:t>aktivnosti</a:t>
            </a:r>
            <a:endParaRPr lang="en-US" dirty="0" err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D2A080-DA64-4F5C-9131-47EB793B4410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>
                <a:ea typeface="+mn-lt"/>
                <a:cs typeface="+mn-lt"/>
              </a:rPr>
              <a:t>ACTIVITY</a:t>
            </a:r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4EEF792A-7245-1449-6C6C-32E4EEF5FA5B}"/>
              </a:ext>
            </a:extLst>
          </p:cNvPr>
          <p:cNvSpPr txBox="1">
            <a:spLocks/>
          </p:cNvSpPr>
          <p:nvPr/>
        </p:nvSpPr>
        <p:spPr bwMode="auto">
          <a:xfrm>
            <a:off x="627773" y="1840666"/>
            <a:ext cx="10674548" cy="21069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 kern="1200" baseline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2pPr>
            <a:lvl3pPr marL="18097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3pPr>
            <a:lvl4pPr marL="361950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4pPr>
            <a:lvl5pPr marL="54292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5pPr>
            <a:lvl6pPr marL="71437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7F1D70B-C088-CBE8-CF80-55E44D31A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119" y="2984326"/>
            <a:ext cx="5193661" cy="1103146"/>
          </a:xfrm>
          <a:prstGeom prst="rect">
            <a:avLst/>
          </a:prstGeom>
        </p:spPr>
      </p:pic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3BD10331-F64C-4269-C188-E53232AF0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314" y="1606868"/>
            <a:ext cx="4179487" cy="1243143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214F167F-7F25-AFF5-572F-C47BE51216CA}"/>
              </a:ext>
            </a:extLst>
          </p:cNvPr>
          <p:cNvSpPr txBox="1">
            <a:spLocks/>
          </p:cNvSpPr>
          <p:nvPr/>
        </p:nvSpPr>
        <p:spPr bwMode="auto">
          <a:xfrm>
            <a:off x="665051" y="1291369"/>
            <a:ext cx="6053209" cy="46725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 kern="1200" baseline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2pPr>
            <a:lvl3pPr marL="18097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3pPr>
            <a:lvl4pPr marL="361950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4pPr>
            <a:lvl5pPr marL="54292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5pPr>
            <a:lvl6pPr marL="71437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 err="1">
                <a:ea typeface="+mj-lt"/>
                <a:cs typeface="+mj-lt"/>
              </a:rPr>
              <a:t>Ove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dve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metode</a:t>
            </a:r>
            <a:r>
              <a:rPr lang="nl-NL" sz="2400" dirty="0">
                <a:ea typeface="+mj-lt"/>
                <a:cs typeface="+mj-lt"/>
              </a:rPr>
              <a:t> se koriste za </a:t>
            </a:r>
            <a:r>
              <a:rPr lang="nl-NL" sz="2400" dirty="0" err="1">
                <a:ea typeface="+mj-lt"/>
                <a:cs typeface="+mj-lt"/>
              </a:rPr>
              <a:t>čuvanje</a:t>
            </a:r>
            <a:r>
              <a:rPr lang="nl-NL" sz="2400" dirty="0">
                <a:ea typeface="+mj-lt"/>
                <a:cs typeface="+mj-lt"/>
              </a:rPr>
              <a:t> i </a:t>
            </a:r>
            <a:r>
              <a:rPr lang="nl-NL" sz="2400" dirty="0" err="1">
                <a:ea typeface="+mj-lt"/>
                <a:cs typeface="+mj-lt"/>
              </a:rPr>
              <a:t>ponovno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iskorišćavanje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podataka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nakon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prekida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rada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aplikacije</a:t>
            </a:r>
            <a:r>
              <a:rPr lang="nl-NL" sz="2400" dirty="0">
                <a:ea typeface="+mj-lt"/>
                <a:cs typeface="+mj-lt"/>
              </a:rPr>
              <a:t>. </a:t>
            </a:r>
            <a:r>
              <a:rPr lang="nl-NL" sz="2400" dirty="0" err="1">
                <a:ea typeface="+mj-lt"/>
                <a:cs typeface="+mj-lt"/>
              </a:rPr>
              <a:t>Kada</a:t>
            </a:r>
            <a:r>
              <a:rPr lang="nl-NL" sz="2400" dirty="0">
                <a:ea typeface="+mj-lt"/>
                <a:cs typeface="+mj-lt"/>
              </a:rPr>
              <a:t> se </a:t>
            </a:r>
            <a:r>
              <a:rPr lang="nl-NL" sz="2400" dirty="0" err="1">
                <a:ea typeface="+mj-lt"/>
                <a:cs typeface="+mj-lt"/>
              </a:rPr>
              <a:t>aplikacija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zaustavlja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android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pokreće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metodu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i="1" dirty="0" err="1">
                <a:ea typeface="+mj-lt"/>
                <a:cs typeface="+mj-lt"/>
              </a:rPr>
              <a:t>onSaveInstanceState</a:t>
            </a:r>
            <a:r>
              <a:rPr lang="nl-NL" sz="2400" i="1" dirty="0">
                <a:ea typeface="+mj-lt"/>
                <a:cs typeface="+mj-lt"/>
              </a:rPr>
              <a:t>()</a:t>
            </a:r>
            <a:r>
              <a:rPr lang="nl-NL" sz="2400" dirty="0">
                <a:ea typeface="+mj-lt"/>
                <a:cs typeface="+mj-lt"/>
              </a:rPr>
              <a:t> pre </a:t>
            </a:r>
            <a:r>
              <a:rPr lang="nl-NL" sz="2400" dirty="0" err="1">
                <a:ea typeface="+mj-lt"/>
                <a:cs typeface="+mj-lt"/>
              </a:rPr>
              <a:t>metode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i="1" dirty="0" err="1">
                <a:ea typeface="+mj-lt"/>
                <a:cs typeface="+mj-lt"/>
              </a:rPr>
              <a:t>onStop</a:t>
            </a:r>
            <a:r>
              <a:rPr lang="nl-NL" sz="2400" i="1" dirty="0">
                <a:ea typeface="+mj-lt"/>
                <a:cs typeface="+mj-lt"/>
              </a:rPr>
              <a:t>()</a:t>
            </a:r>
            <a:r>
              <a:rPr lang="nl-NL" sz="2400" dirty="0">
                <a:ea typeface="+mj-lt"/>
                <a:cs typeface="+mj-lt"/>
              </a:rPr>
              <a:t>. Na </a:t>
            </a:r>
            <a:r>
              <a:rPr lang="nl-NL" sz="2400" dirty="0" err="1">
                <a:ea typeface="+mj-lt"/>
                <a:cs typeface="+mj-lt"/>
              </a:rPr>
              <a:t>ovaj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način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andriod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omogućava</a:t>
            </a:r>
            <a:r>
              <a:rPr lang="nl-NL" sz="2400" dirty="0">
                <a:ea typeface="+mj-lt"/>
                <a:cs typeface="+mj-lt"/>
              </a:rPr>
              <a:t> da se </a:t>
            </a:r>
            <a:r>
              <a:rPr lang="nl-NL" sz="2400" dirty="0" err="1">
                <a:ea typeface="+mj-lt"/>
                <a:cs typeface="+mj-lt"/>
              </a:rPr>
              <a:t>kroz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nju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sačuva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i="1" dirty="0">
                <a:ea typeface="+mj-lt"/>
                <a:cs typeface="+mj-lt"/>
              </a:rPr>
              <a:t>state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dirty="0" err="1">
                <a:ea typeface="+mj-lt"/>
                <a:cs typeface="+mj-lt"/>
              </a:rPr>
              <a:t>aplikacije</a:t>
            </a:r>
            <a:r>
              <a:rPr lang="nl-NL" sz="2400" dirty="0">
                <a:ea typeface="+mj-lt"/>
                <a:cs typeface="+mj-lt"/>
              </a:rPr>
              <a:t>.</a:t>
            </a:r>
            <a:br>
              <a:rPr lang="nl-NL" sz="2400" dirty="0">
                <a:ea typeface="+mj-lt"/>
                <a:cs typeface="+mj-lt"/>
              </a:rPr>
            </a:br>
            <a:r>
              <a:rPr lang="nl-NL" sz="2400" dirty="0" err="1">
                <a:ea typeface="+mj-lt"/>
                <a:cs typeface="+mj-lt"/>
              </a:rPr>
              <a:t>Treba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naglasiti</a:t>
            </a:r>
            <a:r>
              <a:rPr lang="nl-NL" sz="2400" dirty="0">
                <a:ea typeface="+mj-lt"/>
                <a:cs typeface="+mj-lt"/>
              </a:rPr>
              <a:t> da </a:t>
            </a:r>
            <a:r>
              <a:rPr lang="nl-NL" sz="2400" dirty="0" err="1">
                <a:ea typeface="+mj-lt"/>
                <a:cs typeface="+mj-lt"/>
              </a:rPr>
              <a:t>android</a:t>
            </a:r>
            <a:r>
              <a:rPr lang="nl-NL" sz="2400" dirty="0">
                <a:ea typeface="+mj-lt"/>
                <a:cs typeface="+mj-lt"/>
              </a:rPr>
              <a:t> ne </a:t>
            </a:r>
            <a:r>
              <a:rPr lang="nl-NL" sz="2400" dirty="0" err="1">
                <a:ea typeface="+mj-lt"/>
                <a:cs typeface="+mj-lt"/>
              </a:rPr>
              <a:t>poziva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metodu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i="1" dirty="0" err="1">
                <a:ea typeface="+mj-lt"/>
                <a:cs typeface="+mj-lt"/>
              </a:rPr>
              <a:t>onSaveInstanceState</a:t>
            </a:r>
            <a:r>
              <a:rPr lang="nl-NL" sz="2400" i="1" dirty="0">
                <a:ea typeface="+mj-lt"/>
                <a:cs typeface="+mj-lt"/>
              </a:rPr>
              <a:t> ()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dirty="0" err="1">
                <a:ea typeface="+mj-lt"/>
                <a:cs typeface="+mj-lt"/>
              </a:rPr>
              <a:t>kada</a:t>
            </a:r>
            <a:r>
              <a:rPr lang="nl-NL" sz="2400" dirty="0">
                <a:ea typeface="+mj-lt"/>
                <a:cs typeface="+mj-lt"/>
              </a:rPr>
              <a:t> korisnik </a:t>
            </a:r>
            <a:r>
              <a:rPr lang="nl-NL" sz="2400" dirty="0" err="1">
                <a:ea typeface="+mj-lt"/>
                <a:cs typeface="+mj-lt"/>
              </a:rPr>
              <a:t>eksplicitno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zatvori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aktivnost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ili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kada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aplikacija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pozove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metodu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i="1" dirty="0">
                <a:ea typeface="+mj-lt"/>
                <a:cs typeface="+mj-lt"/>
              </a:rPr>
              <a:t>finish()</a:t>
            </a:r>
            <a:r>
              <a:rPr lang="nl-NL" sz="2400" dirty="0">
                <a:ea typeface="+mj-lt"/>
                <a:cs typeface="+mj-lt"/>
              </a:rPr>
              <a:t>.</a:t>
            </a:r>
            <a:endParaRPr lang="en-US" dirty="0"/>
          </a:p>
          <a:p>
            <a:endParaRPr lang="nl-NL" sz="2400" dirty="0"/>
          </a:p>
          <a:p>
            <a:r>
              <a:rPr lang="nl-NL" sz="2400" dirty="0" err="1">
                <a:ea typeface="+mj-lt"/>
                <a:cs typeface="+mj-lt"/>
              </a:rPr>
              <a:t>Metoda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i="1" dirty="0" err="1">
                <a:ea typeface="+mj-lt"/>
                <a:cs typeface="+mj-lt"/>
              </a:rPr>
              <a:t>onRestoreInstanceState</a:t>
            </a:r>
            <a:r>
              <a:rPr lang="nl-NL" sz="2400" i="1" dirty="0">
                <a:ea typeface="+mj-lt"/>
                <a:cs typeface="+mj-lt"/>
              </a:rPr>
              <a:t>()</a:t>
            </a:r>
            <a:r>
              <a:rPr lang="nl-NL" sz="2400" dirty="0">
                <a:ea typeface="+mj-lt"/>
                <a:cs typeface="+mj-lt"/>
              </a:rPr>
              <a:t> se </a:t>
            </a:r>
            <a:r>
              <a:rPr lang="nl-NL" sz="2400" dirty="0" err="1">
                <a:ea typeface="+mj-lt"/>
                <a:cs typeface="+mj-lt"/>
              </a:rPr>
              <a:t>koristi</a:t>
            </a:r>
            <a:r>
              <a:rPr lang="nl-NL" sz="2400" dirty="0">
                <a:ea typeface="+mj-lt"/>
                <a:cs typeface="+mj-lt"/>
              </a:rPr>
              <a:t> da </a:t>
            </a:r>
            <a:r>
              <a:rPr lang="nl-NL" sz="2400" dirty="0" err="1">
                <a:ea typeface="+mj-lt"/>
                <a:cs typeface="+mj-lt"/>
              </a:rPr>
              <a:t>povrati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sačuvane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podatke</a:t>
            </a:r>
            <a:r>
              <a:rPr lang="nl-NL" sz="2400" dirty="0">
                <a:ea typeface="+mj-lt"/>
                <a:cs typeface="+mj-lt"/>
              </a:rPr>
              <a:t>, pa se </a:t>
            </a:r>
            <a:r>
              <a:rPr lang="nl-NL" sz="2400" dirty="0" err="1">
                <a:ea typeface="+mj-lt"/>
                <a:cs typeface="+mj-lt"/>
              </a:rPr>
              <a:t>izvršava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posle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metode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i="1" dirty="0" err="1">
                <a:ea typeface="+mj-lt"/>
                <a:cs typeface="+mj-lt"/>
              </a:rPr>
              <a:t>onStart</a:t>
            </a:r>
            <a:r>
              <a:rPr lang="nl-NL" sz="2400" i="1" dirty="0">
                <a:ea typeface="+mj-lt"/>
                <a:cs typeface="+mj-lt"/>
              </a:rPr>
              <a:t>()</a:t>
            </a:r>
            <a:r>
              <a:rPr lang="nl-NL" sz="2400" dirty="0">
                <a:ea typeface="+mj-lt"/>
                <a:cs typeface="+mj-lt"/>
              </a:rPr>
              <a:t> a pre </a:t>
            </a:r>
            <a:r>
              <a:rPr lang="nl-NL" sz="2400" dirty="0" err="1">
                <a:ea typeface="+mj-lt"/>
                <a:cs typeface="+mj-lt"/>
              </a:rPr>
              <a:t>metode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i="1" dirty="0" err="1">
                <a:ea typeface="+mj-lt"/>
                <a:cs typeface="+mj-lt"/>
              </a:rPr>
              <a:t>onResume</a:t>
            </a:r>
            <a:r>
              <a:rPr lang="nl-NL" sz="2400" i="1" dirty="0">
                <a:ea typeface="+mj-lt"/>
                <a:cs typeface="+mj-lt"/>
              </a:rPr>
              <a:t>()</a:t>
            </a:r>
            <a:r>
              <a:rPr lang="nl-NL" sz="2400" dirty="0">
                <a:ea typeface="+mj-lt"/>
                <a:cs typeface="+mj-lt"/>
              </a:rPr>
              <a:t>.</a:t>
            </a:r>
            <a:endParaRPr lang="nl-NL" dirty="0">
              <a:ea typeface="+mj-lt"/>
              <a:cs typeface="+mj-lt"/>
            </a:endParaRPr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53708B99-B84F-FA5D-A9E8-FC4F24BB50ED}"/>
              </a:ext>
            </a:extLst>
          </p:cNvPr>
          <p:cNvSpPr txBox="1">
            <a:spLocks/>
          </p:cNvSpPr>
          <p:nvPr/>
        </p:nvSpPr>
        <p:spPr bwMode="auto">
          <a:xfrm>
            <a:off x="7325696" y="4295513"/>
            <a:ext cx="4649815" cy="13175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 kern="1200" baseline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2pPr>
            <a:lvl3pPr marL="18097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3pPr>
            <a:lvl4pPr marL="361950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4pPr>
            <a:lvl5pPr marL="54292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5pPr>
            <a:lvl6pPr marL="71437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 err="1">
                <a:ea typeface="+mj-lt"/>
                <a:cs typeface="+mj-lt"/>
              </a:rPr>
              <a:t>Metodi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i="1" dirty="0" err="1">
                <a:ea typeface="+mj-lt"/>
                <a:cs typeface="+mj-lt"/>
              </a:rPr>
              <a:t>onCreate</a:t>
            </a:r>
            <a:r>
              <a:rPr lang="nl-NL" sz="2400" i="1" dirty="0">
                <a:ea typeface="+mj-lt"/>
                <a:cs typeface="+mj-lt"/>
              </a:rPr>
              <a:t>()</a:t>
            </a:r>
            <a:r>
              <a:rPr lang="nl-NL" sz="2400" dirty="0">
                <a:ea typeface="+mj-lt"/>
                <a:cs typeface="+mj-lt"/>
              </a:rPr>
              <a:t> se </a:t>
            </a:r>
            <a:r>
              <a:rPr lang="nl-NL" sz="2400" dirty="0" err="1">
                <a:ea typeface="+mj-lt"/>
                <a:cs typeface="+mj-lt"/>
              </a:rPr>
              <a:t>prosedjuje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isti</a:t>
            </a:r>
            <a:r>
              <a:rPr lang="nl-NL" sz="2400" dirty="0">
                <a:ea typeface="+mj-lt"/>
                <a:cs typeface="+mj-lt"/>
              </a:rPr>
              <a:t> Bundle </a:t>
            </a:r>
            <a:r>
              <a:rPr lang="nl-NL" sz="2400" dirty="0" err="1">
                <a:ea typeface="+mj-lt"/>
                <a:cs typeface="+mj-lt"/>
              </a:rPr>
              <a:t>objekat</a:t>
            </a:r>
            <a:r>
              <a:rPr lang="nl-NL" sz="2400" dirty="0">
                <a:ea typeface="+mj-lt"/>
                <a:cs typeface="+mj-lt"/>
              </a:rPr>
              <a:t> pa se i </a:t>
            </a:r>
            <a:r>
              <a:rPr lang="nl-NL" sz="2400" dirty="0" err="1">
                <a:ea typeface="+mj-lt"/>
                <a:cs typeface="+mj-lt"/>
              </a:rPr>
              <a:t>ona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može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koristiti</a:t>
            </a:r>
            <a:r>
              <a:rPr lang="nl-NL" sz="2400" dirty="0">
                <a:ea typeface="+mj-lt"/>
                <a:cs typeface="+mj-lt"/>
              </a:rPr>
              <a:t> za </a:t>
            </a:r>
            <a:r>
              <a:rPr lang="nl-NL" sz="2400" dirty="0" err="1">
                <a:ea typeface="+mj-lt"/>
                <a:cs typeface="+mj-lt"/>
              </a:rPr>
              <a:t>povratak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podataka</a:t>
            </a:r>
            <a:r>
              <a:rPr lang="nl-NL" sz="2400" dirty="0">
                <a:ea typeface="+mj-lt"/>
                <a:cs typeface="+mj-lt"/>
              </a:rPr>
              <a:t> (</a:t>
            </a:r>
            <a:r>
              <a:rPr lang="nl-NL" sz="2400" dirty="0" err="1">
                <a:ea typeface="+mj-lt"/>
                <a:cs typeface="+mj-lt"/>
              </a:rPr>
              <a:t>koristi</a:t>
            </a:r>
            <a:r>
              <a:rPr lang="nl-NL" sz="2400" dirty="0">
                <a:ea typeface="+mj-lt"/>
                <a:cs typeface="+mj-lt"/>
              </a:rPr>
              <a:t> se u </a:t>
            </a:r>
            <a:r>
              <a:rPr lang="nl-NL" sz="2400" dirty="0" err="1">
                <a:ea typeface="+mj-lt"/>
                <a:cs typeface="+mj-lt"/>
              </a:rPr>
              <a:t>ovu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namenu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kada</a:t>
            </a:r>
            <a:r>
              <a:rPr lang="nl-NL" sz="2400" dirty="0">
                <a:ea typeface="+mj-lt"/>
                <a:cs typeface="+mj-lt"/>
              </a:rPr>
              <a:t> je </a:t>
            </a:r>
            <a:r>
              <a:rPr lang="nl-NL" sz="2400" dirty="0" err="1">
                <a:ea typeface="+mj-lt"/>
                <a:cs typeface="+mj-lt"/>
              </a:rPr>
              <a:t>aplikacija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uništena</a:t>
            </a:r>
            <a:r>
              <a:rPr lang="nl-NL" sz="2400" dirty="0">
                <a:ea typeface="+mj-lt"/>
                <a:cs typeface="+mj-lt"/>
              </a:rPr>
              <a:t> i </a:t>
            </a:r>
            <a:r>
              <a:rPr lang="nl-NL" sz="2400" dirty="0" err="1">
                <a:ea typeface="+mj-lt"/>
                <a:cs typeface="+mj-lt"/>
              </a:rPr>
              <a:t>ponovo</a:t>
            </a:r>
            <a:r>
              <a:rPr lang="nl-NL" sz="2400" dirty="0">
                <a:ea typeface="+mj-lt"/>
                <a:cs typeface="+mj-lt"/>
              </a:rPr>
              <a:t> se </a:t>
            </a:r>
            <a:r>
              <a:rPr lang="nl-NL" sz="2400" dirty="0" err="1">
                <a:ea typeface="+mj-lt"/>
                <a:cs typeface="+mj-lt"/>
              </a:rPr>
              <a:t>kreira</a:t>
            </a:r>
            <a:r>
              <a:rPr lang="nl-NL" sz="2400" dirty="0">
                <a:ea typeface="+mj-lt"/>
                <a:cs typeface="+mj-lt"/>
              </a:rPr>
              <a:t>).</a:t>
            </a:r>
            <a:endParaRPr lang="nl-NL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257152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8520EA-2843-4F59-BA3E-C5B853A3FDB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66147" y="1544638"/>
            <a:ext cx="3959082" cy="4475162"/>
          </a:xfrm>
        </p:spPr>
        <p:txBody>
          <a:bodyPr vert="horz" lIns="0" tIns="0" rIns="0" bIns="0" rtlCol="0" anchor="t">
            <a:noAutofit/>
          </a:bodyPr>
          <a:lstStyle/>
          <a:p>
            <a:pPr algn="just"/>
            <a:endParaRPr lang="nl-NL" sz="2400" dirty="0"/>
          </a:p>
          <a:p>
            <a:pPr algn="just"/>
            <a:endParaRPr lang="nl-NL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KREiranje</a:t>
            </a:r>
            <a:r>
              <a:rPr lang="nl-NL" dirty="0"/>
              <a:t> </a:t>
            </a:r>
            <a:r>
              <a:rPr lang="nl-NL" dirty="0" err="1"/>
              <a:t>aktivnosti</a:t>
            </a:r>
            <a:r>
              <a:rPr lang="nl-NL" dirty="0"/>
              <a:t> (1/2)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11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>
                <a:ea typeface="+mn-lt"/>
                <a:cs typeface="+mn-lt"/>
              </a:rPr>
              <a:t>ACTVITY</a:t>
            </a:r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D432E86F-52D9-D2D5-2A66-B30F322323E6}"/>
              </a:ext>
            </a:extLst>
          </p:cNvPr>
          <p:cNvSpPr txBox="1">
            <a:spLocks/>
          </p:cNvSpPr>
          <p:nvPr/>
        </p:nvSpPr>
        <p:spPr bwMode="auto">
          <a:xfrm>
            <a:off x="818547" y="1368118"/>
            <a:ext cx="3959082" cy="55003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 kern="1200" baseline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2pPr>
            <a:lvl3pPr marL="18097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3pPr>
            <a:lvl4pPr marL="361950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4pPr>
            <a:lvl5pPr marL="54292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5pPr>
            <a:lvl6pPr marL="71437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nl-NL" sz="2400" dirty="0"/>
          </a:p>
          <a:p>
            <a:pPr algn="just"/>
            <a:endParaRPr lang="nl-NL" sz="2400" dirty="0"/>
          </a:p>
        </p:txBody>
      </p:sp>
      <p:pic>
        <p:nvPicPr>
          <p:cNvPr id="10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B6581E45-5086-C56F-40BB-71DDDE5A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46" y="2053449"/>
            <a:ext cx="4354912" cy="4022927"/>
          </a:xfrm>
          <a:prstGeom prst="rect">
            <a:avLst/>
          </a:prstGeom>
        </p:spPr>
      </p:pic>
      <p:pic>
        <p:nvPicPr>
          <p:cNvPr id="11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F024AD9-2474-8D5F-580E-2E68BD88D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026" y="2051039"/>
            <a:ext cx="2743200" cy="2733995"/>
          </a:xfrm>
          <a:prstGeom prst="rect">
            <a:avLst/>
          </a:prstGeom>
        </p:spPr>
      </p:pic>
      <p:pic>
        <p:nvPicPr>
          <p:cNvPr id="13" name="Picture 1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85E56B9-BDC1-10FA-016B-019E79EC9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7594" y="2052943"/>
            <a:ext cx="3214653" cy="118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95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8520EA-2843-4F59-BA3E-C5B853A3FDB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66147" y="1544638"/>
            <a:ext cx="3959082" cy="4475162"/>
          </a:xfrm>
        </p:spPr>
        <p:txBody>
          <a:bodyPr vert="horz" lIns="0" tIns="0" rIns="0" bIns="0" rtlCol="0" anchor="t">
            <a:noAutofit/>
          </a:bodyPr>
          <a:lstStyle/>
          <a:p>
            <a:pPr algn="just"/>
            <a:r>
              <a:rPr lang="nl-NL" sz="2400" dirty="0" err="1"/>
              <a:t>Kako</a:t>
            </a:r>
            <a:r>
              <a:rPr lang="nl-NL" sz="2400" dirty="0"/>
              <a:t> bi se </a:t>
            </a:r>
            <a:r>
              <a:rPr lang="nl-NL" sz="2400" dirty="0" err="1"/>
              <a:t>koristila</a:t>
            </a:r>
            <a:r>
              <a:rPr lang="nl-NL" sz="2400" dirty="0"/>
              <a:t>, </a:t>
            </a:r>
            <a:r>
              <a:rPr lang="nl-NL" sz="2400" dirty="0" err="1"/>
              <a:t>svaka</a:t>
            </a:r>
            <a:r>
              <a:rPr lang="nl-NL" sz="2400" dirty="0"/>
              <a:t> </a:t>
            </a:r>
            <a:r>
              <a:rPr lang="nl-NL" sz="2400" dirty="0" err="1"/>
              <a:t>aktivnost</a:t>
            </a:r>
            <a:r>
              <a:rPr lang="nl-NL" sz="2400" dirty="0"/>
              <a:t> </a:t>
            </a:r>
            <a:r>
              <a:rPr lang="nl-NL" sz="2400" dirty="0" err="1"/>
              <a:t>mora</a:t>
            </a:r>
            <a:r>
              <a:rPr lang="nl-NL" sz="2400" dirty="0"/>
              <a:t> </a:t>
            </a:r>
            <a:r>
              <a:rPr lang="nl-NL" sz="2400" dirty="0" err="1"/>
              <a:t>biti</a:t>
            </a:r>
            <a:r>
              <a:rPr lang="nl-NL" sz="2400" dirty="0"/>
              <a:t> </a:t>
            </a:r>
            <a:r>
              <a:rPr lang="nl-NL" sz="2400" dirty="0" err="1"/>
              <a:t>deklarisana</a:t>
            </a:r>
            <a:r>
              <a:rPr lang="nl-NL" sz="2400" dirty="0"/>
              <a:t> u Manifest </a:t>
            </a:r>
            <a:r>
              <a:rPr lang="nl-NL" sz="2400" dirty="0" err="1"/>
              <a:t>fajlu</a:t>
            </a:r>
            <a:r>
              <a:rPr lang="nl-NL" sz="2400" dirty="0"/>
              <a:t>. </a:t>
            </a:r>
            <a:r>
              <a:rPr lang="nl-NL" sz="2400" dirty="0" err="1"/>
              <a:t>Ukoliko</a:t>
            </a:r>
            <a:r>
              <a:rPr lang="nl-NL" sz="2400" dirty="0"/>
              <a:t> se </a:t>
            </a:r>
            <a:r>
              <a:rPr lang="nl-NL" sz="2400" dirty="0" err="1"/>
              <a:t>Aktivnost</a:t>
            </a:r>
            <a:r>
              <a:rPr lang="nl-NL" sz="2400" dirty="0"/>
              <a:t> ne </a:t>
            </a:r>
            <a:r>
              <a:rPr lang="nl-NL" sz="2400" dirty="0" err="1"/>
              <a:t>deklariše</a:t>
            </a:r>
            <a:r>
              <a:rPr lang="nl-NL" sz="2400" dirty="0"/>
              <a:t> u </a:t>
            </a:r>
            <a:r>
              <a:rPr lang="nl-NL" sz="2400" dirty="0" err="1"/>
              <a:t>Manifestu</a:t>
            </a:r>
            <a:r>
              <a:rPr lang="nl-NL" sz="2400" dirty="0"/>
              <a:t>, app </a:t>
            </a:r>
            <a:r>
              <a:rPr lang="nl-NL" sz="2400" dirty="0" err="1"/>
              <a:t>će</a:t>
            </a:r>
            <a:r>
              <a:rPr lang="nl-NL" sz="2400" dirty="0"/>
              <a:t> </a:t>
            </a:r>
            <a:r>
              <a:rPr lang="nl-NL" sz="2400" dirty="0" err="1"/>
              <a:t>pući</a:t>
            </a:r>
            <a:r>
              <a:rPr lang="nl-NL" sz="2400" dirty="0"/>
              <a:t>, </a:t>
            </a:r>
            <a:r>
              <a:rPr lang="nl-NL" sz="2400" dirty="0" err="1"/>
              <a:t>tj</a:t>
            </a:r>
            <a:r>
              <a:rPr lang="nl-NL" sz="2400" dirty="0"/>
              <a:t>. </a:t>
            </a:r>
            <a:r>
              <a:rPr lang="nl-NL" sz="2400" dirty="0" err="1"/>
              <a:t>nasilno</a:t>
            </a:r>
            <a:r>
              <a:rPr lang="nl-NL" sz="2400" dirty="0"/>
              <a:t> se </a:t>
            </a:r>
            <a:r>
              <a:rPr lang="nl-NL" sz="2400" dirty="0" err="1"/>
              <a:t>prekinuti</a:t>
            </a:r>
            <a:r>
              <a:rPr lang="nl-NL" sz="2400" dirty="0"/>
              <a:t>.</a:t>
            </a:r>
          </a:p>
          <a:p>
            <a:pPr algn="just"/>
            <a:endParaRPr lang="nl-NL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kreiranje</a:t>
            </a:r>
            <a:r>
              <a:rPr lang="nl-NL" dirty="0"/>
              <a:t> </a:t>
            </a:r>
            <a:r>
              <a:rPr lang="nl-NL" dirty="0" err="1"/>
              <a:t>aktivnosti</a:t>
            </a:r>
            <a:r>
              <a:rPr lang="nl-NL" dirty="0"/>
              <a:t> (2/2)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D2A080-DA64-4F5C-9131-47EB793B4410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>
                <a:ea typeface="+mn-lt"/>
                <a:cs typeface="+mn-lt"/>
              </a:rPr>
              <a:t>ACTVITY</a:t>
            </a:r>
            <a:endParaRPr lang="en-US" dirty="0"/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33828B5C-BF14-7447-E0A0-7EB0E1789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288" y="1310537"/>
            <a:ext cx="5647558" cy="524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64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8520EA-2843-4F59-BA3E-C5B853A3FDB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66147" y="1544638"/>
            <a:ext cx="10241470" cy="1394270"/>
          </a:xfrm>
        </p:spPr>
        <p:txBody>
          <a:bodyPr vert="horz" lIns="0" tIns="0" rIns="0" bIns="0" rtlCol="0" anchor="t">
            <a:noAutofit/>
          </a:bodyPr>
          <a:lstStyle/>
          <a:p>
            <a:pPr algn="just"/>
            <a:r>
              <a:rPr lang="nl-NL" sz="2400" dirty="0"/>
              <a:t>1. </a:t>
            </a:r>
            <a:r>
              <a:rPr lang="nl-NL" sz="2400" dirty="0" err="1"/>
              <a:t>Napraviti</a:t>
            </a:r>
            <a:r>
              <a:rPr lang="nl-NL" sz="2400" dirty="0"/>
              <a:t> </a:t>
            </a:r>
            <a:r>
              <a:rPr lang="nl-NL" sz="2400" dirty="0" err="1"/>
              <a:t>novu</a:t>
            </a:r>
            <a:r>
              <a:rPr lang="nl-NL" sz="2400" dirty="0"/>
              <a:t> </a:t>
            </a:r>
            <a:r>
              <a:rPr lang="nl-NL" sz="2400" dirty="0" err="1"/>
              <a:t>klasu</a:t>
            </a:r>
            <a:r>
              <a:rPr lang="nl-NL" sz="2400" dirty="0"/>
              <a:t> </a:t>
            </a:r>
            <a:r>
              <a:rPr lang="nl-NL" sz="2400" dirty="0" err="1"/>
              <a:t>koja</a:t>
            </a:r>
            <a:r>
              <a:rPr lang="nl-NL" sz="2400" dirty="0"/>
              <a:t> </a:t>
            </a:r>
            <a:r>
              <a:rPr lang="nl-NL" sz="2400" dirty="0" err="1"/>
              <a:t>nasledjuje</a:t>
            </a:r>
            <a:r>
              <a:rPr lang="nl-NL" sz="2400" dirty="0"/>
              <a:t> </a:t>
            </a:r>
            <a:r>
              <a:rPr lang="nl-NL" sz="2400" dirty="0" err="1"/>
              <a:t>AppCompatActivity</a:t>
            </a:r>
            <a:endParaRPr lang="nl-NL" sz="2400" dirty="0"/>
          </a:p>
          <a:p>
            <a:pPr algn="just"/>
            <a:endParaRPr lang="nl-NL" sz="2400" dirty="0"/>
          </a:p>
          <a:p>
            <a:pPr algn="just"/>
            <a:r>
              <a:rPr lang="nl-NL" sz="2400" dirty="0"/>
              <a:t>2. </a:t>
            </a:r>
            <a:r>
              <a:rPr lang="nl-NL" sz="2400" dirty="0" err="1"/>
              <a:t>Napraviti</a:t>
            </a:r>
            <a:r>
              <a:rPr lang="nl-NL" sz="2400" dirty="0"/>
              <a:t> </a:t>
            </a:r>
            <a:r>
              <a:rPr lang="nl-NL" sz="2400" dirty="0" err="1"/>
              <a:t>xml</a:t>
            </a:r>
            <a:r>
              <a:rPr lang="nl-NL" sz="2400" dirty="0"/>
              <a:t> </a:t>
            </a:r>
            <a:r>
              <a:rPr lang="nl-NL" sz="2400" dirty="0" err="1"/>
              <a:t>fajl</a:t>
            </a:r>
            <a:r>
              <a:rPr lang="nl-NL" sz="2400" dirty="0"/>
              <a:t> (</a:t>
            </a:r>
            <a:r>
              <a:rPr lang="nl-NL" sz="2400" dirty="0" err="1"/>
              <a:t>layout</a:t>
            </a:r>
            <a:r>
              <a:rPr lang="nl-NL" sz="2400" dirty="0"/>
              <a:t>) </a:t>
            </a:r>
            <a:r>
              <a:rPr lang="nl-NL" sz="2400" dirty="0" err="1"/>
              <a:t>koji</a:t>
            </a:r>
            <a:r>
              <a:rPr lang="nl-NL" sz="2400" dirty="0"/>
              <a:t> je UI </a:t>
            </a:r>
            <a:r>
              <a:rPr lang="nl-NL" sz="2400" dirty="0" err="1"/>
              <a:t>reprezentacija</a:t>
            </a:r>
            <a:r>
              <a:rPr lang="nl-NL" sz="2400" dirty="0"/>
              <a:t> </a:t>
            </a:r>
            <a:r>
              <a:rPr lang="nl-NL" sz="2400" dirty="0" err="1"/>
              <a:t>željene</a:t>
            </a:r>
            <a:r>
              <a:rPr lang="nl-NL" sz="2400" dirty="0"/>
              <a:t> </a:t>
            </a:r>
            <a:r>
              <a:rPr lang="nl-NL" sz="2400" dirty="0" err="1"/>
              <a:t>Aktivnosti</a:t>
            </a:r>
            <a:endParaRPr lang="nl-NL" sz="2400" dirty="0"/>
          </a:p>
          <a:p>
            <a:pPr algn="just"/>
            <a:endParaRPr lang="nl-NL" sz="2400" dirty="0"/>
          </a:p>
          <a:p>
            <a:pPr algn="just"/>
            <a:r>
              <a:rPr lang="nl-NL" sz="2400" dirty="0"/>
              <a:t>3. </a:t>
            </a:r>
            <a:r>
              <a:rPr lang="nl-NL" sz="2400" dirty="0" err="1"/>
              <a:t>Deklarisati</a:t>
            </a:r>
            <a:r>
              <a:rPr lang="nl-NL" sz="2400" dirty="0"/>
              <a:t> </a:t>
            </a:r>
            <a:r>
              <a:rPr lang="nl-NL" sz="2400" dirty="0" err="1"/>
              <a:t>Aktivnost</a:t>
            </a:r>
            <a:r>
              <a:rPr lang="nl-NL" sz="2400" dirty="0"/>
              <a:t> u Manifest </a:t>
            </a:r>
            <a:r>
              <a:rPr lang="nl-NL" sz="2400" dirty="0" err="1"/>
              <a:t>fajlu</a:t>
            </a:r>
            <a:endParaRPr lang="nl-NL" sz="2400" dirty="0"/>
          </a:p>
          <a:p>
            <a:pPr algn="just"/>
            <a:endParaRPr lang="nl-NL" sz="2400" dirty="0"/>
          </a:p>
          <a:p>
            <a:pPr algn="just"/>
            <a:r>
              <a:rPr lang="nl-NL" sz="2400" dirty="0"/>
              <a:t>4. "</a:t>
            </a:r>
            <a:r>
              <a:rPr lang="nl-NL" sz="2400" dirty="0" err="1"/>
              <a:t>Povezati</a:t>
            </a:r>
            <a:r>
              <a:rPr lang="nl-NL" sz="2400" dirty="0"/>
              <a:t>" sa </a:t>
            </a:r>
            <a:r>
              <a:rPr lang="nl-NL" sz="2400" dirty="0" err="1"/>
              <a:t>prethodnom</a:t>
            </a:r>
            <a:r>
              <a:rPr lang="nl-NL" sz="2400" dirty="0"/>
              <a:t> </a:t>
            </a:r>
            <a:r>
              <a:rPr lang="nl-NL" sz="2400" dirty="0" err="1"/>
              <a:t>aktivnosti</a:t>
            </a:r>
            <a:r>
              <a:rPr lang="nl-NL" sz="2400" dirty="0"/>
              <a:t> </a:t>
            </a:r>
            <a:r>
              <a:rPr lang="nl-NL" sz="2400" dirty="0" err="1"/>
              <a:t>korišćenjem</a:t>
            </a:r>
            <a:r>
              <a:rPr lang="nl-NL" sz="2400" dirty="0"/>
              <a:t> </a:t>
            </a:r>
            <a:r>
              <a:rPr lang="nl-NL" sz="2400" dirty="0" err="1"/>
              <a:t>Intenta</a:t>
            </a:r>
            <a:r>
              <a:rPr lang="nl-NL" sz="2400" dirty="0"/>
              <a:t>:</a:t>
            </a:r>
          </a:p>
          <a:p>
            <a:pPr algn="just"/>
            <a:endParaRPr lang="nl-NL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Startovanje</a:t>
            </a:r>
            <a:r>
              <a:rPr lang="nl-NL" dirty="0"/>
              <a:t> </a:t>
            </a:r>
            <a:r>
              <a:rPr lang="nl-NL" dirty="0" err="1"/>
              <a:t>nove</a:t>
            </a:r>
            <a:r>
              <a:rPr lang="nl-NL" dirty="0"/>
              <a:t> </a:t>
            </a:r>
            <a:r>
              <a:rPr lang="nl-NL" dirty="0" err="1"/>
              <a:t>aktivnosti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D2A080-DA64-4F5C-9131-47EB793B4410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>
                <a:ea typeface="+mn-lt"/>
                <a:cs typeface="+mn-lt"/>
              </a:rPr>
              <a:t>ACTVITY</a:t>
            </a:r>
            <a:endParaRPr lang="en-US" dirty="0"/>
          </a:p>
        </p:txBody>
      </p:sp>
      <p:pic>
        <p:nvPicPr>
          <p:cNvPr id="7" name="Picture 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6685BAA-5853-3DFF-1E83-15A679A43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659" y="4283285"/>
            <a:ext cx="6070782" cy="73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37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2999186"/>
            <a:ext cx="10863261" cy="854075"/>
          </a:xfrm>
        </p:spPr>
        <p:txBody>
          <a:bodyPr/>
          <a:lstStyle/>
          <a:p>
            <a:pPr algn="ctr"/>
            <a:r>
              <a:rPr lang="nl-NL" dirty="0" err="1"/>
              <a:t>PItanja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D2A080-DA64-4F5C-9131-47EB793B4410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>
                <a:ea typeface="+mn-lt"/>
                <a:cs typeface="+mn-lt"/>
              </a:rPr>
              <a:t>ACTVITY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5F5030-9D63-75A6-7E48-2720460F176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8520EA-2843-4F59-BA3E-C5B853A3FDB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8451" y="1544638"/>
            <a:ext cx="8611781" cy="4475162"/>
          </a:xfrm>
        </p:spPr>
        <p:txBody>
          <a:bodyPr vert="horz" lIns="0" tIns="0" rIns="0" bIns="0" rtlCol="0" anchor="t">
            <a:noAutofit/>
          </a:bodyPr>
          <a:lstStyle/>
          <a:p>
            <a:pPr algn="just"/>
            <a:r>
              <a:rPr lang="nl-NL" sz="2400" dirty="0" err="1"/>
              <a:t>Aktivnost</a:t>
            </a:r>
            <a:r>
              <a:rPr lang="nl-NL" sz="2400" dirty="0"/>
              <a:t> je </a:t>
            </a:r>
            <a:r>
              <a:rPr lang="nl-NL" sz="2400" dirty="0" err="1"/>
              <a:t>prva</a:t>
            </a:r>
            <a:r>
              <a:rPr lang="nl-NL" sz="2400" dirty="0"/>
              <a:t> </a:t>
            </a:r>
            <a:r>
              <a:rPr lang="nl-NL" sz="2400" dirty="0" err="1"/>
              <a:t>od</a:t>
            </a:r>
            <a:r>
              <a:rPr lang="nl-NL" sz="2400" dirty="0"/>
              <a:t> </a:t>
            </a:r>
            <a:r>
              <a:rPr lang="nl-NL" sz="2400" dirty="0" err="1"/>
              <a:t>četiri</a:t>
            </a:r>
            <a:r>
              <a:rPr lang="nl-NL" sz="2400" dirty="0"/>
              <a:t> </a:t>
            </a:r>
            <a:r>
              <a:rPr lang="nl-NL" sz="2400" dirty="0" err="1"/>
              <a:t>osnovne</a:t>
            </a:r>
            <a:r>
              <a:rPr lang="nl-NL" sz="2400" dirty="0"/>
              <a:t> </a:t>
            </a:r>
            <a:r>
              <a:rPr lang="nl-NL" sz="2400" dirty="0" err="1"/>
              <a:t>komponente</a:t>
            </a:r>
            <a:r>
              <a:rPr lang="nl-NL" sz="2400" dirty="0"/>
              <a:t> Android </a:t>
            </a:r>
            <a:r>
              <a:rPr lang="nl-NL" sz="2400" dirty="0" err="1"/>
              <a:t>aplikacije</a:t>
            </a:r>
            <a:r>
              <a:rPr lang="nl-NL" sz="2400" dirty="0"/>
              <a:t>. </a:t>
            </a:r>
            <a:r>
              <a:rPr lang="nl-NL" sz="2400" dirty="0" err="1"/>
              <a:t>Ostale</a:t>
            </a:r>
            <a:r>
              <a:rPr lang="nl-NL" sz="2400" dirty="0"/>
              <a:t> </a:t>
            </a:r>
            <a:r>
              <a:rPr lang="nl-NL" sz="2400" dirty="0" err="1"/>
              <a:t>su</a:t>
            </a:r>
            <a:r>
              <a:rPr lang="nl-NL" sz="2400" dirty="0"/>
              <a:t> Service, Broadcast Receiver i Content provider.</a:t>
            </a:r>
          </a:p>
          <a:p>
            <a:pPr algn="just"/>
            <a:endParaRPr lang="nl-NL" sz="2400" dirty="0"/>
          </a:p>
          <a:p>
            <a:pPr algn="just"/>
            <a:r>
              <a:rPr lang="nl-NL" sz="2400" dirty="0" err="1"/>
              <a:t>Aktivnost</a:t>
            </a:r>
            <a:r>
              <a:rPr lang="nl-NL" sz="2400" dirty="0"/>
              <a:t> za </a:t>
            </a:r>
            <a:r>
              <a:rPr lang="nl-NL" sz="2400" dirty="0" err="1"/>
              <a:t>cilj</a:t>
            </a:r>
            <a:r>
              <a:rPr lang="nl-NL" sz="2400" dirty="0"/>
              <a:t> </a:t>
            </a:r>
            <a:r>
              <a:rPr lang="nl-NL" sz="2400" dirty="0" err="1"/>
              <a:t>ima</a:t>
            </a:r>
            <a:r>
              <a:rPr lang="nl-NL" sz="2400" dirty="0"/>
              <a:t> </a:t>
            </a:r>
            <a:r>
              <a:rPr lang="nl-NL" sz="2400" dirty="0" err="1"/>
              <a:t>interakciju</a:t>
            </a:r>
            <a:r>
              <a:rPr lang="nl-NL" sz="2400" dirty="0"/>
              <a:t> sa </a:t>
            </a:r>
            <a:r>
              <a:rPr lang="nl-NL" sz="2400" dirty="0" err="1"/>
              <a:t>korisnicima</a:t>
            </a:r>
            <a:r>
              <a:rPr lang="nl-NL" sz="2400" dirty="0"/>
              <a:t>. </a:t>
            </a:r>
            <a:r>
              <a:rPr lang="nl-NL" sz="2400" dirty="0" err="1"/>
              <a:t>Ima</a:t>
            </a:r>
            <a:r>
              <a:rPr lang="nl-NL" sz="2400" dirty="0"/>
              <a:t> </a:t>
            </a:r>
            <a:r>
              <a:rPr lang="nl-NL" sz="2400" dirty="0" err="1"/>
              <a:t>svoju</a:t>
            </a:r>
            <a:r>
              <a:rPr lang="nl-NL" sz="2400" dirty="0"/>
              <a:t> </a:t>
            </a:r>
            <a:r>
              <a:rPr lang="nl-NL" sz="2400" dirty="0" err="1"/>
              <a:t>svrhu</a:t>
            </a:r>
            <a:r>
              <a:rPr lang="nl-NL" sz="2400" dirty="0"/>
              <a:t> i </a:t>
            </a:r>
            <a:r>
              <a:rPr lang="nl-NL" sz="2400" dirty="0" err="1"/>
              <a:t>korisnički</a:t>
            </a:r>
            <a:r>
              <a:rPr lang="nl-NL" sz="2400" dirty="0"/>
              <a:t> </a:t>
            </a:r>
            <a:r>
              <a:rPr lang="nl-NL" sz="2400" dirty="0" err="1"/>
              <a:t>interfejs</a:t>
            </a:r>
            <a:r>
              <a:rPr lang="nl-NL" sz="2400" dirty="0"/>
              <a:t> (UI). </a:t>
            </a:r>
            <a:r>
              <a:rPr lang="nl-NL" sz="2400" dirty="0" err="1"/>
              <a:t>Najčešće</a:t>
            </a:r>
            <a:r>
              <a:rPr lang="nl-NL" sz="2400" dirty="0"/>
              <a:t> </a:t>
            </a:r>
            <a:r>
              <a:rPr lang="nl-NL" sz="2400" dirty="0" err="1"/>
              <a:t>jedna</a:t>
            </a:r>
            <a:r>
              <a:rPr lang="nl-NL" sz="2400" dirty="0"/>
              <a:t> </a:t>
            </a:r>
            <a:r>
              <a:rPr lang="nl-NL" sz="2400" dirty="0" err="1"/>
              <a:t>aktivnost</a:t>
            </a:r>
            <a:r>
              <a:rPr lang="nl-NL" sz="2400" dirty="0"/>
              <a:t> </a:t>
            </a:r>
            <a:r>
              <a:rPr lang="nl-NL" sz="2400" dirty="0" err="1"/>
              <a:t>predstavlja</a:t>
            </a:r>
            <a:r>
              <a:rPr lang="nl-NL" sz="2400" dirty="0"/>
              <a:t> </a:t>
            </a:r>
            <a:r>
              <a:rPr lang="nl-NL" sz="2400" dirty="0" err="1"/>
              <a:t>jedan</a:t>
            </a:r>
            <a:r>
              <a:rPr lang="nl-NL" sz="2400" dirty="0"/>
              <a:t> </a:t>
            </a:r>
            <a:r>
              <a:rPr lang="nl-NL" sz="2400" dirty="0" err="1"/>
              <a:t>ekran</a:t>
            </a:r>
            <a:r>
              <a:rPr lang="nl-NL" sz="2400" dirty="0"/>
              <a:t> </a:t>
            </a:r>
            <a:r>
              <a:rPr lang="nl-NL" sz="2400" dirty="0" err="1"/>
              <a:t>aplikacije</a:t>
            </a:r>
            <a:r>
              <a:rPr lang="nl-NL" sz="2400" dirty="0"/>
              <a:t>.</a:t>
            </a:r>
          </a:p>
          <a:p>
            <a:pPr algn="just"/>
            <a:endParaRPr lang="nl-NL" sz="2400" dirty="0"/>
          </a:p>
          <a:p>
            <a:pPr algn="just"/>
            <a:r>
              <a:rPr lang="nl-NL" sz="2400" dirty="0" err="1"/>
              <a:t>Aktivnost</a:t>
            </a:r>
            <a:r>
              <a:rPr lang="nl-NL" sz="2400" dirty="0"/>
              <a:t> </a:t>
            </a:r>
            <a:r>
              <a:rPr lang="nl-NL" sz="2400" dirty="0" err="1"/>
              <a:t>ima</a:t>
            </a:r>
            <a:r>
              <a:rPr lang="nl-NL" sz="2400" dirty="0"/>
              <a:t> </a:t>
            </a:r>
            <a:r>
              <a:rPr lang="nl-NL" sz="2400" dirty="0" err="1"/>
              <a:t>svoj</a:t>
            </a:r>
            <a:r>
              <a:rPr lang="nl-NL" sz="2400" dirty="0"/>
              <a:t> </a:t>
            </a:r>
            <a:r>
              <a:rPr lang="nl-NL" sz="2400" dirty="0" err="1"/>
              <a:t>životni</a:t>
            </a:r>
            <a:r>
              <a:rPr lang="nl-NL" sz="2400" dirty="0"/>
              <a:t> </a:t>
            </a:r>
            <a:r>
              <a:rPr lang="nl-NL" sz="2400" dirty="0" err="1"/>
              <a:t>ciklus</a:t>
            </a:r>
            <a:r>
              <a:rPr lang="nl-NL" sz="2400" dirty="0"/>
              <a:t> (</a:t>
            </a:r>
            <a:r>
              <a:rPr lang="nl-NL" sz="2400" dirty="0" err="1"/>
              <a:t>lifecycle</a:t>
            </a:r>
            <a:r>
              <a:rPr lang="nl-NL" sz="2400" dirty="0"/>
              <a:t>)</a:t>
            </a:r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Aktivnost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D2A080-DA64-4F5C-9131-47EB793B4410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>
                <a:ea typeface="+mn-lt"/>
                <a:cs typeface="+mn-lt"/>
              </a:rPr>
              <a:t>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79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8520EA-2843-4F59-BA3E-C5B853A3FDB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8451" y="1544638"/>
            <a:ext cx="8611781" cy="4475162"/>
          </a:xfrm>
        </p:spPr>
        <p:txBody>
          <a:bodyPr vert="horz" lIns="0" tIns="0" rIns="0" bIns="0" rtlCol="0" anchor="t">
            <a:noAutofit/>
          </a:bodyPr>
          <a:lstStyle/>
          <a:p>
            <a:pPr algn="just"/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Životni</a:t>
            </a:r>
            <a:r>
              <a:rPr lang="nl-NL" dirty="0"/>
              <a:t> </a:t>
            </a:r>
            <a:r>
              <a:rPr lang="nl-NL" dirty="0" err="1"/>
              <a:t>ciklus</a:t>
            </a:r>
            <a:r>
              <a:rPr lang="nl-NL" dirty="0"/>
              <a:t> </a:t>
            </a:r>
            <a:r>
              <a:rPr lang="nl-NL" dirty="0" err="1"/>
              <a:t>Aktivnosti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D2A080-DA64-4F5C-9131-47EB793B441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>
                <a:ea typeface="+mn-lt"/>
                <a:cs typeface="+mn-lt"/>
              </a:rPr>
              <a:t>ACTIVITY</a:t>
            </a:r>
            <a:endParaRPr lang="en-US" dirty="0"/>
          </a:p>
        </p:txBody>
      </p:sp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538B4E33-CC2B-2389-E450-B25CDDAEF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731" y="1543103"/>
            <a:ext cx="3905387" cy="480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33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8520EA-2843-4F59-BA3E-C5B853A3FDB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8451" y="1544638"/>
            <a:ext cx="8611781" cy="4475162"/>
          </a:xfrm>
        </p:spPr>
        <p:txBody>
          <a:bodyPr vert="horz" lIns="0" tIns="0" rIns="0" bIns="0" rtlCol="0" anchor="t">
            <a:noAutofit/>
          </a:bodyPr>
          <a:lstStyle/>
          <a:p>
            <a:pPr algn="just"/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Životni</a:t>
            </a:r>
            <a:r>
              <a:rPr lang="nl-NL" dirty="0"/>
              <a:t> </a:t>
            </a:r>
            <a:r>
              <a:rPr lang="nl-NL" dirty="0" err="1"/>
              <a:t>ciklus</a:t>
            </a:r>
            <a:r>
              <a:rPr lang="nl-NL" dirty="0"/>
              <a:t> </a:t>
            </a:r>
            <a:r>
              <a:rPr lang="nl-NL" dirty="0" err="1"/>
              <a:t>Aktivnosti</a:t>
            </a:r>
            <a:r>
              <a:rPr lang="nl-NL" dirty="0"/>
              <a:t> – </a:t>
            </a:r>
            <a:r>
              <a:rPr lang="nl-NL" dirty="0" err="1"/>
              <a:t>onCreate</a:t>
            </a:r>
            <a:r>
              <a:rPr lang="nl-NL" dirty="0"/>
              <a:t>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D2A080-DA64-4F5C-9131-47EB793B4410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>
                <a:ea typeface="+mn-lt"/>
                <a:cs typeface="+mn-lt"/>
              </a:rPr>
              <a:t>ACTIVITY</a:t>
            </a:r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6593F905-AB96-711B-5E58-8F6DACF7C59E}"/>
              </a:ext>
            </a:extLst>
          </p:cNvPr>
          <p:cNvSpPr txBox="1">
            <a:spLocks/>
          </p:cNvSpPr>
          <p:nvPr/>
        </p:nvSpPr>
        <p:spPr bwMode="auto">
          <a:xfrm>
            <a:off x="720968" y="4000580"/>
            <a:ext cx="10674548" cy="20959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 kern="1200" baseline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2pPr>
            <a:lvl3pPr marL="18097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3pPr>
            <a:lvl4pPr marL="361950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4pPr>
            <a:lvl5pPr marL="54292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5pPr>
            <a:lvl6pPr marL="71437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nl-NL" sz="2400" dirty="0">
              <a:ea typeface="+mj-lt"/>
              <a:cs typeface="+mj-lt"/>
            </a:endParaRPr>
          </a:p>
          <a:p>
            <a:pPr algn="just"/>
            <a:r>
              <a:rPr lang="nl-NL" sz="2400" dirty="0" err="1">
                <a:ea typeface="+mj-lt"/>
                <a:cs typeface="+mj-lt"/>
              </a:rPr>
              <a:t>Metod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onCreate</a:t>
            </a:r>
            <a:r>
              <a:rPr lang="nl-NL" sz="2400" dirty="0">
                <a:ea typeface="+mj-lt"/>
                <a:cs typeface="+mj-lt"/>
              </a:rPr>
              <a:t>() </a:t>
            </a:r>
            <a:r>
              <a:rPr lang="nl-NL" sz="2400" dirty="0" err="1">
                <a:ea typeface="+mj-lt"/>
                <a:cs typeface="+mj-lt"/>
              </a:rPr>
              <a:t>prihvata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dirty="0" err="1">
                <a:ea typeface="+mj-lt"/>
                <a:cs typeface="+mj-lt"/>
              </a:rPr>
              <a:t>parametar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b="1" dirty="0" err="1">
                <a:ea typeface="+mj-lt"/>
                <a:cs typeface="+mj-lt"/>
              </a:rPr>
              <a:t>savedInstanceState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dirty="0" err="1">
                <a:ea typeface="+mj-lt"/>
                <a:cs typeface="+mj-lt"/>
              </a:rPr>
              <a:t>tipa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i="1" dirty="0">
                <a:ea typeface="+mj-lt"/>
                <a:cs typeface="+mj-lt"/>
              </a:rPr>
              <a:t>Bundle</a:t>
            </a:r>
            <a:r>
              <a:rPr lang="nl-NL" sz="2400" dirty="0">
                <a:ea typeface="+mj-lt"/>
                <a:cs typeface="+mj-lt"/>
              </a:rPr>
              <a:t>. </a:t>
            </a:r>
            <a:r>
              <a:rPr lang="nl-NL" sz="2400" b="1" dirty="0">
                <a:ea typeface="+mj-lt"/>
                <a:cs typeface="+mj-lt"/>
              </a:rPr>
              <a:t>Bundle </a:t>
            </a:r>
            <a:r>
              <a:rPr lang="nl-NL" sz="2400" b="1" dirty="0" err="1">
                <a:ea typeface="+mj-lt"/>
                <a:cs typeface="+mj-lt"/>
              </a:rPr>
              <a:t>objekat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dirty="0" err="1">
                <a:ea typeface="+mj-lt"/>
                <a:cs typeface="+mj-lt"/>
              </a:rPr>
              <a:t>omogućava</a:t>
            </a:r>
            <a:r>
              <a:rPr lang="nl-NL" sz="2400" dirty="0">
                <a:ea typeface="+mj-lt"/>
                <a:cs typeface="+mj-lt"/>
              </a:rPr>
              <a:t> da u </a:t>
            </a:r>
            <a:r>
              <a:rPr lang="nl-NL" sz="2400" dirty="0" err="1">
                <a:ea typeface="+mj-lt"/>
                <a:cs typeface="+mj-lt"/>
              </a:rPr>
              <a:t>jedan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objekat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prikupimo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različite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tipove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podataka</a:t>
            </a:r>
            <a:r>
              <a:rPr lang="nl-NL" sz="2400" dirty="0">
                <a:ea typeface="+mj-lt"/>
                <a:cs typeface="+mj-lt"/>
              </a:rPr>
              <a:t> u </a:t>
            </a:r>
            <a:r>
              <a:rPr lang="nl-NL" sz="2400" dirty="0" err="1">
                <a:ea typeface="+mj-lt"/>
                <a:cs typeface="+mj-lt"/>
              </a:rPr>
              <a:t>vidu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key</a:t>
            </a:r>
            <a:r>
              <a:rPr lang="nl-NL" sz="2400" dirty="0">
                <a:ea typeface="+mj-lt"/>
                <a:cs typeface="+mj-lt"/>
              </a:rPr>
              <a:t>/</a:t>
            </a:r>
            <a:r>
              <a:rPr lang="nl-NL" sz="2400" dirty="0" err="1">
                <a:ea typeface="+mj-lt"/>
                <a:cs typeface="+mj-lt"/>
              </a:rPr>
              <a:t>value</a:t>
            </a:r>
            <a:r>
              <a:rPr lang="nl-NL" sz="2400" dirty="0">
                <a:ea typeface="+mj-lt"/>
                <a:cs typeface="+mj-lt"/>
              </a:rPr>
              <a:t>. Ako se </a:t>
            </a:r>
            <a:r>
              <a:rPr lang="nl-NL" sz="2400" dirty="0" err="1">
                <a:ea typeface="+mj-lt"/>
                <a:cs typeface="+mj-lt"/>
              </a:rPr>
              <a:t>aktivnost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pravi</a:t>
            </a:r>
            <a:r>
              <a:rPr lang="nl-NL" sz="2400" dirty="0">
                <a:ea typeface="+mj-lt"/>
                <a:cs typeface="+mj-lt"/>
              </a:rPr>
              <a:t> “</a:t>
            </a:r>
            <a:r>
              <a:rPr lang="nl-NL" sz="2400" dirty="0" err="1">
                <a:ea typeface="+mj-lt"/>
                <a:cs typeface="+mj-lt"/>
              </a:rPr>
              <a:t>od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nule</a:t>
            </a:r>
            <a:r>
              <a:rPr lang="nl-NL" sz="2400" dirty="0">
                <a:ea typeface="+mj-lt"/>
                <a:cs typeface="+mj-lt"/>
              </a:rPr>
              <a:t>” </a:t>
            </a:r>
            <a:r>
              <a:rPr lang="nl-NL" sz="2400" dirty="0" err="1">
                <a:ea typeface="+mj-lt"/>
                <a:cs typeface="+mj-lt"/>
              </a:rPr>
              <a:t>onda</a:t>
            </a:r>
            <a:r>
              <a:rPr lang="nl-NL" sz="2400" dirty="0">
                <a:ea typeface="+mj-lt"/>
                <a:cs typeface="+mj-lt"/>
              </a:rPr>
              <a:t> je </a:t>
            </a:r>
            <a:r>
              <a:rPr lang="nl-NL" sz="2400" dirty="0" err="1">
                <a:ea typeface="+mj-lt"/>
                <a:cs typeface="+mj-lt"/>
              </a:rPr>
              <a:t>ovaj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parametar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b="1" dirty="0" err="1">
                <a:ea typeface="+mj-lt"/>
                <a:cs typeface="+mj-lt"/>
              </a:rPr>
              <a:t>null</a:t>
            </a:r>
            <a:r>
              <a:rPr lang="nl-NL" sz="2400" dirty="0">
                <a:ea typeface="+mj-lt"/>
                <a:cs typeface="+mj-lt"/>
              </a:rPr>
              <a:t>, </a:t>
            </a:r>
            <a:r>
              <a:rPr lang="nl-NL" sz="2400" dirty="0" err="1">
                <a:ea typeface="+mj-lt"/>
                <a:cs typeface="+mj-lt"/>
              </a:rPr>
              <a:t>medjutim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ukoliko</a:t>
            </a:r>
            <a:r>
              <a:rPr lang="nl-NL" sz="2400" dirty="0">
                <a:ea typeface="+mj-lt"/>
                <a:cs typeface="+mj-lt"/>
              </a:rPr>
              <a:t> se </a:t>
            </a:r>
            <a:r>
              <a:rPr lang="nl-NL" sz="2400" dirty="0" err="1">
                <a:ea typeface="+mj-lt"/>
                <a:cs typeface="+mj-lt"/>
              </a:rPr>
              <a:t>ponovno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stvara</a:t>
            </a:r>
            <a:r>
              <a:rPr lang="nl-NL" sz="2400" dirty="0">
                <a:ea typeface="+mj-lt"/>
                <a:cs typeface="+mj-lt"/>
              </a:rPr>
              <a:t> (</a:t>
            </a:r>
            <a:r>
              <a:rPr lang="nl-NL" sz="2400" dirty="0" err="1">
                <a:ea typeface="+mj-lt"/>
                <a:cs typeface="+mj-lt"/>
              </a:rPr>
              <a:t>nakon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onDestroy</a:t>
            </a:r>
            <a:r>
              <a:rPr lang="nl-NL" sz="2400" dirty="0">
                <a:ea typeface="+mj-lt"/>
                <a:cs typeface="+mj-lt"/>
              </a:rPr>
              <a:t>()), </a:t>
            </a:r>
            <a:r>
              <a:rPr lang="nl-NL" sz="2400" dirty="0" err="1">
                <a:ea typeface="+mj-lt"/>
                <a:cs typeface="+mj-lt"/>
              </a:rPr>
              <a:t>onda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taj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parametar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ima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vrednost</a:t>
            </a:r>
            <a:r>
              <a:rPr lang="nl-NL" sz="2400" dirty="0">
                <a:ea typeface="+mj-lt"/>
                <a:cs typeface="+mj-lt"/>
              </a:rPr>
              <a:t> Bundle </a:t>
            </a:r>
            <a:r>
              <a:rPr lang="nl-NL" sz="2400" dirty="0" err="1">
                <a:ea typeface="+mj-lt"/>
                <a:cs typeface="+mj-lt"/>
              </a:rPr>
              <a:t>objekta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upotrebljenog</a:t>
            </a:r>
            <a:r>
              <a:rPr lang="nl-NL" sz="2400" dirty="0">
                <a:ea typeface="+mj-lt"/>
                <a:cs typeface="+mj-lt"/>
              </a:rPr>
              <a:t> u </a:t>
            </a:r>
            <a:r>
              <a:rPr lang="nl-NL" sz="2400" dirty="0" err="1">
                <a:ea typeface="+mj-lt"/>
                <a:cs typeface="+mj-lt"/>
              </a:rPr>
              <a:t>metodi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i="1" dirty="0" err="1">
                <a:ea typeface="+mj-lt"/>
                <a:cs typeface="+mj-lt"/>
              </a:rPr>
              <a:t>onSaveInstanceState</a:t>
            </a:r>
            <a:r>
              <a:rPr lang="nl-NL" sz="2400" i="1" dirty="0">
                <a:ea typeface="+mj-lt"/>
                <a:cs typeface="+mj-lt"/>
              </a:rPr>
              <a:t>()</a:t>
            </a:r>
            <a:r>
              <a:rPr lang="nl-NL" sz="2400" dirty="0">
                <a:ea typeface="+mj-lt"/>
                <a:cs typeface="+mj-lt"/>
              </a:rPr>
              <a:t>.</a:t>
            </a:r>
            <a:endParaRPr lang="nl-NL">
              <a:ea typeface="+mj-lt"/>
              <a:cs typeface="+mj-lt"/>
            </a:endParaRPr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4EEF792A-7245-1449-6C6C-32E4EEF5FA5B}"/>
              </a:ext>
            </a:extLst>
          </p:cNvPr>
          <p:cNvSpPr txBox="1">
            <a:spLocks/>
          </p:cNvSpPr>
          <p:nvPr/>
        </p:nvSpPr>
        <p:spPr bwMode="auto">
          <a:xfrm>
            <a:off x="666147" y="1369213"/>
            <a:ext cx="10921238" cy="12078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 kern="1200" baseline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2pPr>
            <a:lvl3pPr marL="18097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3pPr>
            <a:lvl4pPr marL="361950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4pPr>
            <a:lvl5pPr marL="54292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5pPr>
            <a:lvl6pPr marL="71437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nl-NL" sz="2400" dirty="0" err="1">
                <a:ea typeface="+mj-lt"/>
                <a:cs typeface="+mj-lt"/>
              </a:rPr>
              <a:t>Ovo</a:t>
            </a:r>
            <a:r>
              <a:rPr lang="nl-NL" sz="2400" dirty="0">
                <a:ea typeface="+mj-lt"/>
                <a:cs typeface="+mj-lt"/>
              </a:rPr>
              <a:t> je </a:t>
            </a:r>
            <a:r>
              <a:rPr lang="nl-NL" sz="2400" dirty="0" err="1">
                <a:ea typeface="+mj-lt"/>
                <a:cs typeface="+mj-lt"/>
              </a:rPr>
              <a:t>prva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metoda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koja</a:t>
            </a:r>
            <a:r>
              <a:rPr lang="nl-NL" sz="2400" dirty="0">
                <a:ea typeface="+mj-lt"/>
                <a:cs typeface="+mj-lt"/>
              </a:rPr>
              <a:t> se </a:t>
            </a:r>
            <a:r>
              <a:rPr lang="nl-NL" sz="2400" dirty="0" err="1">
                <a:ea typeface="+mj-lt"/>
                <a:cs typeface="+mj-lt"/>
              </a:rPr>
              <a:t>pokreće</a:t>
            </a:r>
            <a:r>
              <a:rPr lang="nl-NL" sz="2400" dirty="0">
                <a:ea typeface="+mj-lt"/>
                <a:cs typeface="+mj-lt"/>
              </a:rPr>
              <a:t> po </a:t>
            </a:r>
            <a:r>
              <a:rPr lang="nl-NL" sz="2400" dirty="0" err="1">
                <a:ea typeface="+mj-lt"/>
                <a:cs typeface="+mj-lt"/>
              </a:rPr>
              <a:t>pokretanju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aplikacije</a:t>
            </a:r>
            <a:r>
              <a:rPr lang="nl-NL" sz="2400" dirty="0">
                <a:ea typeface="+mj-lt"/>
                <a:cs typeface="+mj-lt"/>
              </a:rPr>
              <a:t>. </a:t>
            </a:r>
            <a:r>
              <a:rPr lang="nl-NL" sz="2400" dirty="0" err="1">
                <a:ea typeface="+mj-lt"/>
                <a:cs typeface="+mj-lt"/>
              </a:rPr>
              <a:t>Aplikacija</a:t>
            </a:r>
            <a:r>
              <a:rPr lang="nl-NL" sz="2400" dirty="0">
                <a:ea typeface="+mj-lt"/>
                <a:cs typeface="+mj-lt"/>
              </a:rPr>
              <a:t> pre </a:t>
            </a:r>
            <a:r>
              <a:rPr lang="nl-NL" sz="2400" dirty="0" err="1">
                <a:ea typeface="+mj-lt"/>
                <a:cs typeface="+mj-lt"/>
              </a:rPr>
              <a:t>izvršenja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ove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metode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još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nije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vidljiva</a:t>
            </a:r>
            <a:r>
              <a:rPr lang="nl-NL" sz="2400" dirty="0">
                <a:ea typeface="+mj-lt"/>
                <a:cs typeface="+mj-lt"/>
              </a:rPr>
              <a:t> a </a:t>
            </a:r>
            <a:r>
              <a:rPr lang="nl-NL" sz="2400" dirty="0" err="1">
                <a:ea typeface="+mj-lt"/>
                <a:cs typeface="+mj-lt"/>
              </a:rPr>
              <a:t>tek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postaje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vidljiva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kada</a:t>
            </a:r>
            <a:r>
              <a:rPr lang="nl-NL" sz="2400" dirty="0">
                <a:ea typeface="+mj-lt"/>
                <a:cs typeface="+mj-lt"/>
              </a:rPr>
              <a:t> se </a:t>
            </a:r>
            <a:r>
              <a:rPr lang="nl-NL" sz="2400" dirty="0" err="1">
                <a:ea typeface="+mj-lt"/>
                <a:cs typeface="+mj-lt"/>
              </a:rPr>
              <a:t>metoda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i="1" dirty="0" err="1">
                <a:ea typeface="+mj-lt"/>
                <a:cs typeface="+mj-lt"/>
              </a:rPr>
              <a:t>onCreate</a:t>
            </a:r>
            <a:r>
              <a:rPr lang="nl-NL" sz="2400" i="1" dirty="0">
                <a:ea typeface="+mj-lt"/>
                <a:cs typeface="+mj-lt"/>
              </a:rPr>
              <a:t>()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dirty="0" err="1">
                <a:ea typeface="+mj-lt"/>
                <a:cs typeface="+mj-lt"/>
              </a:rPr>
              <a:t>izvrši</a:t>
            </a:r>
            <a:r>
              <a:rPr lang="nl-NL" sz="2400" dirty="0">
                <a:ea typeface="+mj-lt"/>
                <a:cs typeface="+mj-lt"/>
              </a:rPr>
              <a:t>.</a:t>
            </a:r>
            <a:endParaRPr lang="en-US" dirty="0" err="1"/>
          </a:p>
          <a:p>
            <a:pPr algn="just"/>
            <a:r>
              <a:rPr lang="nl-NL" sz="2400" dirty="0">
                <a:ea typeface="+mj-lt"/>
                <a:cs typeface="+mj-lt"/>
              </a:rPr>
              <a:t>U </a:t>
            </a:r>
            <a:r>
              <a:rPr lang="nl-NL" sz="2400" dirty="0" err="1">
                <a:ea typeface="+mj-lt"/>
                <a:cs typeface="+mj-lt"/>
              </a:rPr>
              <a:t>ovoj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dirty="0" err="1">
                <a:ea typeface="+mj-lt"/>
                <a:cs typeface="+mj-lt"/>
              </a:rPr>
              <a:t>metodi</a:t>
            </a:r>
            <a:r>
              <a:rPr lang="nl-NL" sz="2400" dirty="0">
                <a:ea typeface="+mj-lt"/>
                <a:cs typeface="+mj-lt"/>
              </a:rPr>
              <a:t> se </a:t>
            </a:r>
            <a:r>
              <a:rPr lang="nl-NL" sz="2400" dirty="0" err="1">
                <a:ea typeface="+mj-lt"/>
                <a:cs typeface="+mj-lt"/>
              </a:rPr>
              <a:t>izvršava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dirty="0" err="1">
                <a:ea typeface="+mj-lt"/>
                <a:cs typeface="+mj-lt"/>
              </a:rPr>
              <a:t>sve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dirty="0" err="1">
                <a:ea typeface="+mj-lt"/>
                <a:cs typeface="+mj-lt"/>
              </a:rPr>
              <a:t>ono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dirty="0" err="1">
                <a:ea typeface="+mj-lt"/>
                <a:cs typeface="+mj-lt"/>
              </a:rPr>
              <a:t>što</a:t>
            </a:r>
            <a:r>
              <a:rPr lang="nl-NL" sz="2400" dirty="0">
                <a:ea typeface="+mj-lt"/>
                <a:cs typeface="+mj-lt"/>
              </a:rPr>
              <a:t> je </a:t>
            </a:r>
            <a:r>
              <a:rPr lang="nl-NL" sz="2400" dirty="0" err="1">
                <a:ea typeface="+mj-lt"/>
                <a:cs typeface="+mj-lt"/>
              </a:rPr>
              <a:t>bitno</a:t>
            </a:r>
            <a:r>
              <a:rPr lang="nl-NL" sz="2400" dirty="0">
                <a:ea typeface="+mj-lt"/>
                <a:cs typeface="+mj-lt"/>
              </a:rPr>
              <a:t> pre </a:t>
            </a:r>
            <a:r>
              <a:rPr lang="nl-NL" sz="2400" dirty="0" err="1">
                <a:ea typeface="+mj-lt"/>
                <a:cs typeface="+mj-lt"/>
              </a:rPr>
              <a:t>prikazivanja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dirty="0" err="1">
                <a:ea typeface="+mj-lt"/>
                <a:cs typeface="+mj-lt"/>
              </a:rPr>
              <a:t>ekrana</a:t>
            </a:r>
            <a:r>
              <a:rPr lang="nl-NL" sz="2400" dirty="0">
                <a:ea typeface="+mj-lt"/>
                <a:cs typeface="+mj-lt"/>
              </a:rPr>
              <a:t>, </a:t>
            </a:r>
            <a:r>
              <a:rPr lang="nl-NL" sz="2400" dirty="0" err="1">
                <a:ea typeface="+mj-lt"/>
                <a:cs typeface="+mj-lt"/>
              </a:rPr>
              <a:t>kao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što</a:t>
            </a:r>
            <a:r>
              <a:rPr lang="nl-NL" sz="2400" dirty="0">
                <a:ea typeface="+mj-lt"/>
                <a:cs typeface="+mj-lt"/>
              </a:rPr>
              <a:t> je </a:t>
            </a:r>
            <a:r>
              <a:rPr lang="nl-NL" sz="2400" dirty="0" err="1">
                <a:ea typeface="+mj-lt"/>
                <a:cs typeface="+mj-lt"/>
              </a:rPr>
              <a:t>npr</a:t>
            </a:r>
            <a:r>
              <a:rPr lang="nl-NL" sz="2400" dirty="0">
                <a:ea typeface="+mj-lt"/>
                <a:cs typeface="+mj-lt"/>
              </a:rPr>
              <a:t>. </a:t>
            </a:r>
            <a:r>
              <a:rPr lang="nl-NL" sz="2400" dirty="0" err="1">
                <a:ea typeface="+mj-lt"/>
                <a:cs typeface="+mj-lt"/>
              </a:rPr>
              <a:t>povezivanje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dirty="0" err="1">
                <a:ea typeface="+mj-lt"/>
                <a:cs typeface="+mj-lt"/>
              </a:rPr>
              <a:t>aktivnosti</a:t>
            </a:r>
            <a:r>
              <a:rPr lang="nl-NL" sz="2400" dirty="0">
                <a:ea typeface="+mj-lt"/>
                <a:cs typeface="+mj-lt"/>
              </a:rPr>
              <a:t> sa </a:t>
            </a:r>
            <a:r>
              <a:rPr lang="nl-NL" sz="2400" dirty="0" err="1">
                <a:ea typeface="+mj-lt"/>
                <a:cs typeface="+mj-lt"/>
              </a:rPr>
              <a:t>odgovarajućim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dirty="0" err="1">
                <a:ea typeface="+mj-lt"/>
                <a:cs typeface="+mj-lt"/>
              </a:rPr>
              <a:t>layout</a:t>
            </a:r>
            <a:r>
              <a:rPr lang="nl-NL" sz="2400" dirty="0">
                <a:ea typeface="+mj-lt"/>
                <a:cs typeface="+mj-lt"/>
              </a:rPr>
              <a:t>-om </a:t>
            </a:r>
            <a:r>
              <a:rPr lang="nl-NL" sz="2400" dirty="0" err="1">
                <a:ea typeface="+mj-lt"/>
                <a:cs typeface="+mj-lt"/>
              </a:rPr>
              <a:t>koji</a:t>
            </a:r>
            <a:r>
              <a:rPr lang="nl-NL" sz="2400" dirty="0">
                <a:ea typeface="+mj-lt"/>
                <a:cs typeface="+mj-lt"/>
              </a:rPr>
              <a:t> je </a:t>
            </a:r>
            <a:r>
              <a:rPr lang="nl-NL" sz="2400" dirty="0" err="1">
                <a:ea typeface="+mj-lt"/>
                <a:cs typeface="+mj-lt"/>
              </a:rPr>
              <a:t>definisan</a:t>
            </a:r>
            <a:r>
              <a:rPr lang="nl-NL" sz="2400" dirty="0">
                <a:ea typeface="+mj-lt"/>
                <a:cs typeface="+mj-lt"/>
              </a:rPr>
              <a:t> u XML-u.</a:t>
            </a:r>
            <a:endParaRPr lang="nl-NL" dirty="0">
              <a:ea typeface="+mj-lt"/>
              <a:cs typeface="+mj-lt"/>
            </a:endParaRPr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</p:txBody>
      </p:sp>
      <p:pic>
        <p:nvPicPr>
          <p:cNvPr id="6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1201EDA7-FD11-50D9-B83A-D130EE8B2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903" y="2996534"/>
            <a:ext cx="5835056" cy="118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60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8520EA-2843-4F59-BA3E-C5B853A3FDB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8451" y="1544638"/>
            <a:ext cx="8611781" cy="4475162"/>
          </a:xfrm>
        </p:spPr>
        <p:txBody>
          <a:bodyPr vert="horz" lIns="0" tIns="0" rIns="0" bIns="0" rtlCol="0" anchor="t">
            <a:noAutofit/>
          </a:bodyPr>
          <a:lstStyle/>
          <a:p>
            <a:pPr algn="just"/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Životni</a:t>
            </a:r>
            <a:r>
              <a:rPr lang="nl-NL" dirty="0"/>
              <a:t> </a:t>
            </a:r>
            <a:r>
              <a:rPr lang="nl-NL" dirty="0" err="1"/>
              <a:t>ciklus</a:t>
            </a:r>
            <a:r>
              <a:rPr lang="nl-NL" dirty="0"/>
              <a:t> </a:t>
            </a:r>
            <a:r>
              <a:rPr lang="nl-NL" dirty="0" err="1"/>
              <a:t>Aktivnosti</a:t>
            </a:r>
            <a:r>
              <a:rPr lang="nl-NL" dirty="0"/>
              <a:t> – </a:t>
            </a:r>
            <a:r>
              <a:rPr lang="nl-NL" dirty="0" err="1"/>
              <a:t>onstart</a:t>
            </a:r>
            <a:r>
              <a:rPr lang="nl-NL" dirty="0"/>
              <a:t>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D2A080-DA64-4F5C-9131-47EB793B441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>
                <a:ea typeface="+mn-lt"/>
                <a:cs typeface="+mn-lt"/>
              </a:rPr>
              <a:t>ACTIVITY</a:t>
            </a:r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4EEF792A-7245-1449-6C6C-32E4EEF5FA5B}"/>
              </a:ext>
            </a:extLst>
          </p:cNvPr>
          <p:cNvSpPr txBox="1">
            <a:spLocks/>
          </p:cNvSpPr>
          <p:nvPr/>
        </p:nvSpPr>
        <p:spPr bwMode="auto">
          <a:xfrm>
            <a:off x="627773" y="1840666"/>
            <a:ext cx="10674548" cy="17012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 kern="1200" baseline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2pPr>
            <a:lvl3pPr marL="18097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3pPr>
            <a:lvl4pPr marL="361950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4pPr>
            <a:lvl5pPr marL="54292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5pPr>
            <a:lvl6pPr marL="71437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nl-NL" sz="2400" dirty="0">
                <a:ea typeface="+mj-lt"/>
                <a:cs typeface="+mj-lt"/>
              </a:rPr>
              <a:t>Po </a:t>
            </a:r>
            <a:r>
              <a:rPr lang="nl-NL" sz="2400" dirty="0" err="1">
                <a:ea typeface="+mj-lt"/>
                <a:cs typeface="+mj-lt"/>
              </a:rPr>
              <a:t>završetku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metode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i="1" dirty="0" err="1">
                <a:ea typeface="+mj-lt"/>
                <a:cs typeface="+mj-lt"/>
              </a:rPr>
              <a:t>onCreate</a:t>
            </a:r>
            <a:r>
              <a:rPr lang="nl-NL" sz="2400" i="1" dirty="0">
                <a:ea typeface="+mj-lt"/>
                <a:cs typeface="+mj-lt"/>
              </a:rPr>
              <a:t>()</a:t>
            </a:r>
            <a:r>
              <a:rPr lang="nl-NL" sz="2400" dirty="0">
                <a:ea typeface="+mj-lt"/>
                <a:cs typeface="+mj-lt"/>
              </a:rPr>
              <a:t>, UI </a:t>
            </a:r>
            <a:r>
              <a:rPr lang="nl-NL" sz="2400" dirty="0" err="1">
                <a:ea typeface="+mj-lt"/>
                <a:cs typeface="+mj-lt"/>
              </a:rPr>
              <a:t>postaje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vidljiv</a:t>
            </a:r>
            <a:r>
              <a:rPr lang="nl-NL" sz="2400" dirty="0">
                <a:ea typeface="+mj-lt"/>
                <a:cs typeface="+mj-lt"/>
              </a:rPr>
              <a:t> i </a:t>
            </a:r>
            <a:r>
              <a:rPr lang="nl-NL" sz="2400" dirty="0" err="1">
                <a:ea typeface="+mj-lt"/>
                <a:cs typeface="+mj-lt"/>
              </a:rPr>
              <a:t>moguća</a:t>
            </a:r>
            <a:r>
              <a:rPr lang="nl-NL" sz="2400" dirty="0">
                <a:ea typeface="+mj-lt"/>
                <a:cs typeface="+mj-lt"/>
              </a:rPr>
              <a:t> je </a:t>
            </a:r>
            <a:r>
              <a:rPr lang="nl-NL" sz="2400" dirty="0" err="1">
                <a:ea typeface="+mj-lt"/>
                <a:cs typeface="+mj-lt"/>
              </a:rPr>
              <a:t>interakcija</a:t>
            </a:r>
            <a:r>
              <a:rPr lang="nl-NL" sz="2400" dirty="0">
                <a:ea typeface="+mj-lt"/>
                <a:cs typeface="+mj-lt"/>
              </a:rPr>
              <a:t> sa </a:t>
            </a:r>
            <a:r>
              <a:rPr lang="nl-NL" sz="2400" dirty="0" err="1">
                <a:ea typeface="+mj-lt"/>
                <a:cs typeface="+mj-lt"/>
              </a:rPr>
              <a:t>korisnikom</a:t>
            </a:r>
            <a:r>
              <a:rPr lang="nl-NL" sz="2400" dirty="0">
                <a:ea typeface="+mj-lt"/>
                <a:cs typeface="+mj-lt"/>
              </a:rPr>
              <a:t> pa se </a:t>
            </a:r>
            <a:r>
              <a:rPr lang="nl-NL" sz="2400" dirty="0" err="1">
                <a:ea typeface="+mj-lt"/>
                <a:cs typeface="+mj-lt"/>
              </a:rPr>
              <a:t>pokreće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ova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metoda</a:t>
            </a:r>
            <a:r>
              <a:rPr lang="nl-NL" sz="2400" dirty="0">
                <a:ea typeface="+mj-lt"/>
                <a:cs typeface="+mj-lt"/>
              </a:rPr>
              <a:t>. </a:t>
            </a:r>
            <a:r>
              <a:rPr lang="nl-NL" sz="2400" dirty="0" err="1">
                <a:ea typeface="+mj-lt"/>
                <a:cs typeface="+mj-lt"/>
              </a:rPr>
              <a:t>Ukoliko</a:t>
            </a:r>
            <a:r>
              <a:rPr lang="nl-NL" sz="2400" dirty="0">
                <a:ea typeface="+mj-lt"/>
                <a:cs typeface="+mj-lt"/>
              </a:rPr>
              <a:t> je </a:t>
            </a:r>
            <a:r>
              <a:rPr lang="nl-NL" sz="2400" dirty="0" err="1">
                <a:ea typeface="+mj-lt"/>
                <a:cs typeface="+mj-lt"/>
              </a:rPr>
              <a:t>aktivnost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već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bila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pokrenuta</a:t>
            </a:r>
            <a:r>
              <a:rPr lang="nl-NL" sz="2400" dirty="0">
                <a:ea typeface="+mj-lt"/>
                <a:cs typeface="+mj-lt"/>
              </a:rPr>
              <a:t> pa je </a:t>
            </a:r>
            <a:r>
              <a:rPr lang="nl-NL" sz="2400" dirty="0" err="1">
                <a:ea typeface="+mj-lt"/>
                <a:cs typeface="+mj-lt"/>
              </a:rPr>
              <a:t>bila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zaustavljena</a:t>
            </a:r>
            <a:r>
              <a:rPr lang="nl-NL" sz="2400" dirty="0">
                <a:ea typeface="+mj-lt"/>
                <a:cs typeface="+mj-lt"/>
              </a:rPr>
              <a:t>, </a:t>
            </a:r>
            <a:r>
              <a:rPr lang="nl-NL" sz="2400" dirty="0" err="1">
                <a:ea typeface="+mj-lt"/>
                <a:cs typeface="+mj-lt"/>
              </a:rPr>
              <a:t>ova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metoda</a:t>
            </a:r>
            <a:r>
              <a:rPr lang="nl-NL" sz="2400" dirty="0">
                <a:ea typeface="+mj-lt"/>
                <a:cs typeface="+mj-lt"/>
              </a:rPr>
              <a:t> se </a:t>
            </a:r>
            <a:r>
              <a:rPr lang="nl-NL" sz="2400" dirty="0" err="1">
                <a:ea typeface="+mj-lt"/>
                <a:cs typeface="+mj-lt"/>
              </a:rPr>
              <a:t>pokreće</a:t>
            </a:r>
            <a:r>
              <a:rPr lang="nl-NL" sz="2400" dirty="0">
                <a:ea typeface="+mj-lt"/>
                <a:cs typeface="+mj-lt"/>
              </a:rPr>
              <a:t> i po </a:t>
            </a:r>
            <a:r>
              <a:rPr lang="nl-NL" sz="2400" dirty="0" err="1">
                <a:ea typeface="+mj-lt"/>
                <a:cs typeface="+mj-lt"/>
              </a:rPr>
              <a:t>završetku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b="1" dirty="0" err="1">
                <a:ea typeface="+mj-lt"/>
                <a:cs typeface="+mj-lt"/>
              </a:rPr>
              <a:t>onRestart</a:t>
            </a:r>
            <a:r>
              <a:rPr lang="nl-NL" sz="2400" b="1" dirty="0">
                <a:ea typeface="+mj-lt"/>
                <a:cs typeface="+mj-lt"/>
              </a:rPr>
              <a:t>()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dirty="0" err="1">
                <a:ea typeface="+mj-lt"/>
                <a:cs typeface="+mj-lt"/>
              </a:rPr>
              <a:t>metode</a:t>
            </a:r>
            <a:r>
              <a:rPr lang="nl-NL" sz="2400" dirty="0">
                <a:ea typeface="+mj-lt"/>
                <a:cs typeface="+mj-lt"/>
              </a:rPr>
              <a:t>.</a:t>
            </a:r>
            <a:endParaRPr lang="en-US" dirty="0">
              <a:ea typeface="+mj-lt"/>
              <a:cs typeface="+mj-lt"/>
            </a:endParaRPr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87005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8520EA-2843-4F59-BA3E-C5B853A3FDB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8451" y="1544638"/>
            <a:ext cx="8611781" cy="4475162"/>
          </a:xfrm>
        </p:spPr>
        <p:txBody>
          <a:bodyPr vert="horz" lIns="0" tIns="0" rIns="0" bIns="0" rtlCol="0" anchor="t">
            <a:noAutofit/>
          </a:bodyPr>
          <a:lstStyle/>
          <a:p>
            <a:pPr algn="just"/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Životni</a:t>
            </a:r>
            <a:r>
              <a:rPr lang="nl-NL" dirty="0"/>
              <a:t> </a:t>
            </a:r>
            <a:r>
              <a:rPr lang="nl-NL" dirty="0" err="1"/>
              <a:t>ciklus</a:t>
            </a:r>
            <a:r>
              <a:rPr lang="nl-NL" dirty="0"/>
              <a:t> </a:t>
            </a:r>
            <a:r>
              <a:rPr lang="nl-NL" dirty="0" err="1"/>
              <a:t>Aktivnosti</a:t>
            </a:r>
            <a:r>
              <a:rPr lang="nl-NL" dirty="0"/>
              <a:t> – </a:t>
            </a:r>
            <a:r>
              <a:rPr lang="nl-NL" dirty="0" err="1"/>
              <a:t>onresume</a:t>
            </a:r>
            <a:r>
              <a:rPr lang="nl-NL" dirty="0"/>
              <a:t>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D2A080-DA64-4F5C-9131-47EB793B4410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>
                <a:ea typeface="+mn-lt"/>
                <a:cs typeface="+mn-lt"/>
              </a:rPr>
              <a:t>ACTIVITY</a:t>
            </a:r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4EEF792A-7245-1449-6C6C-32E4EEF5FA5B}"/>
              </a:ext>
            </a:extLst>
          </p:cNvPr>
          <p:cNvSpPr txBox="1">
            <a:spLocks/>
          </p:cNvSpPr>
          <p:nvPr/>
        </p:nvSpPr>
        <p:spPr bwMode="auto">
          <a:xfrm>
            <a:off x="627773" y="1840666"/>
            <a:ext cx="10674548" cy="17012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 kern="1200" baseline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2pPr>
            <a:lvl3pPr marL="18097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3pPr>
            <a:lvl4pPr marL="361950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4pPr>
            <a:lvl5pPr marL="54292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5pPr>
            <a:lvl6pPr marL="71437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nl-NL" sz="2400" dirty="0" err="1">
                <a:ea typeface="+mj-lt"/>
                <a:cs typeface="+mj-lt"/>
              </a:rPr>
              <a:t>Pri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prvom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pokretanju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aplikacije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ova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metoda</a:t>
            </a:r>
            <a:r>
              <a:rPr lang="nl-NL" sz="2400" dirty="0">
                <a:ea typeface="+mj-lt"/>
                <a:cs typeface="+mj-lt"/>
              </a:rPr>
              <a:t> se </a:t>
            </a:r>
            <a:r>
              <a:rPr lang="nl-NL" sz="2400" dirty="0" err="1">
                <a:ea typeface="+mj-lt"/>
                <a:cs typeface="+mj-lt"/>
              </a:rPr>
              <a:t>pokreće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posle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metode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b="1" dirty="0" err="1">
                <a:ea typeface="+mj-lt"/>
                <a:cs typeface="+mj-lt"/>
              </a:rPr>
              <a:t>onStart</a:t>
            </a:r>
            <a:r>
              <a:rPr lang="nl-NL" sz="2400" b="1" dirty="0">
                <a:ea typeface="+mj-lt"/>
                <a:cs typeface="+mj-lt"/>
              </a:rPr>
              <a:t>()</a:t>
            </a:r>
            <a:r>
              <a:rPr lang="nl-NL" sz="2400" dirty="0">
                <a:ea typeface="+mj-lt"/>
                <a:cs typeface="+mj-lt"/>
              </a:rPr>
              <a:t>, a </a:t>
            </a:r>
            <a:r>
              <a:rPr lang="nl-NL" sz="2400" dirty="0" err="1">
                <a:ea typeface="+mj-lt"/>
                <a:cs typeface="+mj-lt"/>
              </a:rPr>
              <a:t>kasnije</a:t>
            </a:r>
            <a:r>
              <a:rPr lang="nl-NL" sz="2400" dirty="0">
                <a:ea typeface="+mj-lt"/>
                <a:cs typeface="+mj-lt"/>
              </a:rPr>
              <a:t> se </a:t>
            </a:r>
            <a:r>
              <a:rPr lang="nl-NL" sz="2400" dirty="0" err="1">
                <a:ea typeface="+mj-lt"/>
                <a:cs typeface="+mj-lt"/>
              </a:rPr>
              <a:t>poziva</a:t>
            </a:r>
            <a:r>
              <a:rPr lang="nl-NL" sz="2400" dirty="0">
                <a:ea typeface="+mj-lt"/>
                <a:cs typeface="+mj-lt"/>
              </a:rPr>
              <a:t> po </a:t>
            </a:r>
            <a:r>
              <a:rPr lang="nl-NL" sz="2400" dirty="0" err="1">
                <a:ea typeface="+mj-lt"/>
                <a:cs typeface="+mj-lt"/>
              </a:rPr>
              <a:t>završetku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metode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b="1" dirty="0" err="1">
                <a:ea typeface="+mj-lt"/>
                <a:cs typeface="+mj-lt"/>
              </a:rPr>
              <a:t>onPause</a:t>
            </a:r>
            <a:r>
              <a:rPr lang="nl-NL" sz="2400" b="1" dirty="0">
                <a:ea typeface="+mj-lt"/>
                <a:cs typeface="+mj-lt"/>
              </a:rPr>
              <a:t>()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dirty="0" err="1">
                <a:ea typeface="+mj-lt"/>
                <a:cs typeface="+mj-lt"/>
              </a:rPr>
              <a:t>svaki</a:t>
            </a:r>
            <a:r>
              <a:rPr lang="nl-NL" sz="2400" dirty="0">
                <a:ea typeface="+mj-lt"/>
                <a:cs typeface="+mj-lt"/>
              </a:rPr>
              <a:t> put </a:t>
            </a:r>
            <a:r>
              <a:rPr lang="nl-NL" sz="2400" dirty="0" err="1">
                <a:ea typeface="+mj-lt"/>
                <a:cs typeface="+mj-lt"/>
              </a:rPr>
              <a:t>kada</a:t>
            </a:r>
            <a:r>
              <a:rPr lang="nl-NL" sz="2400" dirty="0">
                <a:ea typeface="+mj-lt"/>
                <a:cs typeface="+mj-lt"/>
              </a:rPr>
              <a:t> se </a:t>
            </a:r>
            <a:r>
              <a:rPr lang="nl-NL" sz="2400" b="1" dirty="0" err="1">
                <a:ea typeface="+mj-lt"/>
                <a:cs typeface="+mj-lt"/>
              </a:rPr>
              <a:t>aktivnost</a:t>
            </a:r>
            <a:r>
              <a:rPr lang="nl-NL" sz="2400" b="1" dirty="0">
                <a:ea typeface="+mj-lt"/>
                <a:cs typeface="+mj-lt"/>
              </a:rPr>
              <a:t> </a:t>
            </a:r>
            <a:r>
              <a:rPr lang="nl-NL" sz="2400" b="1" dirty="0" err="1">
                <a:ea typeface="+mj-lt"/>
                <a:cs typeface="+mj-lt"/>
              </a:rPr>
              <a:t>nastavlja</a:t>
            </a:r>
            <a:r>
              <a:rPr lang="nl-NL" sz="2400" dirty="0">
                <a:ea typeface="+mj-lt"/>
                <a:cs typeface="+mj-lt"/>
              </a:rPr>
              <a:t>.</a:t>
            </a:r>
            <a:endParaRPr lang="en-US" dirty="0"/>
          </a:p>
          <a:p>
            <a:pPr algn="just"/>
            <a:endParaRPr lang="nl-NL" sz="2400" dirty="0"/>
          </a:p>
          <a:p>
            <a:pPr algn="just"/>
            <a:r>
              <a:rPr lang="nl-NL" sz="2400" dirty="0" err="1"/>
              <a:t>Aktivnost</a:t>
            </a:r>
            <a:r>
              <a:rPr lang="nl-NL" sz="2400" dirty="0"/>
              <a:t> je u </a:t>
            </a:r>
            <a:r>
              <a:rPr lang="nl-NL" sz="2400" dirty="0" err="1"/>
              <a:t>ovom</a:t>
            </a:r>
            <a:r>
              <a:rPr lang="nl-NL" sz="2400" dirty="0"/>
              <a:t> </a:t>
            </a:r>
            <a:r>
              <a:rPr lang="nl-NL" sz="2400" dirty="0" err="1"/>
              <a:t>trenutku</a:t>
            </a:r>
            <a:r>
              <a:rPr lang="nl-NL" sz="2400" dirty="0"/>
              <a:t> u </a:t>
            </a:r>
            <a:r>
              <a:rPr lang="nl-NL" sz="2400" dirty="0" err="1"/>
              <a:t>fokusu</a:t>
            </a:r>
            <a:r>
              <a:rPr lang="nl-NL" sz="2400" dirty="0"/>
              <a:t> i </a:t>
            </a:r>
            <a:r>
              <a:rPr lang="nl-NL" sz="2400" dirty="0" err="1"/>
              <a:t>moguća</a:t>
            </a:r>
            <a:r>
              <a:rPr lang="nl-NL" sz="2400" dirty="0"/>
              <a:t> je </a:t>
            </a:r>
            <a:r>
              <a:rPr lang="nl-NL" sz="2400" dirty="0" err="1"/>
              <a:t>interakcija</a:t>
            </a:r>
            <a:r>
              <a:rPr lang="nl-NL" sz="2400" dirty="0"/>
              <a:t> sa UI-om.</a:t>
            </a:r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299988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8520EA-2843-4F59-BA3E-C5B853A3FDB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8451" y="1544638"/>
            <a:ext cx="8611781" cy="4475162"/>
          </a:xfrm>
        </p:spPr>
        <p:txBody>
          <a:bodyPr vert="horz" lIns="0" tIns="0" rIns="0" bIns="0" rtlCol="0" anchor="t">
            <a:noAutofit/>
          </a:bodyPr>
          <a:lstStyle/>
          <a:p>
            <a:pPr algn="just"/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Životni</a:t>
            </a:r>
            <a:r>
              <a:rPr lang="nl-NL" dirty="0"/>
              <a:t> </a:t>
            </a:r>
            <a:r>
              <a:rPr lang="nl-NL" dirty="0" err="1"/>
              <a:t>ciklus</a:t>
            </a:r>
            <a:r>
              <a:rPr lang="nl-NL" dirty="0"/>
              <a:t> </a:t>
            </a:r>
            <a:r>
              <a:rPr lang="nl-NL" dirty="0" err="1"/>
              <a:t>Aktivnosti</a:t>
            </a:r>
            <a:r>
              <a:rPr lang="nl-NL" dirty="0"/>
              <a:t> – </a:t>
            </a:r>
            <a:r>
              <a:rPr lang="nl-NL" dirty="0" err="1"/>
              <a:t>onpause</a:t>
            </a:r>
            <a:r>
              <a:rPr lang="nl-NL" dirty="0"/>
              <a:t>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D2A080-DA64-4F5C-9131-47EB793B4410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>
                <a:ea typeface="+mn-lt"/>
                <a:cs typeface="+mn-lt"/>
              </a:rPr>
              <a:t>ACTIVITY</a:t>
            </a:r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4EEF792A-7245-1449-6C6C-32E4EEF5FA5B}"/>
              </a:ext>
            </a:extLst>
          </p:cNvPr>
          <p:cNvSpPr txBox="1">
            <a:spLocks/>
          </p:cNvSpPr>
          <p:nvPr/>
        </p:nvSpPr>
        <p:spPr bwMode="auto">
          <a:xfrm>
            <a:off x="627773" y="1840666"/>
            <a:ext cx="10674548" cy="17012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 kern="1200" baseline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2pPr>
            <a:lvl3pPr marL="18097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3pPr>
            <a:lvl4pPr marL="361950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4pPr>
            <a:lvl5pPr marL="54292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5pPr>
            <a:lvl6pPr marL="71437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nl-NL" sz="2400" dirty="0" err="1">
                <a:ea typeface="+mj-lt"/>
                <a:cs typeface="+mj-lt"/>
              </a:rPr>
              <a:t>Ova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metoda</a:t>
            </a:r>
            <a:r>
              <a:rPr lang="nl-NL" sz="2400" dirty="0">
                <a:ea typeface="+mj-lt"/>
                <a:cs typeface="+mj-lt"/>
              </a:rPr>
              <a:t> se </a:t>
            </a:r>
            <a:r>
              <a:rPr lang="nl-NL" sz="2400" dirty="0" err="1">
                <a:ea typeface="+mj-lt"/>
                <a:cs typeface="+mj-lt"/>
              </a:rPr>
              <a:t>poziva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kada</a:t>
            </a:r>
            <a:r>
              <a:rPr lang="nl-NL" sz="2400" dirty="0">
                <a:ea typeface="+mj-lt"/>
                <a:cs typeface="+mj-lt"/>
              </a:rPr>
              <a:t> se </a:t>
            </a:r>
            <a:r>
              <a:rPr lang="nl-NL" sz="2400" dirty="0" err="1">
                <a:ea typeface="+mj-lt"/>
                <a:cs typeface="+mj-lt"/>
              </a:rPr>
              <a:t>aplikacija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pauzira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ali</a:t>
            </a:r>
            <a:r>
              <a:rPr lang="nl-NL" sz="2400" dirty="0">
                <a:ea typeface="+mj-lt"/>
                <a:cs typeface="+mj-lt"/>
              </a:rPr>
              <a:t> i pre </a:t>
            </a:r>
            <a:r>
              <a:rPr lang="nl-NL" sz="2400" dirty="0" err="1">
                <a:ea typeface="+mj-lt"/>
                <a:cs typeface="+mj-lt"/>
              </a:rPr>
              <a:t>nego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što</a:t>
            </a:r>
            <a:r>
              <a:rPr lang="nl-NL" sz="2400" dirty="0">
                <a:ea typeface="+mj-lt"/>
                <a:cs typeface="+mj-lt"/>
              </a:rPr>
              <a:t> se </a:t>
            </a:r>
            <a:r>
              <a:rPr lang="nl-NL" sz="2400" dirty="0" err="1">
                <a:ea typeface="+mj-lt"/>
                <a:cs typeface="+mj-lt"/>
              </a:rPr>
              <a:t>aplikacija</a:t>
            </a:r>
            <a:r>
              <a:rPr lang="nl-NL" sz="2400" dirty="0">
                <a:ea typeface="+mj-lt"/>
                <a:cs typeface="+mj-lt"/>
              </a:rPr>
              <a:t> u </a:t>
            </a:r>
            <a:r>
              <a:rPr lang="nl-NL" sz="2400" dirty="0" err="1">
                <a:ea typeface="+mj-lt"/>
                <a:cs typeface="+mj-lt"/>
              </a:rPr>
              <a:t>potpunosti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zaustavi</a:t>
            </a:r>
            <a:r>
              <a:rPr lang="nl-NL" sz="2400" dirty="0">
                <a:ea typeface="+mj-lt"/>
                <a:cs typeface="+mj-lt"/>
              </a:rPr>
              <a:t>. Ako se </a:t>
            </a:r>
            <a:r>
              <a:rPr lang="nl-NL" sz="2400" dirty="0" err="1">
                <a:ea typeface="+mj-lt"/>
                <a:cs typeface="+mj-lt"/>
              </a:rPr>
              <a:t>aktivnost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dirty="0" err="1">
                <a:ea typeface="+mj-lt"/>
                <a:cs typeface="+mj-lt"/>
              </a:rPr>
              <a:t>samo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pauzira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nakon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ove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metode</a:t>
            </a:r>
            <a:r>
              <a:rPr lang="nl-NL" sz="2400" dirty="0">
                <a:ea typeface="+mj-lt"/>
                <a:cs typeface="+mj-lt"/>
              </a:rPr>
              <a:t> se </a:t>
            </a:r>
            <a:r>
              <a:rPr lang="nl-NL" sz="2400" dirty="0" err="1">
                <a:ea typeface="+mj-lt"/>
                <a:cs typeface="+mj-lt"/>
              </a:rPr>
              <a:t>poziva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metoda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b="1" dirty="0" err="1">
                <a:ea typeface="+mj-lt"/>
                <a:cs typeface="+mj-lt"/>
              </a:rPr>
              <a:t>onResume</a:t>
            </a:r>
            <a:r>
              <a:rPr lang="nl-NL" sz="2400" b="1" dirty="0">
                <a:ea typeface="+mj-lt"/>
                <a:cs typeface="+mj-lt"/>
              </a:rPr>
              <a:t>()</a:t>
            </a:r>
            <a:r>
              <a:rPr lang="nl-NL" sz="2400" dirty="0">
                <a:ea typeface="+mj-lt"/>
                <a:cs typeface="+mj-lt"/>
              </a:rPr>
              <a:t>, dok u </a:t>
            </a:r>
            <a:r>
              <a:rPr lang="nl-NL" sz="2400" dirty="0" err="1">
                <a:ea typeface="+mj-lt"/>
                <a:cs typeface="+mj-lt"/>
              </a:rPr>
              <a:t>slučaju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zaustavljanja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rada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aktivnosti</a:t>
            </a:r>
            <a:r>
              <a:rPr lang="nl-NL" sz="2400" dirty="0">
                <a:ea typeface="+mj-lt"/>
                <a:cs typeface="+mj-lt"/>
              </a:rPr>
              <a:t> po </a:t>
            </a:r>
            <a:r>
              <a:rPr lang="nl-NL" sz="2400" dirty="0" err="1">
                <a:ea typeface="+mj-lt"/>
                <a:cs typeface="+mj-lt"/>
              </a:rPr>
              <a:t>završetku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ove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metode</a:t>
            </a:r>
            <a:r>
              <a:rPr lang="nl-NL" sz="2400" dirty="0">
                <a:ea typeface="+mj-lt"/>
                <a:cs typeface="+mj-lt"/>
              </a:rPr>
              <a:t> se </a:t>
            </a:r>
            <a:r>
              <a:rPr lang="nl-NL" sz="2400" dirty="0" err="1">
                <a:ea typeface="+mj-lt"/>
                <a:cs typeface="+mj-lt"/>
              </a:rPr>
              <a:t>poziva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metoda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b="1" dirty="0" err="1">
                <a:ea typeface="+mj-lt"/>
                <a:cs typeface="+mj-lt"/>
              </a:rPr>
              <a:t>onStop</a:t>
            </a:r>
            <a:r>
              <a:rPr lang="nl-NL" sz="2400" b="1" dirty="0">
                <a:ea typeface="+mj-lt"/>
                <a:cs typeface="+mj-lt"/>
              </a:rPr>
              <a:t>()</a:t>
            </a:r>
            <a:r>
              <a:rPr lang="nl-NL" sz="2400" dirty="0">
                <a:ea typeface="+mj-lt"/>
                <a:cs typeface="+mj-lt"/>
              </a:rPr>
              <a:t>.</a:t>
            </a:r>
            <a:endParaRPr lang="en-US" dirty="0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089682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8520EA-2843-4F59-BA3E-C5B853A3FDB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8451" y="1544638"/>
            <a:ext cx="8611781" cy="4475162"/>
          </a:xfrm>
        </p:spPr>
        <p:txBody>
          <a:bodyPr vert="horz" lIns="0" tIns="0" rIns="0" bIns="0" rtlCol="0" anchor="t">
            <a:noAutofit/>
          </a:bodyPr>
          <a:lstStyle/>
          <a:p>
            <a:pPr algn="just"/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Životni</a:t>
            </a:r>
            <a:r>
              <a:rPr lang="nl-NL" dirty="0"/>
              <a:t> </a:t>
            </a:r>
            <a:r>
              <a:rPr lang="nl-NL" dirty="0" err="1"/>
              <a:t>ciklus</a:t>
            </a:r>
            <a:r>
              <a:rPr lang="nl-NL" dirty="0"/>
              <a:t> </a:t>
            </a:r>
            <a:r>
              <a:rPr lang="nl-NL" dirty="0" err="1"/>
              <a:t>Aktivnosti</a:t>
            </a:r>
            <a:r>
              <a:rPr lang="nl-NL" dirty="0"/>
              <a:t> – </a:t>
            </a:r>
            <a:r>
              <a:rPr lang="nl-NL" dirty="0" err="1"/>
              <a:t>onstop</a:t>
            </a:r>
            <a:r>
              <a:rPr lang="nl-NL" dirty="0"/>
              <a:t>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D2A080-DA64-4F5C-9131-47EB793B4410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>
                <a:ea typeface="+mn-lt"/>
                <a:cs typeface="+mn-lt"/>
              </a:rPr>
              <a:t>ACTIVITY</a:t>
            </a:r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4EEF792A-7245-1449-6C6C-32E4EEF5FA5B}"/>
              </a:ext>
            </a:extLst>
          </p:cNvPr>
          <p:cNvSpPr txBox="1">
            <a:spLocks/>
          </p:cNvSpPr>
          <p:nvPr/>
        </p:nvSpPr>
        <p:spPr bwMode="auto">
          <a:xfrm>
            <a:off x="627773" y="1840666"/>
            <a:ext cx="10674548" cy="17012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 kern="1200" baseline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2pPr>
            <a:lvl3pPr marL="18097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3pPr>
            <a:lvl4pPr marL="361950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4pPr>
            <a:lvl5pPr marL="54292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5pPr>
            <a:lvl6pPr marL="71437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nl-NL" sz="2400" dirty="0" err="1">
                <a:ea typeface="+mj-lt"/>
                <a:cs typeface="+mj-lt"/>
              </a:rPr>
              <a:t>Ova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metoda</a:t>
            </a:r>
            <a:r>
              <a:rPr lang="nl-NL" sz="2400" dirty="0">
                <a:ea typeface="+mj-lt"/>
                <a:cs typeface="+mj-lt"/>
              </a:rPr>
              <a:t> se </a:t>
            </a:r>
            <a:r>
              <a:rPr lang="nl-NL" sz="2400" dirty="0" err="1">
                <a:ea typeface="+mj-lt"/>
                <a:cs typeface="+mj-lt"/>
              </a:rPr>
              <a:t>pokreće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b="1" dirty="0" err="1">
                <a:ea typeface="+mj-lt"/>
                <a:cs typeface="+mj-lt"/>
              </a:rPr>
              <a:t>nakon</a:t>
            </a:r>
            <a:r>
              <a:rPr lang="nl-NL" sz="2400" b="1" dirty="0">
                <a:ea typeface="+mj-lt"/>
                <a:cs typeface="+mj-lt"/>
              </a:rPr>
              <a:t> </a:t>
            </a:r>
            <a:r>
              <a:rPr lang="nl-NL" sz="2400" b="1" dirty="0" err="1">
                <a:ea typeface="+mj-lt"/>
                <a:cs typeface="+mj-lt"/>
              </a:rPr>
              <a:t>što</a:t>
            </a:r>
            <a:r>
              <a:rPr lang="nl-NL" sz="2400" b="1" dirty="0">
                <a:ea typeface="+mj-lt"/>
                <a:cs typeface="+mj-lt"/>
              </a:rPr>
              <a:t> </a:t>
            </a:r>
            <a:r>
              <a:rPr lang="nl-NL" sz="2400" b="1" dirty="0" err="1">
                <a:ea typeface="+mj-lt"/>
                <a:cs typeface="+mj-lt"/>
              </a:rPr>
              <a:t>aktivnost</a:t>
            </a:r>
            <a:r>
              <a:rPr lang="nl-NL" sz="2400" b="1" dirty="0">
                <a:ea typeface="+mj-lt"/>
                <a:cs typeface="+mj-lt"/>
              </a:rPr>
              <a:t> </a:t>
            </a:r>
            <a:r>
              <a:rPr lang="nl-NL" sz="2400" b="1" dirty="0" err="1">
                <a:ea typeface="+mj-lt"/>
                <a:cs typeface="+mj-lt"/>
              </a:rPr>
              <a:t>postaje</a:t>
            </a:r>
            <a:r>
              <a:rPr lang="nl-NL" sz="2400" b="1" dirty="0">
                <a:ea typeface="+mj-lt"/>
                <a:cs typeface="+mj-lt"/>
              </a:rPr>
              <a:t> </a:t>
            </a:r>
            <a:r>
              <a:rPr lang="nl-NL" sz="2400" b="1" dirty="0" err="1">
                <a:ea typeface="+mj-lt"/>
                <a:cs typeface="+mj-lt"/>
              </a:rPr>
              <a:t>nevidljiva</a:t>
            </a:r>
            <a:r>
              <a:rPr lang="nl-NL" sz="2400" dirty="0">
                <a:ea typeface="+mj-lt"/>
                <a:cs typeface="+mj-lt"/>
              </a:rPr>
              <a:t>. </a:t>
            </a:r>
            <a:r>
              <a:rPr lang="nl-NL" sz="2400" dirty="0" err="1">
                <a:ea typeface="+mj-lt"/>
                <a:cs typeface="+mj-lt"/>
              </a:rPr>
              <a:t>Razlog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može</a:t>
            </a:r>
            <a:r>
              <a:rPr lang="nl-NL" sz="2400" dirty="0">
                <a:ea typeface="+mj-lt"/>
                <a:cs typeface="+mj-lt"/>
              </a:rPr>
              <a:t> da </a:t>
            </a:r>
            <a:r>
              <a:rPr lang="nl-NL" sz="2400" dirty="0" err="1">
                <a:ea typeface="+mj-lt"/>
                <a:cs typeface="+mj-lt"/>
              </a:rPr>
              <a:t>bude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akcija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koju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izvrši</a:t>
            </a:r>
            <a:r>
              <a:rPr lang="nl-NL" sz="2400" dirty="0">
                <a:ea typeface="+mj-lt"/>
                <a:cs typeface="+mj-lt"/>
              </a:rPr>
              <a:t> korisnik/</a:t>
            </a:r>
            <a:r>
              <a:rPr lang="nl-NL" sz="2400" dirty="0" err="1">
                <a:ea typeface="+mj-lt"/>
                <a:cs typeface="+mj-lt"/>
              </a:rPr>
              <a:t>android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tako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što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iz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nekog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razoga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b="1" dirty="0" err="1">
                <a:ea typeface="+mj-lt"/>
                <a:cs typeface="+mj-lt"/>
              </a:rPr>
              <a:t>potisnu</a:t>
            </a:r>
            <a:r>
              <a:rPr lang="nl-NL" sz="2400" b="1" dirty="0">
                <a:ea typeface="+mj-lt"/>
                <a:cs typeface="+mj-lt"/>
              </a:rPr>
              <a:t> </a:t>
            </a:r>
            <a:r>
              <a:rPr lang="nl-NL" sz="2400" b="1" dirty="0" err="1">
                <a:ea typeface="+mj-lt"/>
                <a:cs typeface="+mj-lt"/>
              </a:rPr>
              <a:t>našu</a:t>
            </a:r>
            <a:r>
              <a:rPr lang="nl-NL" sz="2400" b="1" dirty="0">
                <a:ea typeface="+mj-lt"/>
                <a:cs typeface="+mj-lt"/>
              </a:rPr>
              <a:t> </a:t>
            </a:r>
            <a:r>
              <a:rPr lang="nl-NL" sz="2400" b="1" dirty="0" err="1">
                <a:ea typeface="+mj-lt"/>
                <a:cs typeface="+mj-lt"/>
              </a:rPr>
              <a:t>iz</a:t>
            </a:r>
            <a:r>
              <a:rPr lang="nl-NL" sz="2400" b="1" dirty="0">
                <a:ea typeface="+mj-lt"/>
                <a:cs typeface="+mj-lt"/>
              </a:rPr>
              <a:t> </a:t>
            </a:r>
            <a:r>
              <a:rPr lang="nl-NL" sz="2400" b="1" dirty="0" err="1">
                <a:ea typeface="+mj-lt"/>
                <a:cs typeface="+mj-lt"/>
              </a:rPr>
              <a:t>prvog</a:t>
            </a:r>
            <a:r>
              <a:rPr lang="nl-NL" sz="2400" b="1" dirty="0">
                <a:ea typeface="+mj-lt"/>
                <a:cs typeface="+mj-lt"/>
              </a:rPr>
              <a:t> </a:t>
            </a:r>
            <a:r>
              <a:rPr lang="nl-NL" sz="2400" b="1" dirty="0" err="1">
                <a:ea typeface="+mj-lt"/>
                <a:cs typeface="+mj-lt"/>
              </a:rPr>
              <a:t>plana</a:t>
            </a:r>
            <a:r>
              <a:rPr lang="nl-NL" sz="2400" dirty="0">
                <a:ea typeface="+mj-lt"/>
                <a:cs typeface="+mj-lt"/>
              </a:rPr>
              <a:t>, </a:t>
            </a:r>
            <a:r>
              <a:rPr lang="nl-NL" sz="2400" dirty="0" err="1">
                <a:ea typeface="+mj-lt"/>
                <a:cs typeface="+mj-lt"/>
              </a:rPr>
              <a:t>najčešće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zbog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neke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druge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aplikacije</a:t>
            </a:r>
            <a:r>
              <a:rPr lang="nl-NL" sz="2400" dirty="0">
                <a:ea typeface="+mj-lt"/>
                <a:cs typeface="+mj-lt"/>
              </a:rPr>
              <a:t> (</a:t>
            </a:r>
            <a:r>
              <a:rPr lang="nl-NL" sz="2400" dirty="0" err="1">
                <a:ea typeface="+mj-lt"/>
                <a:cs typeface="+mj-lt"/>
              </a:rPr>
              <a:t>npr</a:t>
            </a:r>
            <a:r>
              <a:rPr lang="nl-NL" sz="2400" dirty="0">
                <a:ea typeface="+mj-lt"/>
                <a:cs typeface="+mj-lt"/>
              </a:rPr>
              <a:t>. </a:t>
            </a:r>
            <a:r>
              <a:rPr lang="nl-NL" sz="2400" dirty="0" err="1">
                <a:ea typeface="+mj-lt"/>
                <a:cs typeface="+mj-lt"/>
              </a:rPr>
              <a:t>primamo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poziv</a:t>
            </a:r>
            <a:r>
              <a:rPr lang="nl-NL" sz="2400" dirty="0">
                <a:ea typeface="+mj-lt"/>
                <a:cs typeface="+mj-lt"/>
              </a:rPr>
              <a:t> dok </a:t>
            </a:r>
            <a:r>
              <a:rPr lang="nl-NL" sz="2400" dirty="0" err="1">
                <a:ea typeface="+mj-lt"/>
                <a:cs typeface="+mj-lt"/>
              </a:rPr>
              <a:t>radi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naša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aplikacija</a:t>
            </a:r>
            <a:r>
              <a:rPr lang="nl-NL" sz="2400" dirty="0">
                <a:ea typeface="+mj-lt"/>
                <a:cs typeface="+mj-lt"/>
              </a:rPr>
              <a:t>). </a:t>
            </a:r>
            <a:r>
              <a:rPr lang="nl-NL" sz="2400" dirty="0" err="1">
                <a:ea typeface="+mj-lt"/>
                <a:cs typeface="+mj-lt"/>
              </a:rPr>
              <a:t>Aplikacija</a:t>
            </a:r>
            <a:r>
              <a:rPr lang="nl-NL" sz="2400" dirty="0">
                <a:ea typeface="+mj-lt"/>
                <a:cs typeface="+mj-lt"/>
              </a:rPr>
              <a:t> se u </a:t>
            </a:r>
            <a:r>
              <a:rPr lang="nl-NL" sz="2400" dirty="0" err="1">
                <a:ea typeface="+mj-lt"/>
                <a:cs typeface="+mj-lt"/>
              </a:rPr>
              <a:t>tom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trenutku</a:t>
            </a:r>
            <a:r>
              <a:rPr lang="nl-NL" sz="2400" dirty="0">
                <a:ea typeface="+mj-lt"/>
                <a:cs typeface="+mj-lt"/>
              </a:rPr>
              <a:t> ne </a:t>
            </a:r>
            <a:r>
              <a:rPr lang="nl-NL" sz="2400" dirty="0" err="1">
                <a:ea typeface="+mj-lt"/>
                <a:cs typeface="+mj-lt"/>
              </a:rPr>
              <a:t>vidi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ali</a:t>
            </a:r>
            <a:r>
              <a:rPr lang="nl-NL" sz="2400" dirty="0">
                <a:ea typeface="+mj-lt"/>
                <a:cs typeface="+mj-lt"/>
              </a:rPr>
              <a:t> i se </a:t>
            </a:r>
            <a:r>
              <a:rPr lang="nl-NL" sz="2400" b="1" dirty="0">
                <a:ea typeface="+mj-lt"/>
                <a:cs typeface="+mj-lt"/>
              </a:rPr>
              <a:t>i </a:t>
            </a:r>
            <a:r>
              <a:rPr lang="nl-NL" sz="2400" b="1" dirty="0" err="1">
                <a:ea typeface="+mj-lt"/>
                <a:cs typeface="+mj-lt"/>
              </a:rPr>
              <a:t>dalje</a:t>
            </a:r>
            <a:r>
              <a:rPr lang="nl-NL" sz="2400" b="1" dirty="0">
                <a:ea typeface="+mj-lt"/>
                <a:cs typeface="+mj-lt"/>
              </a:rPr>
              <a:t> </a:t>
            </a:r>
            <a:r>
              <a:rPr lang="nl-NL" sz="2400" b="1" dirty="0" err="1">
                <a:ea typeface="+mj-lt"/>
                <a:cs typeface="+mj-lt"/>
              </a:rPr>
              <a:t>izvršava</a:t>
            </a:r>
            <a:r>
              <a:rPr lang="nl-NL" sz="2400" b="1" dirty="0">
                <a:ea typeface="+mj-lt"/>
                <a:cs typeface="+mj-lt"/>
              </a:rPr>
              <a:t> u </a:t>
            </a:r>
            <a:r>
              <a:rPr lang="nl-NL" sz="2400" b="1" dirty="0" err="1">
                <a:ea typeface="+mj-lt"/>
                <a:cs typeface="+mj-lt"/>
              </a:rPr>
              <a:t>pozdini</a:t>
            </a:r>
            <a:r>
              <a:rPr lang="nl-NL" sz="2400" dirty="0">
                <a:ea typeface="+mj-lt"/>
                <a:cs typeface="+mj-lt"/>
              </a:rPr>
              <a:t>.</a:t>
            </a:r>
            <a:endParaRPr lang="en-US" dirty="0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225460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8520EA-2843-4F59-BA3E-C5B853A3FDB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8451" y="1544638"/>
            <a:ext cx="8611781" cy="4475162"/>
          </a:xfrm>
        </p:spPr>
        <p:txBody>
          <a:bodyPr vert="horz" lIns="0" tIns="0" rIns="0" bIns="0" rtlCol="0" anchor="t">
            <a:noAutofit/>
          </a:bodyPr>
          <a:lstStyle/>
          <a:p>
            <a:pPr algn="just"/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Životni</a:t>
            </a:r>
            <a:r>
              <a:rPr lang="nl-NL" dirty="0"/>
              <a:t> </a:t>
            </a:r>
            <a:r>
              <a:rPr lang="nl-NL" dirty="0" err="1"/>
              <a:t>ciklus</a:t>
            </a:r>
            <a:r>
              <a:rPr lang="nl-NL" dirty="0"/>
              <a:t> </a:t>
            </a:r>
            <a:r>
              <a:rPr lang="nl-NL" dirty="0" err="1"/>
              <a:t>Aktivnosti</a:t>
            </a:r>
            <a:r>
              <a:rPr lang="nl-NL" dirty="0"/>
              <a:t> – </a:t>
            </a:r>
            <a:r>
              <a:rPr lang="nl-NL" dirty="0" err="1"/>
              <a:t>onREstart</a:t>
            </a:r>
            <a:r>
              <a:rPr lang="nl-NL" dirty="0"/>
              <a:t>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D2A080-DA64-4F5C-9131-47EB793B4410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>
                <a:ea typeface="+mn-lt"/>
                <a:cs typeface="+mn-lt"/>
              </a:rPr>
              <a:t>ACTIVITY</a:t>
            </a:r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4EEF792A-7245-1449-6C6C-32E4EEF5FA5B}"/>
              </a:ext>
            </a:extLst>
          </p:cNvPr>
          <p:cNvSpPr txBox="1">
            <a:spLocks/>
          </p:cNvSpPr>
          <p:nvPr/>
        </p:nvSpPr>
        <p:spPr bwMode="auto">
          <a:xfrm>
            <a:off x="627773" y="1840666"/>
            <a:ext cx="10674548" cy="21069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 kern="1200" baseline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2pPr>
            <a:lvl3pPr marL="18097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3pPr>
            <a:lvl4pPr marL="361950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4pPr>
            <a:lvl5pPr marL="54292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5pPr>
            <a:lvl6pPr marL="71437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nl-NL" sz="2400" dirty="0" err="1">
                <a:ea typeface="+mj-lt"/>
                <a:cs typeface="+mj-lt"/>
              </a:rPr>
              <a:t>Ova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metoda</a:t>
            </a:r>
            <a:r>
              <a:rPr lang="nl-NL" sz="2400" dirty="0">
                <a:ea typeface="+mj-lt"/>
                <a:cs typeface="+mj-lt"/>
              </a:rPr>
              <a:t> se </a:t>
            </a:r>
            <a:r>
              <a:rPr lang="nl-NL" sz="2400" dirty="0" err="1">
                <a:ea typeface="+mj-lt"/>
                <a:cs typeface="+mj-lt"/>
              </a:rPr>
              <a:t>poziva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pri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restartovanju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aktivnosti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b="1" dirty="0">
                <a:ea typeface="+mj-lt"/>
                <a:cs typeface="+mj-lt"/>
              </a:rPr>
              <a:t>pre </a:t>
            </a:r>
            <a:r>
              <a:rPr lang="nl-NL" sz="2400" b="1" dirty="0" err="1">
                <a:ea typeface="+mj-lt"/>
                <a:cs typeface="+mj-lt"/>
              </a:rPr>
              <a:t>nego</a:t>
            </a:r>
            <a:r>
              <a:rPr lang="nl-NL" sz="2400" b="1" dirty="0">
                <a:ea typeface="+mj-lt"/>
                <a:cs typeface="+mj-lt"/>
              </a:rPr>
              <a:t> </a:t>
            </a:r>
            <a:r>
              <a:rPr lang="nl-NL" sz="2400" b="1" dirty="0" err="1">
                <a:ea typeface="+mj-lt"/>
                <a:cs typeface="+mj-lt"/>
              </a:rPr>
              <a:t>što</a:t>
            </a:r>
            <a:r>
              <a:rPr lang="nl-NL" sz="2400" b="1" dirty="0">
                <a:ea typeface="+mj-lt"/>
                <a:cs typeface="+mj-lt"/>
              </a:rPr>
              <a:t> </a:t>
            </a:r>
            <a:r>
              <a:rPr lang="nl-NL" sz="2400" b="1" dirty="0" err="1">
                <a:ea typeface="+mj-lt"/>
                <a:cs typeface="+mj-lt"/>
              </a:rPr>
              <a:t>aktivnost</a:t>
            </a:r>
            <a:r>
              <a:rPr lang="nl-NL" sz="2400" b="1" dirty="0">
                <a:ea typeface="+mj-lt"/>
                <a:cs typeface="+mj-lt"/>
              </a:rPr>
              <a:t> </a:t>
            </a:r>
            <a:r>
              <a:rPr lang="nl-NL" sz="2400" b="1" dirty="0" err="1">
                <a:ea typeface="+mj-lt"/>
                <a:cs typeface="+mj-lt"/>
              </a:rPr>
              <a:t>postane</a:t>
            </a:r>
            <a:r>
              <a:rPr lang="nl-NL" sz="2400" b="1" dirty="0">
                <a:ea typeface="+mj-lt"/>
                <a:cs typeface="+mj-lt"/>
              </a:rPr>
              <a:t> </a:t>
            </a:r>
            <a:r>
              <a:rPr lang="nl-NL" sz="2400" b="1" dirty="0" err="1">
                <a:ea typeface="+mj-lt"/>
                <a:cs typeface="+mj-lt"/>
              </a:rPr>
              <a:t>vidljiva</a:t>
            </a:r>
            <a:r>
              <a:rPr lang="nl-NL" sz="2400" dirty="0">
                <a:ea typeface="+mj-lt"/>
                <a:cs typeface="+mj-lt"/>
              </a:rPr>
              <a:t>. </a:t>
            </a:r>
            <a:r>
              <a:rPr lang="nl-NL" sz="2400" dirty="0" err="1">
                <a:ea typeface="+mj-lt"/>
                <a:cs typeface="+mj-lt"/>
              </a:rPr>
              <a:t>Ova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metoda</a:t>
            </a:r>
            <a:r>
              <a:rPr lang="nl-NL" sz="2400" dirty="0">
                <a:ea typeface="+mj-lt"/>
                <a:cs typeface="+mj-lt"/>
              </a:rPr>
              <a:t> se </a:t>
            </a:r>
            <a:r>
              <a:rPr lang="nl-NL" sz="2400" dirty="0" err="1">
                <a:ea typeface="+mj-lt"/>
                <a:cs typeface="+mj-lt"/>
              </a:rPr>
              <a:t>poziva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posle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metode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b="1" dirty="0" err="1">
                <a:ea typeface="+mj-lt"/>
                <a:cs typeface="+mj-lt"/>
              </a:rPr>
              <a:t>onStop</a:t>
            </a:r>
            <a:r>
              <a:rPr lang="nl-NL" sz="2400" b="1" dirty="0">
                <a:ea typeface="+mj-lt"/>
                <a:cs typeface="+mj-lt"/>
              </a:rPr>
              <a:t>()</a:t>
            </a:r>
            <a:r>
              <a:rPr lang="nl-NL" sz="2400" dirty="0">
                <a:ea typeface="+mj-lt"/>
                <a:cs typeface="+mj-lt"/>
              </a:rPr>
              <a:t>, i </a:t>
            </a:r>
            <a:r>
              <a:rPr lang="nl-NL" sz="2400" dirty="0" err="1">
                <a:ea typeface="+mj-lt"/>
                <a:cs typeface="+mj-lt"/>
              </a:rPr>
              <a:t>može</a:t>
            </a:r>
            <a:r>
              <a:rPr lang="nl-NL" sz="2400" dirty="0">
                <a:ea typeface="+mj-lt"/>
                <a:cs typeface="+mj-lt"/>
              </a:rPr>
              <a:t> se </a:t>
            </a:r>
            <a:r>
              <a:rPr lang="nl-NL" sz="2400" dirty="0" err="1">
                <a:ea typeface="+mj-lt"/>
                <a:cs typeface="+mj-lt"/>
              </a:rPr>
              <a:t>zaključiti</a:t>
            </a:r>
            <a:r>
              <a:rPr lang="nl-NL" sz="2400" dirty="0">
                <a:ea typeface="+mj-lt"/>
                <a:cs typeface="+mj-lt"/>
              </a:rPr>
              <a:t> da se </a:t>
            </a:r>
            <a:r>
              <a:rPr lang="nl-NL" sz="2400" dirty="0" err="1">
                <a:ea typeface="+mj-lt"/>
                <a:cs typeface="+mj-lt"/>
              </a:rPr>
              <a:t>ova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metoda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poziva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svaki</a:t>
            </a:r>
            <a:r>
              <a:rPr lang="nl-NL" sz="2400" dirty="0">
                <a:ea typeface="+mj-lt"/>
                <a:cs typeface="+mj-lt"/>
              </a:rPr>
              <a:t> put </a:t>
            </a:r>
            <a:r>
              <a:rPr lang="nl-NL" sz="2400" dirty="0" err="1">
                <a:ea typeface="+mj-lt"/>
                <a:cs typeface="+mj-lt"/>
              </a:rPr>
              <a:t>kada</a:t>
            </a:r>
            <a:r>
              <a:rPr lang="nl-NL" sz="2400" dirty="0">
                <a:ea typeface="+mj-lt"/>
                <a:cs typeface="+mj-lt"/>
              </a:rPr>
              <a:t> i </a:t>
            </a:r>
            <a:r>
              <a:rPr lang="nl-NL" sz="2400" dirty="0" err="1">
                <a:ea typeface="+mj-lt"/>
                <a:cs typeface="+mj-lt"/>
              </a:rPr>
              <a:t>metoda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onStart</a:t>
            </a:r>
            <a:r>
              <a:rPr lang="nl-NL" sz="2400" dirty="0">
                <a:ea typeface="+mj-lt"/>
                <a:cs typeface="+mj-lt"/>
              </a:rPr>
              <a:t>().</a:t>
            </a:r>
            <a:endParaRPr lang="en-US" dirty="0">
              <a:ea typeface="+mj-lt"/>
              <a:cs typeface="+mj-lt"/>
            </a:endParaRPr>
          </a:p>
          <a:p>
            <a:pPr algn="just"/>
            <a:br>
              <a:rPr lang="nl-NL" sz="2400" dirty="0">
                <a:ea typeface="+mj-lt"/>
                <a:cs typeface="+mj-lt"/>
              </a:rPr>
            </a:br>
            <a:r>
              <a:rPr lang="nl-NL" sz="2400" dirty="0" err="1">
                <a:ea typeface="+mj-lt"/>
                <a:cs typeface="+mj-lt"/>
              </a:rPr>
              <a:t>Ova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metoda</a:t>
            </a:r>
            <a:r>
              <a:rPr lang="nl-NL" sz="2400" dirty="0">
                <a:ea typeface="+mj-lt"/>
                <a:cs typeface="+mj-lt"/>
              </a:rPr>
              <a:t> se NE IZVRŠAVA:</a:t>
            </a:r>
            <a:endParaRPr lang="en-US">
              <a:ea typeface="+mj-lt"/>
              <a:cs typeface="+mj-lt"/>
            </a:endParaRPr>
          </a:p>
          <a:p>
            <a:pPr algn="just"/>
            <a:endParaRPr lang="nl-NL" sz="2400" dirty="0">
              <a:ea typeface="+mj-lt"/>
              <a:cs typeface="+mj-lt"/>
            </a:endParaRPr>
          </a:p>
          <a:p>
            <a:pPr marL="342900" indent="-342900" algn="just">
              <a:buChar char="•"/>
            </a:pPr>
            <a:r>
              <a:rPr lang="nl-NL" sz="2400" dirty="0" err="1">
                <a:ea typeface="+mj-lt"/>
                <a:cs typeface="+mj-lt"/>
              </a:rPr>
              <a:t>kada</a:t>
            </a:r>
            <a:r>
              <a:rPr lang="nl-NL" sz="2400" dirty="0">
                <a:ea typeface="+mj-lt"/>
                <a:cs typeface="+mj-lt"/>
              </a:rPr>
              <a:t> se </a:t>
            </a:r>
            <a:r>
              <a:rPr lang="nl-NL" sz="2400" dirty="0" err="1">
                <a:ea typeface="+mj-lt"/>
                <a:cs typeface="+mj-lt"/>
              </a:rPr>
              <a:t>aktivnost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prvi</a:t>
            </a:r>
            <a:r>
              <a:rPr lang="nl-NL" sz="2400" dirty="0">
                <a:ea typeface="+mj-lt"/>
                <a:cs typeface="+mj-lt"/>
              </a:rPr>
              <a:t> put </a:t>
            </a:r>
            <a:r>
              <a:rPr lang="nl-NL" sz="2400" dirty="0" err="1">
                <a:ea typeface="+mj-lt"/>
                <a:cs typeface="+mj-lt"/>
              </a:rPr>
              <a:t>pokreće</a:t>
            </a:r>
            <a:r>
              <a:rPr lang="nl-NL" sz="2400" dirty="0">
                <a:ea typeface="+mj-lt"/>
                <a:cs typeface="+mj-lt"/>
              </a:rPr>
              <a:t> </a:t>
            </a:r>
            <a:endParaRPr lang="en-US" dirty="0">
              <a:ea typeface="+mj-lt"/>
              <a:cs typeface="+mj-lt"/>
            </a:endParaRPr>
          </a:p>
          <a:p>
            <a:pPr marL="342900" indent="-342900" algn="just">
              <a:buChar char="•"/>
            </a:pPr>
            <a:r>
              <a:rPr lang="nl-NL" sz="2400" dirty="0" err="1">
                <a:ea typeface="+mj-lt"/>
                <a:cs typeface="+mj-lt"/>
              </a:rPr>
              <a:t>kada</a:t>
            </a:r>
            <a:r>
              <a:rPr lang="nl-NL" sz="2400" dirty="0">
                <a:ea typeface="+mj-lt"/>
                <a:cs typeface="+mj-lt"/>
              </a:rPr>
              <a:t> se </a:t>
            </a:r>
            <a:r>
              <a:rPr lang="nl-NL" sz="2400" dirty="0" err="1">
                <a:ea typeface="+mj-lt"/>
                <a:cs typeface="+mj-lt"/>
              </a:rPr>
              <a:t>rotira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ekran</a:t>
            </a:r>
            <a:r>
              <a:rPr lang="nl-NL" sz="2400" dirty="0">
                <a:ea typeface="+mj-lt"/>
                <a:cs typeface="+mj-lt"/>
              </a:rPr>
              <a:t> (</a:t>
            </a:r>
            <a:r>
              <a:rPr lang="nl-NL" sz="2400" dirty="0" err="1">
                <a:ea typeface="+mj-lt"/>
                <a:cs typeface="+mj-lt"/>
              </a:rPr>
              <a:t>aktivnost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uništava</a:t>
            </a:r>
            <a:r>
              <a:rPr lang="nl-NL" sz="2400" dirty="0">
                <a:ea typeface="+mj-lt"/>
                <a:cs typeface="+mj-lt"/>
              </a:rPr>
              <a:t> i </a:t>
            </a:r>
            <a:r>
              <a:rPr lang="nl-NL" sz="2400" dirty="0" err="1">
                <a:ea typeface="+mj-lt"/>
                <a:cs typeface="+mj-lt"/>
              </a:rPr>
              <a:t>ponovo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pokreće</a:t>
            </a:r>
            <a:r>
              <a:rPr lang="nl-NL" sz="2400" dirty="0">
                <a:ea typeface="+mj-lt"/>
                <a:cs typeface="+mj-lt"/>
              </a:rPr>
              <a:t>).</a:t>
            </a:r>
            <a:endParaRPr lang="en-US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3944454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bc96cd75b70f95e7c46bcb1bb9c134b52fad190"/>
</p:tagLst>
</file>

<file path=ppt/theme/theme1.xml><?xml version="1.0" encoding="utf-8"?>
<a:theme xmlns:a="http://schemas.openxmlformats.org/drawingml/2006/main" name="Levi9_PP_Template_16x9_2017">
  <a:themeElements>
    <a:clrScheme name="Levi9 2017">
      <a:dk1>
        <a:srgbClr val="706F6F"/>
      </a:dk1>
      <a:lt1>
        <a:sysClr val="window" lastClr="FFFFFF"/>
      </a:lt1>
      <a:dk2>
        <a:srgbClr val="1434A0"/>
      </a:dk2>
      <a:lt2>
        <a:srgbClr val="F4F4F4"/>
      </a:lt2>
      <a:accent1>
        <a:srgbClr val="1434A0"/>
      </a:accent1>
      <a:accent2>
        <a:srgbClr val="FFFFFF"/>
      </a:accent2>
      <a:accent3>
        <a:srgbClr val="004F9F"/>
      </a:accent3>
      <a:accent4>
        <a:srgbClr val="0069B4"/>
      </a:accent4>
      <a:accent5>
        <a:srgbClr val="0080C9"/>
      </a:accent5>
      <a:accent6>
        <a:srgbClr val="0095DB"/>
      </a:accent6>
      <a:hlink>
        <a:srgbClr val="0563C1"/>
      </a:hlink>
      <a:folHlink>
        <a:srgbClr val="954F72"/>
      </a:folHlink>
    </a:clrScheme>
    <a:fontScheme name="Levi9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accent1"/>
          </a:solidFill>
        </a:ln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A8A8A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  <a:custClrLst>
    <a:custClr name="Levi Nine Blue PC">
      <a:srgbClr val="1434A0"/>
    </a:custClr>
    <a:custClr name="Text Colour Grey PC">
      <a:srgbClr val="706F6F"/>
    </a:custClr>
    <a:custClr name="White">
      <a:srgbClr val="FFFFFF"/>
    </a:custClr>
    <a:custClr name="Grey 1 PC">
      <a:srgbClr val="F4F4F4"/>
    </a:custClr>
    <a:custClr name="Grey 2 PC">
      <a:srgbClr val="D4D2D2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Levi Nine Blue Tint 1 SC">
      <a:srgbClr val="004F9F"/>
    </a:custClr>
    <a:custClr name="Levi Nine Blue Tint 2 SC">
      <a:srgbClr val="0069B4"/>
    </a:custClr>
    <a:custClr name="Levi Nine Blue Tint 3 SC">
      <a:srgbClr val="0080C9"/>
    </a:custClr>
    <a:custClr name="Levi Nine Blue Tint 4 SC">
      <a:srgbClr val="0095D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YELLOW TC">
      <a:srgbClr val="F6FF00"/>
    </a:custClr>
    <a:custClr name="Pale TC">
      <a:srgbClr val="FFD200"/>
    </a:custClr>
    <a:custClr name="Orange TC">
      <a:srgbClr val="FF6608"/>
    </a:custClr>
    <a:custClr name="PINK TC">
      <a:srgbClr val="FF7D77"/>
    </a:custClr>
    <a:custClr name="GREEN TC">
      <a:srgbClr val="00A13A"/>
    </a:custClr>
    <a:custClr name="TEAL TC">
      <a:srgbClr val="009892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Levi 9_2017_PPT [16x9 Template] 20170614.potx" id="{FE47427D-ABDE-4295-BBD4-B2565AC5E40E}" vid="{6406B4DF-DC07-4C8F-BA43-3942A3840C32}"/>
    </a:ext>
  </a:extLst>
</a:theme>
</file>

<file path=ppt/theme/theme2.xml><?xml version="1.0" encoding="utf-8"?>
<a:theme xmlns:a="http://schemas.openxmlformats.org/drawingml/2006/main" name="Office Theme">
  <a:themeElements>
    <a:clrScheme name="Levi9 2017">
      <a:dk1>
        <a:srgbClr val="706F6F"/>
      </a:dk1>
      <a:lt1>
        <a:sysClr val="window" lastClr="FFFFFF"/>
      </a:lt1>
      <a:dk2>
        <a:srgbClr val="1434A0"/>
      </a:dk2>
      <a:lt2>
        <a:srgbClr val="D4D2D2"/>
      </a:lt2>
      <a:accent1>
        <a:srgbClr val="1434A0"/>
      </a:accent1>
      <a:accent2>
        <a:srgbClr val="FFFFFF"/>
      </a:accent2>
      <a:accent3>
        <a:srgbClr val="004F9F"/>
      </a:accent3>
      <a:accent4>
        <a:srgbClr val="0069B4"/>
      </a:accent4>
      <a:accent5>
        <a:srgbClr val="0080C9"/>
      </a:accent5>
      <a:accent6>
        <a:srgbClr val="0095DB"/>
      </a:accent6>
      <a:hlink>
        <a:srgbClr val="0563C1"/>
      </a:hlink>
      <a:folHlink>
        <a:srgbClr val="954F72"/>
      </a:folHlink>
    </a:clrScheme>
    <a:fontScheme name="Levi9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evi9 2017">
      <a:dk1>
        <a:srgbClr val="706F6F"/>
      </a:dk1>
      <a:lt1>
        <a:sysClr val="window" lastClr="FFFFFF"/>
      </a:lt1>
      <a:dk2>
        <a:srgbClr val="1434A0"/>
      </a:dk2>
      <a:lt2>
        <a:srgbClr val="D4D2D2"/>
      </a:lt2>
      <a:accent1>
        <a:srgbClr val="1434A0"/>
      </a:accent1>
      <a:accent2>
        <a:srgbClr val="FFFFFF"/>
      </a:accent2>
      <a:accent3>
        <a:srgbClr val="004F9F"/>
      </a:accent3>
      <a:accent4>
        <a:srgbClr val="0069B4"/>
      </a:accent4>
      <a:accent5>
        <a:srgbClr val="0080C9"/>
      </a:accent5>
      <a:accent6>
        <a:srgbClr val="0095DB"/>
      </a:accent6>
      <a:hlink>
        <a:srgbClr val="0563C1"/>
      </a:hlink>
      <a:folHlink>
        <a:srgbClr val="954F72"/>
      </a:folHlink>
    </a:clrScheme>
    <a:fontScheme name="Levi9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971CE4CEB8914CBF66D4E7ED57FE0C" ma:contentTypeVersion="4" ma:contentTypeDescription="Create a new document." ma:contentTypeScope="" ma:versionID="03fba1cd462ba720f21f02c713936a2c">
  <xsd:schema xmlns:xsd="http://www.w3.org/2001/XMLSchema" xmlns:xs="http://www.w3.org/2001/XMLSchema" xmlns:p="http://schemas.microsoft.com/office/2006/metadata/properties" xmlns:ns2="c98745bd-a910-4f68-8a28-12232fb39790" targetNamespace="http://schemas.microsoft.com/office/2006/metadata/properties" ma:root="true" ma:fieldsID="92418550f83c9c91a7cf7b78d8d3e64e" ns2:_="">
    <xsd:import namespace="c98745bd-a910-4f68-8a28-12232fb397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8745bd-a910-4f68-8a28-12232fb397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901747-05D3-4E7A-ABB1-39CB8E9C5B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8745bd-a910-4f68-8a28-12232fb397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D98085-1E3F-453E-A715-1B2FD0833F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F174F8-4BCA-42E3-A1B7-DE6CEC2084C2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c98745bd-a910-4f68-8a28-12232fb39790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5832</TotalTime>
  <Words>479</Words>
  <Application>Microsoft Office PowerPoint</Application>
  <PresentationFormat>Widescreen</PresentationFormat>
  <Paragraphs>56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Levi9_PP_Template_16x9_2017</vt:lpstr>
      <vt:lpstr>Komponenta android aplikacije aktivnost (activity)</vt:lpstr>
      <vt:lpstr>Aktivnost</vt:lpstr>
      <vt:lpstr>Životni ciklus Aktivnosti</vt:lpstr>
      <vt:lpstr>Životni ciklus Aktivnosti – onCreate()</vt:lpstr>
      <vt:lpstr>Životni ciklus Aktivnosti – onstart()</vt:lpstr>
      <vt:lpstr>Životni ciklus Aktivnosti – onresume()</vt:lpstr>
      <vt:lpstr>Životni ciklus Aktivnosti – onpause()</vt:lpstr>
      <vt:lpstr>Životni ciklus Aktivnosti – onstop()</vt:lpstr>
      <vt:lpstr>Životni ciklus Aktivnosti – onREstart()</vt:lpstr>
      <vt:lpstr>Životni ciklus Aktivnosti – onDestroy()</vt:lpstr>
      <vt:lpstr>Korisne metode aktivnosti</vt:lpstr>
      <vt:lpstr>KREiranje aktivnosti (1/2)</vt:lpstr>
      <vt:lpstr>kreiranje aktivnosti (2/2)</vt:lpstr>
      <vt:lpstr>Startovanje nove aktivnosti</vt:lpstr>
      <vt:lpstr>PItanja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Levi 9 2017 PPT [16x9 Reference]</dc:title>
  <dc:creator>CAV Multimedia</dc:creator>
  <cp:keywords>Levi 9 2017 PPT [16x9 Reference]</cp:keywords>
  <cp:lastModifiedBy>Milos Budisin</cp:lastModifiedBy>
  <cp:revision>1011</cp:revision>
  <dcterms:created xsi:type="dcterms:W3CDTF">2015-04-09T14:12:58Z</dcterms:created>
  <dcterms:modified xsi:type="dcterms:W3CDTF">2022-10-25T16:16:00Z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0x010100F1971CE4CEB8914CBF66D4E7ED57FE0C</vt:lpwstr>
  </property>
  <property fmtid="{D5CDD505-2E9C-101B-9397-08002B2CF9AE}" pid="3" name="Order">
    <vt:r8>41700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TemplateUrl">
    <vt:lpwstr/>
  </property>
  <property fmtid="{D5CDD505-2E9C-101B-9397-08002B2CF9AE}" pid="11" name="ComplianceAssetId">
    <vt:lpwstr/>
  </property>
</Properties>
</file>