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500"/>
    <a:srgbClr val="FFD203"/>
    <a:srgbClr val="E6E6E6"/>
    <a:srgbClr val="EAEAEA"/>
    <a:srgbClr val="00A13A"/>
    <a:srgbClr val="FF6608"/>
    <a:srgbClr val="706F6F"/>
    <a:srgbClr val="009892"/>
    <a:srgbClr val="FF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7F60F-E00A-35B3-A7A5-0FE5D14E05EA}" v="30" dt="2022-10-18T15:42:42.662"/>
    <p1510:client id="{BD9E55E6-B02C-F6A9-FC92-0C018603B59B}" v="3" dt="2022-10-16T19:42:22.95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0000" autoAdjust="0"/>
  </p:normalViewPr>
  <p:slideViewPr>
    <p:cSldViewPr snapToGrid="0" showGuides="1">
      <p:cViewPr varScale="1">
        <p:scale>
          <a:sx n="101" d="100"/>
          <a:sy n="101" d="100"/>
        </p:scale>
        <p:origin x="1912" y="192"/>
      </p:cViewPr>
      <p:guideLst>
        <p:guide orient="horz" pos="2160"/>
        <p:guide pos="4226"/>
      </p:guideLst>
    </p:cSldViewPr>
  </p:slideViewPr>
  <p:outlineViewPr>
    <p:cViewPr>
      <p:scale>
        <a:sx n="33" d="100"/>
        <a:sy n="33" d="100"/>
      </p:scale>
      <p:origin x="0" y="-4258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28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19/10/2022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 dirty="0">
                <a:solidFill>
                  <a:schemeClr val="tx1"/>
                </a:solidFill>
              </a:rPr>
              <a:t>Go to TAB </a:t>
            </a:r>
            <a:r>
              <a:rPr lang="en-US" sz="1100" b="1" dirty="0">
                <a:solidFill>
                  <a:schemeClr val="tx1"/>
                </a:solidFill>
              </a:rPr>
              <a:t>“Design” </a:t>
            </a:r>
            <a:r>
              <a:rPr lang="en-US" sz="1100" b="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dirty="0">
                <a:solidFill>
                  <a:schemeClr val="tx1"/>
                </a:solidFill>
              </a:rPr>
              <a:t>Click </a:t>
            </a:r>
            <a:r>
              <a:rPr lang="en-US" sz="1100" b="1" dirty="0">
                <a:solidFill>
                  <a:schemeClr val="tx1"/>
                </a:solidFill>
              </a:rPr>
              <a:t>Format Background </a:t>
            </a:r>
            <a:r>
              <a:rPr lang="en-US" sz="1100" b="0" dirty="0">
                <a:solidFill>
                  <a:schemeClr val="tx1"/>
                </a:solidFill>
              </a:rPr>
              <a:t>&gt; </a:t>
            </a:r>
            <a:br>
              <a:rPr lang="en-US" sz="1100" b="0" dirty="0">
                <a:solidFill>
                  <a:schemeClr val="tx1"/>
                </a:solidFill>
              </a:rPr>
            </a:br>
            <a:r>
              <a:rPr lang="en-US" sz="1100" b="0" dirty="0">
                <a:solidFill>
                  <a:schemeClr val="tx1"/>
                </a:solidFill>
              </a:rPr>
              <a:t>Now click </a:t>
            </a:r>
            <a:r>
              <a:rPr lang="en-US" sz="1100" b="1" dirty="0">
                <a:solidFill>
                  <a:schemeClr val="tx1"/>
                </a:solidFill>
              </a:rPr>
              <a:t>Picture</a:t>
            </a:r>
            <a:r>
              <a:rPr lang="en-US" sz="1100" b="1" baseline="0" dirty="0">
                <a:solidFill>
                  <a:schemeClr val="tx1"/>
                </a:solidFill>
              </a:rPr>
              <a:t> or texture fill </a:t>
            </a:r>
            <a:r>
              <a:rPr lang="en-US" sz="1100" b="0" baseline="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 dirty="0">
                <a:solidFill>
                  <a:schemeClr val="tx1"/>
                </a:solidFill>
              </a:rPr>
              <a:t>Click </a:t>
            </a:r>
            <a:r>
              <a:rPr lang="en-US" sz="1100" b="1" i="0" baseline="0" dirty="0">
                <a:solidFill>
                  <a:schemeClr val="tx1"/>
                </a:solidFill>
              </a:rPr>
              <a:t>“File” </a:t>
            </a:r>
            <a:r>
              <a:rPr lang="en-US" sz="1100" b="0" i="0" baseline="0" dirty="0">
                <a:solidFill>
                  <a:schemeClr val="tx1"/>
                </a:solidFill>
              </a:rPr>
              <a:t>to browse to </a:t>
            </a:r>
            <a:r>
              <a:rPr lang="en-US" sz="1100" b="0" baseline="0" dirty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 dirty="0">
                <a:solidFill>
                  <a:schemeClr val="tx1"/>
                </a:solidFill>
              </a:rPr>
              <a:t>Make sure </a:t>
            </a:r>
            <a:r>
              <a:rPr lang="en-US" sz="1100" b="1" i="0" baseline="0" dirty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 dirty="0">
                <a:solidFill>
                  <a:schemeClr val="tx1"/>
                </a:solidFill>
              </a:rPr>
              <a:t>is ticked</a:t>
            </a:r>
            <a:endParaRPr lang="en-US" sz="1100" b="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left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 dirty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 dirty="0">
                <a:solidFill>
                  <a:schemeClr val="tx1"/>
                </a:solidFill>
              </a:rPr>
              <a:t>Only use the </a:t>
            </a:r>
            <a:r>
              <a:rPr lang="en-GB" sz="1000" b="0" u="sng" noProof="0" dirty="0">
                <a:solidFill>
                  <a:schemeClr val="tx1"/>
                </a:solidFill>
              </a:rPr>
              <a:t>List Level buttons</a:t>
            </a:r>
            <a:r>
              <a:rPr lang="en-GB" sz="1000" b="0" noProof="0" dirty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 dirty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 dirty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 dirty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 dirty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 dirty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 dirty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u="none" strike="noStrike" dirty="0" err="1">
                <a:solidFill>
                  <a:srgbClr val="FFFFFF"/>
                </a:solidFill>
                <a:effectLst/>
              </a:rPr>
              <a:t>Upoznavanje</a:t>
            </a:r>
            <a:r>
              <a:rPr lang="en-US" b="0" u="none" strike="noStrike" dirty="0">
                <a:solidFill>
                  <a:srgbClr val="FFFFFF"/>
                </a:solidFill>
                <a:effectLst/>
              </a:rPr>
              <a:t> </a:t>
            </a:r>
            <a:r>
              <a:rPr lang="en-US" b="0" u="none" strike="noStrike" dirty="0" err="1">
                <a:solidFill>
                  <a:srgbClr val="FFFFFF"/>
                </a:solidFill>
                <a:effectLst/>
              </a:rPr>
              <a:t>sa</a:t>
            </a:r>
            <a:r>
              <a:rPr lang="en-US" b="0" u="none" strike="noStrike" dirty="0">
                <a:solidFill>
                  <a:srgbClr val="FFFFFF"/>
                </a:solidFill>
                <a:effectLst/>
              </a:rPr>
              <a:t> Android </a:t>
            </a:r>
            <a:r>
              <a:rPr lang="en-US" b="0" u="none" strike="noStrike" dirty="0" err="1">
                <a:solidFill>
                  <a:srgbClr val="FFFFFF"/>
                </a:solidFill>
                <a:effectLst/>
              </a:rPr>
              <a:t>studiom</a:t>
            </a:r>
            <a:r>
              <a:rPr lang="en-US" b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b="0" u="none" strike="noStrike" dirty="0" err="1">
                <a:solidFill>
                  <a:srgbClr val="FFFFFF"/>
                </a:solidFill>
                <a:effectLst/>
              </a:rPr>
              <a:t>i</a:t>
            </a:r>
            <a:r>
              <a:rPr lang="en-US" b="0" u="none" strike="noStrike" dirty="0">
                <a:solidFill>
                  <a:srgbClr val="FFFFFF"/>
                </a:solidFill>
                <a:effectLst/>
              </a:rPr>
              <a:t> setup android app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7C565-8C23-4603-AB5D-79BCFCE25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</a:t>
            </a:r>
            <a:r>
              <a:rPr lang="nl-NL" dirty="0" err="1"/>
              <a:t>Miloš</a:t>
            </a:r>
            <a:r>
              <a:rPr lang="nl-NL" dirty="0"/>
              <a:t> </a:t>
            </a:r>
            <a:r>
              <a:rPr lang="nl-NL" dirty="0" err="1"/>
              <a:t>Budišin</a:t>
            </a:r>
            <a:r>
              <a:rPr lang="nl-NL" dirty="0"/>
              <a:t> i Daniel </a:t>
            </a:r>
            <a:r>
              <a:rPr lang="nl-NL" dirty="0" err="1"/>
              <a:t>Stanković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nl-NL" sz="2400" dirty="0"/>
              <a:t>Android Studio je </a:t>
            </a:r>
            <a:r>
              <a:rPr lang="nl-NL" sz="2400" dirty="0" err="1"/>
              <a:t>zvanični</a:t>
            </a:r>
            <a:r>
              <a:rPr lang="nl-NL" sz="2400" dirty="0"/>
              <a:t> IDE za </a:t>
            </a:r>
            <a:r>
              <a:rPr lang="nl-NL" sz="2400" dirty="0" err="1"/>
              <a:t>razvoj</a:t>
            </a:r>
            <a:r>
              <a:rPr lang="nl-NL" sz="2400" dirty="0"/>
              <a:t> Android </a:t>
            </a:r>
            <a:r>
              <a:rPr lang="nl-NL" sz="2400" dirty="0" err="1"/>
              <a:t>aplikacija</a:t>
            </a:r>
            <a:r>
              <a:rPr lang="nl-NL" sz="2400" dirty="0"/>
              <a:t> </a:t>
            </a:r>
            <a:r>
              <a:rPr lang="nl-NL" sz="2400" dirty="0" err="1"/>
              <a:t>koji</a:t>
            </a:r>
            <a:r>
              <a:rPr lang="nl-NL" sz="2400" dirty="0"/>
              <a:t> je </a:t>
            </a:r>
            <a:r>
              <a:rPr lang="nl-NL" sz="2400" dirty="0" err="1"/>
              <a:t>baziran</a:t>
            </a:r>
            <a:r>
              <a:rPr lang="nl-NL" sz="2400" dirty="0"/>
              <a:t> na </a:t>
            </a:r>
            <a:r>
              <a:rPr lang="nl-NL" sz="2400" dirty="0" err="1"/>
              <a:t>IntelliJ</a:t>
            </a:r>
            <a:r>
              <a:rPr lang="nl-NL" sz="2400" dirty="0"/>
              <a:t> IDEA.​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Neki</a:t>
            </a:r>
            <a:r>
              <a:rPr lang="nl-NL" sz="2400" dirty="0"/>
              <a:t> </a:t>
            </a:r>
            <a:r>
              <a:rPr lang="nl-NL" sz="2400" dirty="0" err="1"/>
              <a:t>od</a:t>
            </a:r>
            <a:r>
              <a:rPr lang="nl-NL" sz="2400" dirty="0"/>
              <a:t> feature-a </a:t>
            </a:r>
            <a:r>
              <a:rPr lang="nl-NL" sz="2400" dirty="0" err="1"/>
              <a:t>koji</a:t>
            </a:r>
            <a:r>
              <a:rPr lang="nl-NL" sz="2400" dirty="0"/>
              <a:t> </a:t>
            </a:r>
            <a:r>
              <a:rPr lang="nl-NL" sz="2400" dirty="0" err="1"/>
              <a:t>daju</a:t>
            </a:r>
            <a:r>
              <a:rPr lang="nl-NL" sz="2400" dirty="0"/>
              <a:t> Android Studio-u </a:t>
            </a:r>
            <a:r>
              <a:rPr lang="nl-NL" sz="2400" dirty="0" err="1"/>
              <a:t>prednostu</a:t>
            </a:r>
            <a:r>
              <a:rPr lang="nl-NL" sz="2400" dirty="0"/>
              <a:t> u </a:t>
            </a:r>
            <a:r>
              <a:rPr lang="nl-NL" sz="2400" dirty="0" err="1"/>
              <a:t>odnosu</a:t>
            </a:r>
            <a:r>
              <a:rPr lang="nl-NL" sz="2400" dirty="0"/>
              <a:t> na </a:t>
            </a:r>
            <a:r>
              <a:rPr lang="nl-NL" sz="2400" dirty="0" err="1"/>
              <a:t>druge</a:t>
            </a:r>
            <a:r>
              <a:rPr lang="nl-NL" sz="2400" dirty="0"/>
              <a:t> IDE:​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Fleksibilan</a:t>
            </a:r>
            <a:r>
              <a:rPr lang="nl-NL" sz="2400" dirty="0"/>
              <a:t> </a:t>
            </a:r>
            <a:r>
              <a:rPr lang="nl-NL" sz="2400" dirty="0" err="1"/>
              <a:t>Gradle-based</a:t>
            </a:r>
            <a:r>
              <a:rPr lang="nl-NL" sz="2400" dirty="0"/>
              <a:t> </a:t>
            </a:r>
            <a:r>
              <a:rPr lang="nl-NL" sz="2400" dirty="0" err="1"/>
              <a:t>build</a:t>
            </a:r>
            <a:r>
              <a:rPr lang="nl-NL" sz="2400" dirty="0"/>
              <a:t> </a:t>
            </a:r>
            <a:r>
              <a:rPr lang="nl-NL" sz="2400" dirty="0" err="1"/>
              <a:t>sistem</a:t>
            </a:r>
            <a:r>
              <a:rPr lang="nl-NL" sz="2400" dirty="0"/>
              <a:t>​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Ugradjen</a:t>
            </a:r>
            <a:r>
              <a:rPr lang="nl-NL" sz="2400" dirty="0"/>
              <a:t> emulator sa </a:t>
            </a:r>
            <a:r>
              <a:rPr lang="nl-NL" sz="2400" dirty="0" err="1"/>
              <a:t>velikim</a:t>
            </a:r>
            <a:r>
              <a:rPr lang="nl-NL" sz="2400" dirty="0"/>
              <a:t> </a:t>
            </a:r>
            <a:r>
              <a:rPr lang="nl-NL" sz="2400" dirty="0" err="1"/>
              <a:t>brojem</a:t>
            </a:r>
            <a:r>
              <a:rPr lang="nl-NL" sz="2400" dirty="0"/>
              <a:t> </a:t>
            </a:r>
            <a:r>
              <a:rPr lang="nl-NL" sz="2400" dirty="0" err="1"/>
              <a:t>funkcionalnosti</a:t>
            </a:r>
            <a:r>
              <a:rPr lang="nl-NL" sz="2400" dirty="0"/>
              <a:t>​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Optimizovano</a:t>
            </a:r>
            <a:r>
              <a:rPr lang="nl-NL" sz="2400" dirty="0"/>
              <a:t> </a:t>
            </a:r>
            <a:r>
              <a:rPr lang="nl-NL" sz="2400" dirty="0" err="1"/>
              <a:t>okruženje</a:t>
            </a:r>
            <a:r>
              <a:rPr lang="nl-NL" sz="2400" dirty="0"/>
              <a:t> u kom je </a:t>
            </a:r>
            <a:r>
              <a:rPr lang="nl-NL" sz="2400" dirty="0" err="1"/>
              <a:t>moguće</a:t>
            </a:r>
            <a:r>
              <a:rPr lang="nl-NL" sz="2400" dirty="0"/>
              <a:t> </a:t>
            </a:r>
            <a:r>
              <a:rPr lang="nl-NL" sz="2400" dirty="0" err="1"/>
              <a:t>razvijati</a:t>
            </a:r>
            <a:r>
              <a:rPr lang="nl-NL" sz="2400" dirty="0"/>
              <a:t> </a:t>
            </a:r>
            <a:r>
              <a:rPr lang="nl-NL" sz="2400" dirty="0" err="1"/>
              <a:t>aplikacije</a:t>
            </a:r>
            <a:r>
              <a:rPr lang="nl-NL" sz="2400" dirty="0"/>
              <a:t> za </a:t>
            </a:r>
            <a:r>
              <a:rPr lang="nl-NL" sz="2400" dirty="0" err="1"/>
              <a:t>sve</a:t>
            </a:r>
            <a:r>
              <a:rPr lang="nl-NL" sz="2400" dirty="0"/>
              <a:t> </a:t>
            </a:r>
            <a:r>
              <a:rPr lang="nl-NL" sz="2400" dirty="0" err="1"/>
              <a:t>tipove</a:t>
            </a:r>
            <a:r>
              <a:rPr lang="nl-NL" sz="2400" dirty="0"/>
              <a:t> Android </a:t>
            </a:r>
            <a:r>
              <a:rPr lang="nl-NL" sz="2400" dirty="0" err="1"/>
              <a:t>uredjaja</a:t>
            </a:r>
            <a:r>
              <a:rPr lang="nl-NL" sz="2400" dirty="0"/>
              <a:t>​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Ugradjen</a:t>
            </a:r>
            <a:r>
              <a:rPr lang="nl-NL" sz="2400" dirty="0"/>
              <a:t> Git za </a:t>
            </a:r>
            <a:r>
              <a:rPr lang="nl-NL" sz="2400" dirty="0" err="1"/>
              <a:t>lakše</a:t>
            </a:r>
            <a:r>
              <a:rPr lang="nl-NL" sz="2400" dirty="0"/>
              <a:t> </a:t>
            </a:r>
            <a:r>
              <a:rPr lang="nl-NL" sz="2400" dirty="0" err="1"/>
              <a:t>importovanje</a:t>
            </a:r>
            <a:r>
              <a:rPr lang="nl-NL" sz="2400" dirty="0"/>
              <a:t> </a:t>
            </a:r>
            <a:r>
              <a:rPr lang="nl-NL" sz="2400" dirty="0" err="1"/>
              <a:t>projekata</a:t>
            </a:r>
            <a:r>
              <a:rPr lang="nl-NL" sz="2400" dirty="0"/>
              <a:t> i rad sa </a:t>
            </a:r>
            <a:r>
              <a:rPr lang="nl-NL" sz="2400" dirty="0" err="1"/>
              <a:t>eksternim</a:t>
            </a:r>
            <a:r>
              <a:rPr lang="nl-NL" sz="2400" dirty="0"/>
              <a:t> </a:t>
            </a:r>
            <a:r>
              <a:rPr lang="nl-NL" sz="2400" dirty="0" err="1"/>
              <a:t>repozitorijumima</a:t>
            </a:r>
            <a:r>
              <a:rPr lang="nl-NL" sz="2400" dirty="0"/>
              <a:t>​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Alati</a:t>
            </a:r>
            <a:r>
              <a:rPr lang="nl-NL" sz="2400" dirty="0"/>
              <a:t> za </a:t>
            </a:r>
            <a:r>
              <a:rPr lang="nl-NL" sz="2400" dirty="0" err="1"/>
              <a:t>praćenje</a:t>
            </a:r>
            <a:r>
              <a:rPr lang="nl-NL" sz="2400" dirty="0"/>
              <a:t> </a:t>
            </a:r>
            <a:r>
              <a:rPr lang="nl-NL" sz="2400" dirty="0" err="1"/>
              <a:t>performansi</a:t>
            </a:r>
            <a:r>
              <a:rPr lang="nl-NL" sz="2400" dirty="0"/>
              <a:t> i </a:t>
            </a:r>
            <a:r>
              <a:rPr lang="nl-NL" sz="2400" dirty="0" err="1"/>
              <a:t>drugih</a:t>
            </a:r>
            <a:r>
              <a:rPr lang="nl-NL" sz="2400" dirty="0"/>
              <a:t> </a:t>
            </a:r>
            <a:r>
              <a:rPr lang="nl-NL" sz="2400" dirty="0" err="1"/>
              <a:t>parametara</a:t>
            </a:r>
            <a:r>
              <a:rPr lang="nl-NL" sz="2400" dirty="0"/>
              <a:t> </a:t>
            </a:r>
            <a:r>
              <a:rPr lang="nl-NL" sz="2400" dirty="0" err="1"/>
              <a:t>aplikacije</a:t>
            </a:r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Android Studio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17962C-8894-587C-EAB8-24ED892E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32" y="1469867"/>
            <a:ext cx="2921768" cy="38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63261" cy="4475162"/>
          </a:xfrm>
        </p:spPr>
        <p:txBody>
          <a:bodyPr/>
          <a:lstStyle/>
          <a:p>
            <a:pPr algn="just"/>
            <a:r>
              <a:rPr lang="nl-NL" sz="2400" dirty="0" err="1"/>
              <a:t>Gradle</a:t>
            </a:r>
            <a:r>
              <a:rPr lang="nl-NL" sz="2400" dirty="0"/>
              <a:t> je </a:t>
            </a:r>
            <a:r>
              <a:rPr lang="nl-NL" sz="2400" dirty="0" err="1"/>
              <a:t>alat</a:t>
            </a:r>
            <a:r>
              <a:rPr lang="nl-NL" sz="2400" dirty="0"/>
              <a:t> za </a:t>
            </a:r>
            <a:r>
              <a:rPr lang="nl-NL" sz="2400" dirty="0" err="1"/>
              <a:t>automatizaciju</a:t>
            </a:r>
            <a:r>
              <a:rPr lang="nl-NL" sz="2400" dirty="0"/>
              <a:t> </a:t>
            </a:r>
            <a:r>
              <a:rPr lang="nl-NL" sz="2400" dirty="0" err="1"/>
              <a:t>build-ova</a:t>
            </a:r>
            <a:r>
              <a:rPr lang="nl-NL" sz="2400" dirty="0"/>
              <a:t> </a:t>
            </a:r>
            <a:r>
              <a:rPr lang="nl-NL" sz="2400" dirty="0" err="1"/>
              <a:t>koji</a:t>
            </a:r>
            <a:r>
              <a:rPr lang="nl-NL" sz="2400" dirty="0"/>
              <a:t> nam </a:t>
            </a:r>
            <a:r>
              <a:rPr lang="nl-NL" sz="2400" dirty="0" err="1"/>
              <a:t>omogućava</a:t>
            </a:r>
            <a:r>
              <a:rPr lang="nl-NL" sz="2400" dirty="0"/>
              <a:t> da </a:t>
            </a:r>
            <a:r>
              <a:rPr lang="nl-NL" sz="2400" dirty="0" err="1"/>
              <a:t>automatizujemo</a:t>
            </a:r>
            <a:r>
              <a:rPr lang="nl-NL" sz="2400" dirty="0"/>
              <a:t> </a:t>
            </a:r>
            <a:r>
              <a:rPr lang="nl-NL" sz="2400" dirty="0" err="1"/>
              <a:t>kreiranje</a:t>
            </a:r>
            <a:r>
              <a:rPr lang="nl-NL" sz="2400" dirty="0"/>
              <a:t> </a:t>
            </a:r>
            <a:r>
              <a:rPr lang="nl-NL" sz="2400" dirty="0" err="1"/>
              <a:t>aplikacija</a:t>
            </a:r>
            <a:r>
              <a:rPr lang="nl-NL" sz="2400" dirty="0"/>
              <a:t> i </a:t>
            </a:r>
            <a:r>
              <a:rPr lang="nl-NL" sz="2400" dirty="0" err="1"/>
              <a:t>zasnovan</a:t>
            </a:r>
            <a:r>
              <a:rPr lang="nl-NL" sz="2400" dirty="0"/>
              <a:t> je na </a:t>
            </a:r>
            <a:r>
              <a:rPr lang="nl-NL" sz="2400" dirty="0" err="1"/>
              <a:t>Groovy</a:t>
            </a:r>
            <a:r>
              <a:rPr lang="nl-NL" sz="2400" dirty="0"/>
              <a:t> </a:t>
            </a:r>
            <a:r>
              <a:rPr lang="nl-NL" sz="2400" dirty="0" err="1"/>
              <a:t>sintaksi</a:t>
            </a:r>
            <a:r>
              <a:rPr lang="nl-NL" sz="2400" dirty="0"/>
              <a:t>.​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Android Studio je </a:t>
            </a:r>
            <a:r>
              <a:rPr lang="nl-NL" sz="2400" dirty="0" err="1"/>
              <a:t>zasnovan</a:t>
            </a:r>
            <a:r>
              <a:rPr lang="nl-NL" sz="2400" dirty="0"/>
              <a:t> na </a:t>
            </a:r>
            <a:r>
              <a:rPr lang="nl-NL" sz="2400" dirty="0" err="1"/>
              <a:t>Gradle</a:t>
            </a:r>
            <a:r>
              <a:rPr lang="nl-NL" sz="2400" dirty="0"/>
              <a:t> i </a:t>
            </a:r>
            <a:r>
              <a:rPr lang="nl-NL" sz="2400" dirty="0" err="1"/>
              <a:t>uz</a:t>
            </a:r>
            <a:r>
              <a:rPr lang="nl-NL" sz="2400" dirty="0"/>
              <a:t> </a:t>
            </a:r>
            <a:r>
              <a:rPr lang="nl-NL" sz="2400" dirty="0" err="1"/>
              <a:t>pomoć</a:t>
            </a:r>
            <a:r>
              <a:rPr lang="nl-NL" sz="2400" dirty="0"/>
              <a:t> Android </a:t>
            </a:r>
            <a:r>
              <a:rPr lang="nl-NL" sz="2400" dirty="0" err="1"/>
              <a:t>plugin</a:t>
            </a:r>
            <a:r>
              <a:rPr lang="nl-NL" sz="2400" dirty="0"/>
              <a:t>-a za </a:t>
            </a:r>
            <a:r>
              <a:rPr lang="nl-NL" sz="2400" dirty="0" err="1"/>
              <a:t>Gradle</a:t>
            </a:r>
            <a:r>
              <a:rPr lang="nl-NL" sz="2400" dirty="0"/>
              <a:t> (AGP) </a:t>
            </a:r>
            <a:r>
              <a:rPr lang="nl-NL" sz="2400" dirty="0" err="1"/>
              <a:t>daje</a:t>
            </a:r>
            <a:r>
              <a:rPr lang="nl-NL" sz="2400" dirty="0"/>
              <a:t> </a:t>
            </a:r>
            <a:r>
              <a:rPr lang="nl-NL" sz="2400" dirty="0" err="1"/>
              <a:t>dodatne</a:t>
            </a:r>
            <a:r>
              <a:rPr lang="nl-NL" sz="2400" dirty="0"/>
              <a:t> </a:t>
            </a:r>
            <a:r>
              <a:rPr lang="nl-NL" sz="2400" dirty="0" err="1"/>
              <a:t>mogućnosti</a:t>
            </a:r>
            <a:r>
              <a:rPr lang="nl-NL" sz="2400" dirty="0"/>
              <a:t> </a:t>
            </a:r>
            <a:r>
              <a:rPr lang="nl-NL" sz="2400" dirty="0" err="1"/>
              <a:t>koje</a:t>
            </a:r>
            <a:r>
              <a:rPr lang="nl-NL" sz="2400" dirty="0"/>
              <a:t> </a:t>
            </a:r>
            <a:r>
              <a:rPr lang="nl-NL" sz="2400" dirty="0" err="1"/>
              <a:t>su</a:t>
            </a:r>
            <a:r>
              <a:rPr lang="nl-NL" sz="2400" dirty="0"/>
              <a:t> </a:t>
            </a:r>
            <a:r>
              <a:rPr lang="nl-NL" sz="2400" dirty="0" err="1"/>
              <a:t>specifične</a:t>
            </a:r>
            <a:r>
              <a:rPr lang="nl-NL" sz="2400" dirty="0"/>
              <a:t> za Android.​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Gradle</a:t>
            </a:r>
            <a:r>
              <a:rPr lang="nl-NL" sz="2400" dirty="0"/>
              <a:t> nam </a:t>
            </a:r>
            <a:r>
              <a:rPr lang="nl-NL" sz="2400" dirty="0" err="1"/>
              <a:t>omogućava</a:t>
            </a:r>
            <a:r>
              <a:rPr lang="nl-NL" sz="2400" dirty="0"/>
              <a:t> da </a:t>
            </a:r>
            <a:r>
              <a:rPr lang="nl-NL" sz="2400" dirty="0" err="1"/>
              <a:t>prilagodimo</a:t>
            </a:r>
            <a:r>
              <a:rPr lang="nl-NL" sz="2400" dirty="0"/>
              <a:t> i </a:t>
            </a:r>
            <a:r>
              <a:rPr lang="nl-NL" sz="2400" dirty="0" err="1"/>
              <a:t>konfigurišemo</a:t>
            </a:r>
            <a:r>
              <a:rPr lang="nl-NL" sz="2400" dirty="0"/>
              <a:t> </a:t>
            </a:r>
            <a:r>
              <a:rPr lang="nl-NL" sz="2400" dirty="0" err="1"/>
              <a:t>naš</a:t>
            </a:r>
            <a:r>
              <a:rPr lang="nl-NL" sz="2400" dirty="0"/>
              <a:t> </a:t>
            </a:r>
            <a:r>
              <a:rPr lang="nl-NL" sz="2400" dirty="0" err="1"/>
              <a:t>build</a:t>
            </a:r>
            <a:r>
              <a:rPr lang="nl-NL" sz="2400" dirty="0"/>
              <a:t> proces.​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Zahvaljujući</a:t>
            </a:r>
            <a:r>
              <a:rPr lang="nl-NL" sz="2400" dirty="0"/>
              <a:t> </a:t>
            </a:r>
            <a:r>
              <a:rPr lang="nl-NL" sz="2400" dirty="0" err="1"/>
              <a:t>Gradle</a:t>
            </a:r>
            <a:r>
              <a:rPr lang="nl-NL" sz="2400" dirty="0"/>
              <a:t>-u </a:t>
            </a:r>
            <a:r>
              <a:rPr lang="nl-NL" sz="2400" dirty="0" err="1"/>
              <a:t>možemo</a:t>
            </a:r>
            <a:r>
              <a:rPr lang="nl-NL" sz="2400" dirty="0"/>
              <a:t> da </a:t>
            </a:r>
            <a:r>
              <a:rPr lang="nl-NL" sz="2400" dirty="0" err="1"/>
              <a:t>napravimo</a:t>
            </a:r>
            <a:r>
              <a:rPr lang="nl-NL" sz="2400" dirty="0"/>
              <a:t> </a:t>
            </a:r>
            <a:r>
              <a:rPr lang="nl-NL" sz="2400" dirty="0" err="1"/>
              <a:t>različite</a:t>
            </a:r>
            <a:r>
              <a:rPr lang="nl-NL" sz="2400" dirty="0"/>
              <a:t> </a:t>
            </a:r>
            <a:r>
              <a:rPr lang="nl-NL" sz="2400" dirty="0" err="1"/>
              <a:t>verzije</a:t>
            </a:r>
            <a:r>
              <a:rPr lang="nl-NL" sz="2400" dirty="0"/>
              <a:t> </a:t>
            </a:r>
            <a:r>
              <a:rPr lang="nl-NL" sz="2400" dirty="0" err="1"/>
              <a:t>iste</a:t>
            </a:r>
            <a:r>
              <a:rPr lang="nl-NL" sz="2400" dirty="0"/>
              <a:t> </a:t>
            </a:r>
            <a:r>
              <a:rPr lang="nl-NL" sz="2400" dirty="0" err="1"/>
              <a:t>aplikacije</a:t>
            </a:r>
            <a:r>
              <a:rPr lang="nl-NL" sz="2400" dirty="0"/>
              <a:t> u </a:t>
            </a:r>
            <a:r>
              <a:rPr lang="nl-NL" sz="2400" dirty="0" err="1"/>
              <a:t>jednom</a:t>
            </a:r>
            <a:r>
              <a:rPr lang="nl-NL" sz="2400" dirty="0"/>
              <a:t> </a:t>
            </a:r>
            <a:r>
              <a:rPr lang="nl-NL" sz="2400" dirty="0" err="1"/>
              <a:t>projektu</a:t>
            </a:r>
            <a:r>
              <a:rPr lang="nl-NL" sz="2400" dirty="0"/>
              <a:t>. ​</a:t>
            </a:r>
          </a:p>
          <a:p>
            <a:pPr algn="just"/>
            <a:r>
              <a:rPr lang="nl-NL" sz="2400" dirty="0"/>
              <a:t>​</a:t>
            </a:r>
          </a:p>
          <a:p>
            <a:pPr algn="just"/>
            <a:r>
              <a:rPr lang="nl-NL" sz="2400" dirty="0"/>
              <a:t>U </a:t>
            </a:r>
            <a:r>
              <a:rPr lang="nl-NL" sz="2400" dirty="0" err="1"/>
              <a:t>build.gradle</a:t>
            </a:r>
            <a:r>
              <a:rPr lang="nl-NL" sz="2400" dirty="0"/>
              <a:t> </a:t>
            </a:r>
            <a:r>
              <a:rPr lang="nl-NL" sz="2400" dirty="0" err="1"/>
              <a:t>fajlu</a:t>
            </a:r>
            <a:r>
              <a:rPr lang="nl-NL" sz="2400" dirty="0"/>
              <a:t> </a:t>
            </a:r>
            <a:r>
              <a:rPr lang="nl-NL" sz="2400" dirty="0" err="1"/>
              <a:t>možemo</a:t>
            </a:r>
            <a:r>
              <a:rPr lang="nl-NL" sz="2400" dirty="0"/>
              <a:t> da </a:t>
            </a:r>
            <a:r>
              <a:rPr lang="nl-NL" sz="2400" dirty="0" err="1"/>
              <a:t>podesimo</a:t>
            </a:r>
            <a:r>
              <a:rPr lang="nl-NL" sz="2400" dirty="0"/>
              <a:t> ID </a:t>
            </a:r>
            <a:r>
              <a:rPr lang="nl-NL" sz="2400" dirty="0" err="1"/>
              <a:t>aplikacije</a:t>
            </a:r>
            <a:r>
              <a:rPr lang="nl-NL" sz="2400" dirty="0"/>
              <a:t>, </a:t>
            </a:r>
            <a:r>
              <a:rPr lang="nl-NL" sz="2400" dirty="0" err="1"/>
              <a:t>minimalnu</a:t>
            </a:r>
            <a:r>
              <a:rPr lang="nl-NL" sz="2400" dirty="0"/>
              <a:t> </a:t>
            </a:r>
            <a:r>
              <a:rPr lang="nl-NL" sz="2400" dirty="0" err="1"/>
              <a:t>podržanu</a:t>
            </a:r>
            <a:r>
              <a:rPr lang="nl-NL" sz="2400" dirty="0"/>
              <a:t> </a:t>
            </a:r>
            <a:r>
              <a:rPr lang="nl-NL" sz="2400" dirty="0" err="1"/>
              <a:t>verziju</a:t>
            </a:r>
            <a:r>
              <a:rPr lang="nl-NL" sz="2400" dirty="0"/>
              <a:t> SDK-a, </a:t>
            </a:r>
            <a:r>
              <a:rPr lang="nl-NL" sz="2400" dirty="0" err="1"/>
              <a:t>trenutnu</a:t>
            </a:r>
            <a:r>
              <a:rPr lang="nl-NL" sz="2400" dirty="0"/>
              <a:t> </a:t>
            </a:r>
            <a:r>
              <a:rPr lang="nl-NL" sz="2400" dirty="0" err="1"/>
              <a:t>verziju</a:t>
            </a:r>
            <a:r>
              <a:rPr lang="nl-NL" sz="2400" dirty="0"/>
              <a:t> </a:t>
            </a:r>
            <a:r>
              <a:rPr lang="nl-NL" sz="2400" dirty="0" err="1"/>
              <a:t>naše</a:t>
            </a:r>
            <a:r>
              <a:rPr lang="nl-NL" sz="2400" dirty="0"/>
              <a:t> </a:t>
            </a:r>
            <a:r>
              <a:rPr lang="nl-NL" sz="2400" dirty="0" err="1"/>
              <a:t>aplikacije</a:t>
            </a:r>
            <a:r>
              <a:rPr lang="nl-NL" sz="2400" dirty="0"/>
              <a:t> </a:t>
            </a:r>
            <a:r>
              <a:rPr lang="nl-NL" sz="2400" dirty="0" err="1"/>
              <a:t>kao</a:t>
            </a:r>
            <a:r>
              <a:rPr lang="nl-NL" sz="2400" dirty="0"/>
              <a:t> i da </a:t>
            </a:r>
            <a:r>
              <a:rPr lang="nl-NL" sz="2400" dirty="0" err="1"/>
              <a:t>definišemo</a:t>
            </a:r>
            <a:r>
              <a:rPr lang="nl-NL" sz="2400" dirty="0"/>
              <a:t> </a:t>
            </a:r>
            <a:r>
              <a:rPr lang="nl-NL" sz="2400" dirty="0" err="1"/>
              <a:t>sve</a:t>
            </a:r>
            <a:r>
              <a:rPr lang="nl-NL" sz="2400" dirty="0"/>
              <a:t> </a:t>
            </a:r>
            <a:r>
              <a:rPr lang="nl-NL" sz="2400" dirty="0" err="1"/>
              <a:t>zavisnosti</a:t>
            </a:r>
            <a:r>
              <a:rPr lang="nl-NL" sz="2400" dirty="0"/>
              <a:t> (</a:t>
            </a:r>
            <a:r>
              <a:rPr lang="nl-NL" sz="2400" dirty="0" err="1"/>
              <a:t>dependencies</a:t>
            </a:r>
            <a:r>
              <a:rPr lang="nl-NL" sz="2400" dirty="0"/>
              <a:t>) na </a:t>
            </a:r>
            <a:r>
              <a:rPr lang="nl-NL" sz="2400" dirty="0" err="1"/>
              <a:t>druge</a:t>
            </a:r>
            <a:r>
              <a:rPr lang="nl-NL" sz="2400" dirty="0"/>
              <a:t> </a:t>
            </a:r>
            <a:r>
              <a:rPr lang="nl-NL" sz="2400" dirty="0" err="1"/>
              <a:t>biblioteke</a:t>
            </a:r>
            <a:r>
              <a:rPr lang="nl-NL" sz="2400" dirty="0"/>
              <a:t>.​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Gradle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153953" cy="4475162"/>
          </a:xfrm>
        </p:spPr>
        <p:txBody>
          <a:bodyPr/>
          <a:lstStyle/>
          <a:p>
            <a:pPr algn="just"/>
            <a:r>
              <a:rPr lang="nl-NL" dirty="0"/>
              <a:t>Android emulator </a:t>
            </a:r>
            <a:r>
              <a:rPr lang="nl-NL" dirty="0" err="1"/>
              <a:t>simulira</a:t>
            </a:r>
            <a:r>
              <a:rPr lang="nl-NL" dirty="0"/>
              <a:t> </a:t>
            </a:r>
            <a:r>
              <a:rPr lang="nl-NL" dirty="0" err="1"/>
              <a:t>uredjaj</a:t>
            </a:r>
            <a:r>
              <a:rPr lang="nl-NL" dirty="0"/>
              <a:t> na </a:t>
            </a:r>
            <a:r>
              <a:rPr lang="nl-NL" dirty="0" err="1"/>
              <a:t>vašem</a:t>
            </a:r>
            <a:r>
              <a:rPr lang="nl-NL" dirty="0"/>
              <a:t> </a:t>
            </a:r>
            <a:r>
              <a:rPr lang="nl-NL" dirty="0" err="1"/>
              <a:t>računaru</a:t>
            </a:r>
            <a:r>
              <a:rPr lang="nl-NL" dirty="0"/>
              <a:t> </a:t>
            </a:r>
            <a:r>
              <a:rPr lang="nl-NL" dirty="0" err="1"/>
              <a:t>kako</a:t>
            </a:r>
            <a:r>
              <a:rPr lang="nl-NL" dirty="0"/>
              <a:t> bi </a:t>
            </a:r>
            <a:r>
              <a:rPr lang="nl-NL" dirty="0" err="1"/>
              <a:t>mogli</a:t>
            </a:r>
            <a:r>
              <a:rPr lang="nl-NL" dirty="0"/>
              <a:t> da </a:t>
            </a:r>
            <a:r>
              <a:rPr lang="nl-NL" dirty="0" err="1"/>
              <a:t>testirate</a:t>
            </a:r>
            <a:r>
              <a:rPr lang="nl-NL" dirty="0"/>
              <a:t> </a:t>
            </a:r>
            <a:r>
              <a:rPr lang="nl-NL" dirty="0" err="1"/>
              <a:t>aplikacije</a:t>
            </a:r>
            <a:r>
              <a:rPr lang="nl-NL" dirty="0"/>
              <a:t> na </a:t>
            </a:r>
            <a:r>
              <a:rPr lang="nl-NL" dirty="0" err="1"/>
              <a:t>različitim</a:t>
            </a:r>
            <a:r>
              <a:rPr lang="nl-NL" dirty="0"/>
              <a:t> </a:t>
            </a:r>
            <a:r>
              <a:rPr lang="nl-NL" dirty="0" err="1"/>
              <a:t>verzijama</a:t>
            </a:r>
            <a:r>
              <a:rPr lang="nl-NL" dirty="0"/>
              <a:t> Android </a:t>
            </a:r>
            <a:r>
              <a:rPr lang="nl-NL" dirty="0" err="1"/>
              <a:t>OS-a</a:t>
            </a:r>
            <a:r>
              <a:rPr lang="nl-NL" dirty="0"/>
              <a:t> i </a:t>
            </a:r>
            <a:r>
              <a:rPr lang="nl-NL" dirty="0" err="1"/>
              <a:t>različitim</a:t>
            </a:r>
            <a:r>
              <a:rPr lang="nl-NL" dirty="0"/>
              <a:t> </a:t>
            </a:r>
            <a:r>
              <a:rPr lang="nl-NL" dirty="0" err="1"/>
              <a:t>rezolucijama</a:t>
            </a:r>
            <a:r>
              <a:rPr lang="nl-NL" dirty="0"/>
              <a:t> </a:t>
            </a:r>
            <a:r>
              <a:rPr lang="nl-NL" dirty="0" err="1"/>
              <a:t>ekrana</a:t>
            </a:r>
            <a:r>
              <a:rPr lang="nl-NL" dirty="0"/>
              <a:t>.​</a:t>
            </a:r>
          </a:p>
          <a:p>
            <a:pPr algn="just"/>
            <a:endParaRPr lang="nl-NL" dirty="0"/>
          </a:p>
          <a:p>
            <a:pPr algn="just"/>
            <a:r>
              <a:rPr lang="nl-NL" dirty="0"/>
              <a:t>Emulator </a:t>
            </a:r>
            <a:r>
              <a:rPr lang="nl-NL" dirty="0" err="1"/>
              <a:t>poseduje</a:t>
            </a:r>
            <a:r>
              <a:rPr lang="nl-NL" dirty="0"/>
              <a:t> </a:t>
            </a:r>
            <a:r>
              <a:rPr lang="nl-NL" dirty="0" err="1"/>
              <a:t>skoro</a:t>
            </a:r>
            <a:r>
              <a:rPr lang="nl-NL" dirty="0"/>
              <a:t> </a:t>
            </a:r>
            <a:r>
              <a:rPr lang="nl-NL" dirty="0" err="1"/>
              <a:t>sve</a:t>
            </a:r>
            <a:r>
              <a:rPr lang="nl-NL" dirty="0"/>
              <a:t> </a:t>
            </a:r>
            <a:r>
              <a:rPr lang="nl-NL" dirty="0" err="1"/>
              <a:t>gestove</a:t>
            </a:r>
            <a:r>
              <a:rPr lang="nl-NL" dirty="0"/>
              <a:t> </a:t>
            </a:r>
            <a:r>
              <a:rPr lang="nl-NL" dirty="0" err="1"/>
              <a:t>kao</a:t>
            </a:r>
            <a:r>
              <a:rPr lang="nl-NL" dirty="0"/>
              <a:t> i </a:t>
            </a:r>
            <a:r>
              <a:rPr lang="nl-NL" dirty="0" err="1"/>
              <a:t>fizički</a:t>
            </a:r>
            <a:r>
              <a:rPr lang="nl-NL" dirty="0"/>
              <a:t> </a:t>
            </a:r>
            <a:r>
              <a:rPr lang="nl-NL" dirty="0" err="1"/>
              <a:t>uredjaj</a:t>
            </a:r>
            <a:r>
              <a:rPr lang="nl-NL" dirty="0"/>
              <a:t> (</a:t>
            </a:r>
            <a:r>
              <a:rPr lang="nl-NL" dirty="0" err="1"/>
              <a:t>swipe</a:t>
            </a:r>
            <a:r>
              <a:rPr lang="nl-NL" dirty="0"/>
              <a:t>, tap, double tap, drag, </a:t>
            </a:r>
            <a:r>
              <a:rPr lang="nl-NL" dirty="0" err="1"/>
              <a:t>zumiranje</a:t>
            </a:r>
            <a:r>
              <a:rPr lang="nl-NL" dirty="0"/>
              <a:t> </a:t>
            </a:r>
            <a:r>
              <a:rPr lang="nl-NL" dirty="0" err="1"/>
              <a:t>itd</a:t>
            </a:r>
            <a:r>
              <a:rPr lang="nl-NL" dirty="0"/>
              <a:t>.)​</a:t>
            </a:r>
          </a:p>
          <a:p>
            <a:pPr algn="just"/>
            <a:endParaRPr lang="nl-NL" dirty="0"/>
          </a:p>
          <a:p>
            <a:pPr algn="just"/>
            <a:r>
              <a:rPr lang="nl-NL" dirty="0"/>
              <a:t>Emulator </a:t>
            </a:r>
            <a:r>
              <a:rPr lang="nl-NL" dirty="0" err="1"/>
              <a:t>takodje</a:t>
            </a:r>
            <a:r>
              <a:rPr lang="nl-NL" dirty="0"/>
              <a:t> </a:t>
            </a:r>
            <a:r>
              <a:rPr lang="nl-NL" dirty="0" err="1"/>
              <a:t>omogućava</a:t>
            </a:r>
            <a:r>
              <a:rPr lang="nl-NL" dirty="0"/>
              <a:t> </a:t>
            </a:r>
            <a:r>
              <a:rPr lang="nl-NL" dirty="0" err="1"/>
              <a:t>simuliranje</a:t>
            </a:r>
            <a:r>
              <a:rPr lang="nl-NL" dirty="0"/>
              <a:t> </a:t>
            </a:r>
            <a:r>
              <a:rPr lang="nl-NL" dirty="0" err="1"/>
              <a:t>slanja</a:t>
            </a:r>
            <a:r>
              <a:rPr lang="nl-NL" dirty="0"/>
              <a:t> SMS, </a:t>
            </a:r>
            <a:r>
              <a:rPr lang="nl-NL" dirty="0" err="1"/>
              <a:t>poziva</a:t>
            </a:r>
            <a:r>
              <a:rPr lang="nl-NL" dirty="0"/>
              <a:t>, </a:t>
            </a:r>
            <a:r>
              <a:rPr lang="nl-NL" dirty="0" err="1"/>
              <a:t>podešavanje</a:t>
            </a:r>
            <a:r>
              <a:rPr lang="nl-NL" dirty="0"/>
              <a:t> </a:t>
            </a:r>
            <a:r>
              <a:rPr lang="nl-NL" dirty="0" err="1"/>
              <a:t>lokacije</a:t>
            </a:r>
            <a:r>
              <a:rPr lang="nl-NL" dirty="0"/>
              <a:t>, </a:t>
            </a:r>
            <a:r>
              <a:rPr lang="nl-NL" dirty="0" err="1"/>
              <a:t>rotiranje</a:t>
            </a:r>
            <a:r>
              <a:rPr lang="nl-NL" dirty="0"/>
              <a:t> </a:t>
            </a:r>
            <a:r>
              <a:rPr lang="nl-NL" dirty="0" err="1"/>
              <a:t>telefona</a:t>
            </a:r>
            <a:r>
              <a:rPr lang="nl-NL" dirty="0"/>
              <a:t>, </a:t>
            </a:r>
            <a:r>
              <a:rPr lang="nl-NL" dirty="0" err="1"/>
              <a:t>simuliranje</a:t>
            </a:r>
            <a:r>
              <a:rPr lang="nl-NL" dirty="0"/>
              <a:t> </a:t>
            </a:r>
            <a:r>
              <a:rPr lang="nl-NL" dirty="0" err="1"/>
              <a:t>mobilnog</a:t>
            </a:r>
            <a:r>
              <a:rPr lang="nl-NL" dirty="0"/>
              <a:t> i WIFI </a:t>
            </a:r>
            <a:r>
              <a:rPr lang="nl-NL" dirty="0" err="1"/>
              <a:t>interneta</a:t>
            </a:r>
            <a:r>
              <a:rPr lang="nl-NL" dirty="0"/>
              <a:t>, </a:t>
            </a:r>
            <a:r>
              <a:rPr lang="nl-NL" dirty="0" err="1"/>
              <a:t>pristup</a:t>
            </a:r>
            <a:r>
              <a:rPr lang="nl-NL" dirty="0"/>
              <a:t> </a:t>
            </a:r>
            <a:r>
              <a:rPr lang="nl-NL" dirty="0" err="1"/>
              <a:t>PlayStore</a:t>
            </a:r>
            <a:r>
              <a:rPr lang="nl-NL" dirty="0"/>
              <a:t>-u i </a:t>
            </a:r>
            <a:r>
              <a:rPr lang="nl-NL" dirty="0" err="1"/>
              <a:t>mnoge</a:t>
            </a:r>
            <a:r>
              <a:rPr lang="nl-NL" dirty="0"/>
              <a:t> </a:t>
            </a:r>
            <a:r>
              <a:rPr lang="nl-NL" dirty="0" err="1"/>
              <a:t>druge</a:t>
            </a:r>
            <a:r>
              <a:rPr lang="nl-NL" dirty="0"/>
              <a:t> </a:t>
            </a:r>
            <a:r>
              <a:rPr lang="nl-NL" dirty="0" err="1"/>
              <a:t>stvari</a:t>
            </a:r>
            <a:r>
              <a:rPr lang="nl-NL" dirty="0"/>
              <a:t>.​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4BEAFE-4476-F1A1-1D1F-DA3EF97C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97" y="1020362"/>
            <a:ext cx="2321490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2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9250" y="1764431"/>
            <a:ext cx="4462824" cy="4211686"/>
          </a:xfrm>
        </p:spPr>
        <p:txBody>
          <a:bodyPr/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 err="1"/>
              <a:t>Toolbar</a:t>
            </a:r>
            <a:r>
              <a:rPr lang="nl-NL" sz="2000" dirty="0"/>
              <a:t> </a:t>
            </a:r>
            <a:r>
              <a:rPr lang="nl-NL" sz="2000" dirty="0" err="1"/>
              <a:t>iz</a:t>
            </a:r>
            <a:r>
              <a:rPr lang="nl-NL" sz="2000" dirty="0"/>
              <a:t> kog </a:t>
            </a:r>
            <a:r>
              <a:rPr lang="nl-NL" sz="2000" dirty="0" err="1"/>
              <a:t>možemo</a:t>
            </a:r>
            <a:r>
              <a:rPr lang="nl-NL" sz="2000" dirty="0"/>
              <a:t> </a:t>
            </a:r>
            <a:r>
              <a:rPr lang="nl-NL" sz="2000" dirty="0" err="1"/>
              <a:t>pokrenuti</a:t>
            </a:r>
            <a:r>
              <a:rPr lang="nl-NL" sz="2000" dirty="0"/>
              <a:t>, </a:t>
            </a:r>
            <a:r>
              <a:rPr lang="nl-NL" sz="2000" dirty="0" err="1"/>
              <a:t>stopirati</a:t>
            </a:r>
            <a:r>
              <a:rPr lang="nl-NL" sz="2000" dirty="0"/>
              <a:t> </a:t>
            </a:r>
            <a:r>
              <a:rPr lang="nl-NL" sz="2000" dirty="0" err="1"/>
              <a:t>aplikaciju</a:t>
            </a:r>
            <a:r>
              <a:rPr lang="nl-NL" sz="2000" dirty="0"/>
              <a:t> </a:t>
            </a:r>
            <a:r>
              <a:rPr lang="nl-NL" sz="2000" dirty="0" err="1"/>
              <a:t>itd</a:t>
            </a:r>
            <a:r>
              <a:rPr lang="nl-NL" sz="2000" dirty="0"/>
              <a:t>.​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 err="1"/>
              <a:t>Navigacioni</a:t>
            </a:r>
            <a:r>
              <a:rPr lang="nl-NL" sz="2000" dirty="0"/>
              <a:t> bar </a:t>
            </a:r>
            <a:r>
              <a:rPr lang="nl-NL" sz="2000" dirty="0" err="1"/>
              <a:t>koji</a:t>
            </a:r>
            <a:r>
              <a:rPr lang="nl-NL" sz="2000" dirty="0"/>
              <a:t> nam </a:t>
            </a:r>
            <a:r>
              <a:rPr lang="nl-NL" sz="2000" dirty="0" err="1"/>
              <a:t>pokazuje</a:t>
            </a:r>
            <a:r>
              <a:rPr lang="nl-NL" sz="2000" dirty="0"/>
              <a:t> </a:t>
            </a:r>
            <a:r>
              <a:rPr lang="nl-NL" sz="2000" dirty="0" err="1"/>
              <a:t>putanju</a:t>
            </a:r>
            <a:r>
              <a:rPr lang="nl-NL" sz="2000" dirty="0"/>
              <a:t> do </a:t>
            </a:r>
            <a:r>
              <a:rPr lang="nl-NL" sz="2000" dirty="0" err="1"/>
              <a:t>trenutno</a:t>
            </a:r>
            <a:r>
              <a:rPr lang="nl-NL" sz="2000" dirty="0"/>
              <a:t> </a:t>
            </a:r>
            <a:r>
              <a:rPr lang="nl-NL" sz="2000" dirty="0" err="1"/>
              <a:t>otvorenog</a:t>
            </a:r>
            <a:r>
              <a:rPr lang="nl-NL" sz="2000" dirty="0"/>
              <a:t> </a:t>
            </a:r>
            <a:r>
              <a:rPr lang="nl-NL" sz="2000" dirty="0" err="1"/>
              <a:t>fajla</a:t>
            </a:r>
            <a:r>
              <a:rPr lang="nl-NL" sz="2000" dirty="0"/>
              <a:t>​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 err="1"/>
              <a:t>Prostor</a:t>
            </a:r>
            <a:r>
              <a:rPr lang="nl-NL" sz="2000" dirty="0"/>
              <a:t> za </a:t>
            </a:r>
            <a:r>
              <a:rPr lang="nl-NL" sz="2000" dirty="0" err="1"/>
              <a:t>editovanje</a:t>
            </a:r>
            <a:r>
              <a:rPr lang="nl-NL" sz="2000" dirty="0"/>
              <a:t> </a:t>
            </a:r>
            <a:r>
              <a:rPr lang="nl-NL" sz="2000" dirty="0" err="1"/>
              <a:t>koda</a:t>
            </a:r>
            <a:r>
              <a:rPr lang="nl-NL" sz="2000" dirty="0"/>
              <a:t>​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/>
              <a:t>Bar sa </a:t>
            </a:r>
            <a:r>
              <a:rPr lang="nl-NL" sz="2000" dirty="0" err="1"/>
              <a:t>mnoštvo</a:t>
            </a:r>
            <a:r>
              <a:rPr lang="nl-NL" sz="2000" dirty="0"/>
              <a:t> </a:t>
            </a:r>
            <a:r>
              <a:rPr lang="nl-NL" sz="2000" dirty="0" err="1"/>
              <a:t>različitih</a:t>
            </a:r>
            <a:r>
              <a:rPr lang="nl-NL" sz="2000" dirty="0"/>
              <a:t> </a:t>
            </a:r>
            <a:r>
              <a:rPr lang="nl-NL" sz="2000" dirty="0" err="1"/>
              <a:t>opcija</a:t>
            </a:r>
            <a:r>
              <a:rPr lang="nl-NL" sz="2000" dirty="0"/>
              <a:t> </a:t>
            </a:r>
            <a:r>
              <a:rPr lang="nl-NL" sz="2000" dirty="0" err="1"/>
              <a:t>koji</a:t>
            </a:r>
            <a:r>
              <a:rPr lang="nl-NL" sz="2000" dirty="0"/>
              <a:t> nam </a:t>
            </a:r>
            <a:r>
              <a:rPr lang="nl-NL" sz="2000" dirty="0" err="1"/>
              <a:t>daje</a:t>
            </a:r>
            <a:r>
              <a:rPr lang="nl-NL" sz="2000" dirty="0"/>
              <a:t> </a:t>
            </a:r>
            <a:r>
              <a:rPr lang="nl-NL" sz="2000" dirty="0" err="1"/>
              <a:t>brz</a:t>
            </a:r>
            <a:r>
              <a:rPr lang="nl-NL" sz="2000" dirty="0"/>
              <a:t> </a:t>
            </a:r>
            <a:r>
              <a:rPr lang="nl-NL" sz="2000" dirty="0" err="1"/>
              <a:t>pristup</a:t>
            </a:r>
            <a:r>
              <a:rPr lang="nl-NL" sz="2000" dirty="0"/>
              <a:t> </a:t>
            </a:r>
            <a:r>
              <a:rPr lang="nl-NL" sz="2000" dirty="0" err="1"/>
              <a:t>najpotrebnijim</a:t>
            </a:r>
            <a:r>
              <a:rPr lang="nl-NL" sz="2000" dirty="0"/>
              <a:t> </a:t>
            </a:r>
            <a:r>
              <a:rPr lang="nl-NL" sz="2000" dirty="0" err="1"/>
              <a:t>alatima</a:t>
            </a:r>
            <a:r>
              <a:rPr lang="nl-NL" sz="2000" dirty="0"/>
              <a:t>​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 err="1"/>
              <a:t>Prozori</a:t>
            </a:r>
            <a:r>
              <a:rPr lang="nl-NL" sz="2000" dirty="0"/>
              <a:t> u </a:t>
            </a:r>
            <a:r>
              <a:rPr lang="nl-NL" sz="2000" dirty="0" err="1"/>
              <a:t>kojima</a:t>
            </a:r>
            <a:r>
              <a:rPr lang="nl-NL" sz="2000" dirty="0"/>
              <a:t> </a:t>
            </a:r>
            <a:r>
              <a:rPr lang="nl-NL" sz="2000" dirty="0" err="1"/>
              <a:t>možemo</a:t>
            </a:r>
            <a:r>
              <a:rPr lang="nl-NL" sz="2000" dirty="0"/>
              <a:t> da </a:t>
            </a:r>
            <a:r>
              <a:rPr lang="nl-NL" sz="2000" dirty="0" err="1"/>
              <a:t>vidimo</a:t>
            </a:r>
            <a:r>
              <a:rPr lang="nl-NL" sz="2000" dirty="0"/>
              <a:t> </a:t>
            </a:r>
            <a:r>
              <a:rPr lang="nl-NL" sz="2000" dirty="0" err="1"/>
              <a:t>strukturu</a:t>
            </a:r>
            <a:r>
              <a:rPr lang="nl-NL" sz="2000" dirty="0"/>
              <a:t> </a:t>
            </a:r>
            <a:r>
              <a:rPr lang="nl-NL" sz="2000" dirty="0" err="1"/>
              <a:t>projekta</a:t>
            </a:r>
            <a:r>
              <a:rPr lang="nl-NL" sz="2000" dirty="0"/>
              <a:t>, Git, da debug-</a:t>
            </a:r>
            <a:r>
              <a:rPr lang="nl-NL" sz="2000" dirty="0" err="1"/>
              <a:t>ujemo</a:t>
            </a:r>
            <a:r>
              <a:rPr lang="nl-NL" sz="2000" dirty="0"/>
              <a:t> </a:t>
            </a:r>
            <a:r>
              <a:rPr lang="nl-NL" sz="2000" dirty="0" err="1"/>
              <a:t>aplikaciju</a:t>
            </a:r>
            <a:r>
              <a:rPr lang="nl-NL" sz="2000" dirty="0"/>
              <a:t> i </a:t>
            </a:r>
            <a:r>
              <a:rPr lang="nl-NL" sz="2000" dirty="0" err="1"/>
              <a:t>sl</a:t>
            </a:r>
            <a:r>
              <a:rPr lang="nl-NL" sz="2000" dirty="0"/>
              <a:t>.​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nl-NL" sz="2000" dirty="0"/>
              <a:t>Status bar​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Android Studio IDE​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4D7460-719D-E209-A620-A60C3995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9" y="1171780"/>
            <a:ext cx="6220059" cy="48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9250" y="3055171"/>
            <a:ext cx="4462824" cy="74765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nl-NL" sz="2000" dirty="0" err="1"/>
              <a:t>Nakon</a:t>
            </a:r>
            <a:r>
              <a:rPr lang="nl-NL" sz="2000" dirty="0"/>
              <a:t> </a:t>
            </a:r>
            <a:r>
              <a:rPr lang="nl-NL" sz="2000" dirty="0" err="1"/>
              <a:t>pokretanja</a:t>
            </a:r>
            <a:r>
              <a:rPr lang="nl-NL" sz="2000" dirty="0"/>
              <a:t> Android Studio-a, </a:t>
            </a:r>
            <a:r>
              <a:rPr lang="nl-NL" sz="2000" dirty="0" err="1"/>
              <a:t>izaberite</a:t>
            </a:r>
            <a:r>
              <a:rPr lang="nl-NL" sz="2000" dirty="0"/>
              <a:t> New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Kreiranje</a:t>
            </a:r>
            <a:r>
              <a:rPr lang="nl-NL" dirty="0"/>
              <a:t> </a:t>
            </a:r>
            <a:r>
              <a:rPr lang="nl-NL" dirty="0" err="1"/>
              <a:t>novog</a:t>
            </a:r>
            <a:r>
              <a:rPr lang="nl-NL" dirty="0"/>
              <a:t> </a:t>
            </a:r>
            <a:r>
              <a:rPr lang="nl-NL" dirty="0" err="1"/>
              <a:t>projekta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19E5A7-B02F-3C2B-FAB4-D412EB9D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" y="1387533"/>
            <a:ext cx="6102663" cy="458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9250" y="3055171"/>
            <a:ext cx="4462824" cy="74765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nl-NL" sz="2000" dirty="0" err="1"/>
              <a:t>Izaberite</a:t>
            </a:r>
            <a:r>
              <a:rPr lang="nl-NL" sz="2000" dirty="0"/>
              <a:t> </a:t>
            </a:r>
            <a:r>
              <a:rPr lang="nl-NL" sz="2000" dirty="0" err="1"/>
              <a:t>odgovarajući</a:t>
            </a:r>
            <a:r>
              <a:rPr lang="nl-NL" sz="2000" dirty="0"/>
              <a:t> template sa </a:t>
            </a:r>
            <a:r>
              <a:rPr lang="nl-NL" sz="2000" dirty="0" err="1"/>
              <a:t>liste</a:t>
            </a:r>
            <a:r>
              <a:rPr lang="nl-NL" sz="2000" dirty="0"/>
              <a:t>.</a:t>
            </a:r>
            <a:br>
              <a:rPr lang="nl-NL" sz="2000" dirty="0"/>
            </a:br>
            <a:r>
              <a:rPr lang="nl-NL" sz="2000" dirty="0"/>
              <a:t>(</a:t>
            </a:r>
            <a:r>
              <a:rPr lang="nl-NL" sz="2000" dirty="0" err="1"/>
              <a:t>Predlažemo</a:t>
            </a:r>
            <a:r>
              <a:rPr lang="nl-NL" sz="2000" dirty="0"/>
              <a:t> </a:t>
            </a:r>
            <a:r>
              <a:rPr lang="nl-NL" sz="2000" dirty="0" err="1"/>
              <a:t>BasicActivity</a:t>
            </a:r>
            <a:r>
              <a:rPr lang="nl-NL" sz="2000" dirty="0"/>
              <a:t> </a:t>
            </a:r>
            <a:r>
              <a:rPr lang="nl-NL" sz="2000" dirty="0" err="1"/>
              <a:t>ili</a:t>
            </a:r>
            <a:r>
              <a:rPr lang="nl-NL" sz="2000" dirty="0"/>
              <a:t> </a:t>
            </a:r>
            <a:r>
              <a:rPr lang="nl-NL" sz="2000" dirty="0" err="1"/>
              <a:t>EmptyActivity</a:t>
            </a:r>
            <a:r>
              <a:rPr lang="nl-NL" sz="2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Kreiranje</a:t>
            </a:r>
            <a:r>
              <a:rPr lang="nl-NL" dirty="0"/>
              <a:t> </a:t>
            </a:r>
            <a:r>
              <a:rPr lang="nl-NL" dirty="0" err="1"/>
              <a:t>novog</a:t>
            </a:r>
            <a:r>
              <a:rPr lang="nl-NL" dirty="0"/>
              <a:t> </a:t>
            </a:r>
            <a:r>
              <a:rPr lang="nl-NL" dirty="0" err="1"/>
              <a:t>projekta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9522A3-21A4-7E90-3421-69F44D53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6" y="1366689"/>
            <a:ext cx="6102293" cy="45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54547" y="1676411"/>
            <a:ext cx="4462824" cy="35051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000" dirty="0"/>
              <a:t>U </a:t>
            </a:r>
            <a:r>
              <a:rPr lang="nl-NL" sz="2000" dirty="0" err="1"/>
              <a:t>ovom</a:t>
            </a:r>
            <a:r>
              <a:rPr lang="nl-NL" sz="2000" dirty="0"/>
              <a:t> </a:t>
            </a:r>
            <a:r>
              <a:rPr lang="nl-NL" sz="2000" dirty="0" err="1"/>
              <a:t>koraku</a:t>
            </a:r>
            <a:r>
              <a:rPr lang="nl-NL" sz="2000" dirty="0"/>
              <a:t> </a:t>
            </a:r>
            <a:r>
              <a:rPr lang="nl-NL" sz="2000" dirty="0" err="1"/>
              <a:t>izaberite</a:t>
            </a:r>
            <a:r>
              <a:rPr lang="nl-NL" sz="2000" dirty="0"/>
              <a:t> </a:t>
            </a:r>
            <a:r>
              <a:rPr lang="nl-NL" sz="2000" dirty="0" err="1"/>
              <a:t>ime</a:t>
            </a:r>
            <a:r>
              <a:rPr lang="nl-NL" sz="2000" dirty="0"/>
              <a:t> </a:t>
            </a:r>
            <a:r>
              <a:rPr lang="nl-NL" sz="2000" dirty="0" err="1"/>
              <a:t>projekta</a:t>
            </a:r>
            <a:r>
              <a:rPr lang="nl-NL" sz="2000" dirty="0"/>
              <a:t> (</a:t>
            </a:r>
            <a:r>
              <a:rPr lang="nl-NL" sz="2000" dirty="0" err="1"/>
              <a:t>ime</a:t>
            </a:r>
            <a:r>
              <a:rPr lang="nl-NL" sz="2000" dirty="0"/>
              <a:t> </a:t>
            </a:r>
            <a:r>
              <a:rPr lang="nl-NL" sz="2000" dirty="0" err="1"/>
              <a:t>paketa</a:t>
            </a:r>
            <a:r>
              <a:rPr lang="nl-NL" sz="2000" dirty="0"/>
              <a:t> </a:t>
            </a:r>
            <a:r>
              <a:rPr lang="nl-NL" sz="2000" dirty="0" err="1"/>
              <a:t>će</a:t>
            </a:r>
            <a:r>
              <a:rPr lang="nl-NL" sz="2000" dirty="0"/>
              <a:t> automatski </a:t>
            </a:r>
            <a:r>
              <a:rPr lang="nl-NL" sz="2000" dirty="0" err="1"/>
              <a:t>biti</a:t>
            </a:r>
            <a:r>
              <a:rPr lang="nl-NL" sz="2000" dirty="0"/>
              <a:t> </a:t>
            </a:r>
            <a:r>
              <a:rPr lang="nl-NL" sz="2000" dirty="0" err="1"/>
              <a:t>promenjeno</a:t>
            </a:r>
            <a:r>
              <a:rPr lang="nl-NL" sz="2000" dirty="0"/>
              <a:t>) i </a:t>
            </a:r>
            <a:r>
              <a:rPr lang="nl-NL" sz="2000" dirty="0" err="1"/>
              <a:t>izaberite</a:t>
            </a:r>
            <a:r>
              <a:rPr lang="nl-NL" sz="2000" dirty="0"/>
              <a:t> </a:t>
            </a:r>
            <a:r>
              <a:rPr lang="nl-NL" sz="2000" dirty="0" err="1"/>
              <a:t>lokaciju</a:t>
            </a:r>
            <a:r>
              <a:rPr lang="nl-NL" sz="2000" dirty="0"/>
              <a:t> </a:t>
            </a:r>
            <a:r>
              <a:rPr lang="nl-NL" sz="2000" dirty="0" err="1"/>
              <a:t>gde</a:t>
            </a:r>
            <a:r>
              <a:rPr lang="nl-NL" sz="2000" dirty="0"/>
              <a:t> </a:t>
            </a:r>
            <a:r>
              <a:rPr lang="nl-NL" sz="2000" dirty="0" err="1"/>
              <a:t>će</a:t>
            </a:r>
            <a:r>
              <a:rPr lang="nl-NL" sz="2000" dirty="0"/>
              <a:t> se </a:t>
            </a:r>
            <a:r>
              <a:rPr lang="nl-NL" sz="2000" dirty="0" err="1"/>
              <a:t>nalaziti</a:t>
            </a:r>
            <a:r>
              <a:rPr lang="nl-NL" sz="2000" dirty="0"/>
              <a:t> </a:t>
            </a:r>
            <a:r>
              <a:rPr lang="nl-NL" sz="2000" dirty="0" err="1"/>
              <a:t>projekat</a:t>
            </a:r>
            <a:r>
              <a:rPr lang="nl-NL" sz="2000" dirty="0"/>
              <a:t>.</a:t>
            </a:r>
          </a:p>
          <a:p>
            <a:pPr>
              <a:lnSpc>
                <a:spcPct val="100000"/>
              </a:lnSpc>
            </a:pPr>
            <a:br>
              <a:rPr lang="nl-NL" sz="2000" dirty="0"/>
            </a:br>
            <a:r>
              <a:rPr lang="nl-NL" sz="2000" dirty="0" err="1"/>
              <a:t>Takodje</a:t>
            </a:r>
            <a:r>
              <a:rPr lang="nl-NL" sz="2000" dirty="0"/>
              <a:t> </a:t>
            </a:r>
            <a:r>
              <a:rPr lang="nl-NL" sz="2000" dirty="0" err="1"/>
              <a:t>možete</a:t>
            </a:r>
            <a:r>
              <a:rPr lang="nl-NL" sz="2000" dirty="0"/>
              <a:t> </a:t>
            </a:r>
            <a:r>
              <a:rPr lang="nl-NL" sz="2000" dirty="0" err="1"/>
              <a:t>izabrati</a:t>
            </a:r>
            <a:r>
              <a:rPr lang="nl-NL" sz="2000" dirty="0"/>
              <a:t> </a:t>
            </a:r>
            <a:r>
              <a:rPr lang="nl-NL" sz="2000" dirty="0" err="1"/>
              <a:t>jezik</a:t>
            </a:r>
            <a:r>
              <a:rPr lang="nl-NL" sz="2000" dirty="0"/>
              <a:t> u kom </a:t>
            </a:r>
            <a:r>
              <a:rPr lang="nl-NL" sz="2000" dirty="0" err="1"/>
              <a:t>ćete</a:t>
            </a:r>
            <a:r>
              <a:rPr lang="nl-NL" sz="2000" dirty="0"/>
              <a:t> </a:t>
            </a:r>
            <a:r>
              <a:rPr lang="nl-NL" sz="2000" dirty="0" err="1"/>
              <a:t>pisati</a:t>
            </a:r>
            <a:r>
              <a:rPr lang="nl-NL" sz="2000" dirty="0"/>
              <a:t> </a:t>
            </a:r>
            <a:r>
              <a:rPr lang="nl-NL" sz="2000" dirty="0" err="1"/>
              <a:t>projekat</a:t>
            </a:r>
            <a:r>
              <a:rPr lang="nl-NL" sz="2000" dirty="0"/>
              <a:t> (</a:t>
            </a:r>
            <a:r>
              <a:rPr lang="nl-NL" sz="2000" dirty="0" err="1"/>
              <a:t>Kotlin</a:t>
            </a:r>
            <a:r>
              <a:rPr lang="nl-NL" sz="2000" dirty="0"/>
              <a:t> </a:t>
            </a:r>
            <a:r>
              <a:rPr lang="nl-NL" sz="2000" dirty="0" err="1"/>
              <a:t>ili</a:t>
            </a:r>
            <a:r>
              <a:rPr lang="nl-NL" sz="2000" dirty="0"/>
              <a:t> Java).</a:t>
            </a:r>
          </a:p>
          <a:p>
            <a:pPr>
              <a:lnSpc>
                <a:spcPct val="100000"/>
              </a:lnSpc>
            </a:pPr>
            <a:br>
              <a:rPr lang="nl-NL" sz="2000" dirty="0"/>
            </a:br>
            <a:r>
              <a:rPr lang="nl-NL" sz="2000" dirty="0"/>
              <a:t>Minimum SDK </a:t>
            </a:r>
            <a:r>
              <a:rPr lang="nl-NL" sz="2000" dirty="0" err="1"/>
              <a:t>predstavlja</a:t>
            </a:r>
            <a:r>
              <a:rPr lang="nl-NL" sz="2000" dirty="0"/>
              <a:t> </a:t>
            </a:r>
            <a:r>
              <a:rPr lang="nl-NL" sz="2000" dirty="0" err="1"/>
              <a:t>najniži</a:t>
            </a:r>
            <a:r>
              <a:rPr lang="nl-NL" sz="2000" dirty="0"/>
              <a:t> </a:t>
            </a:r>
            <a:r>
              <a:rPr lang="nl-NL" sz="2000" dirty="0" err="1"/>
              <a:t>podržan</a:t>
            </a:r>
            <a:r>
              <a:rPr lang="nl-NL" sz="2000" dirty="0"/>
              <a:t> Android OS na kom </a:t>
            </a:r>
            <a:r>
              <a:rPr lang="nl-NL" sz="2000" dirty="0" err="1"/>
              <a:t>će</a:t>
            </a:r>
            <a:r>
              <a:rPr lang="nl-NL" sz="2000" dirty="0"/>
              <a:t> </a:t>
            </a:r>
            <a:r>
              <a:rPr lang="nl-NL" sz="2000" dirty="0" err="1"/>
              <a:t>Vaša</a:t>
            </a:r>
            <a:r>
              <a:rPr lang="nl-NL" sz="2000" dirty="0"/>
              <a:t> </a:t>
            </a:r>
            <a:r>
              <a:rPr lang="nl-NL" sz="2000" dirty="0" err="1"/>
              <a:t>aplikacija</a:t>
            </a:r>
            <a:r>
              <a:rPr lang="nl-NL" sz="2000" dirty="0"/>
              <a:t> </a:t>
            </a:r>
            <a:r>
              <a:rPr lang="nl-NL" sz="2000" dirty="0" err="1"/>
              <a:t>biti</a:t>
            </a:r>
            <a:r>
              <a:rPr lang="nl-NL" sz="2000" dirty="0"/>
              <a:t> </a:t>
            </a:r>
            <a:r>
              <a:rPr lang="nl-NL" sz="2000" dirty="0" err="1"/>
              <a:t>pokrenuta</a:t>
            </a:r>
            <a:r>
              <a:rPr lang="nl-NL" sz="2000" dirty="0"/>
              <a:t> (</a:t>
            </a:r>
            <a:r>
              <a:rPr lang="nl-NL" sz="2000" dirty="0" err="1"/>
              <a:t>možete</a:t>
            </a:r>
            <a:r>
              <a:rPr lang="nl-NL" sz="2000" dirty="0"/>
              <a:t> </a:t>
            </a:r>
            <a:r>
              <a:rPr lang="nl-NL" sz="2000" dirty="0" err="1"/>
              <a:t>promeniti</a:t>
            </a:r>
            <a:r>
              <a:rPr lang="nl-NL" sz="2000" dirty="0"/>
              <a:t> u </a:t>
            </a:r>
            <a:r>
              <a:rPr lang="nl-NL" sz="2000" dirty="0" err="1"/>
              <a:t>bilo</a:t>
            </a:r>
            <a:r>
              <a:rPr lang="nl-NL" sz="2000" dirty="0"/>
              <a:t> kom </a:t>
            </a:r>
            <a:r>
              <a:rPr lang="nl-NL" sz="2000" dirty="0" err="1"/>
              <a:t>trenutku</a:t>
            </a:r>
            <a:r>
              <a:rPr lang="nl-NL" sz="2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Kreiranje</a:t>
            </a:r>
            <a:r>
              <a:rPr lang="nl-NL" dirty="0"/>
              <a:t> </a:t>
            </a:r>
            <a:r>
              <a:rPr lang="nl-NL" dirty="0" err="1"/>
              <a:t>novog</a:t>
            </a:r>
            <a:r>
              <a:rPr lang="nl-NL" dirty="0"/>
              <a:t> </a:t>
            </a:r>
            <a:r>
              <a:rPr lang="nl-NL" dirty="0" err="1"/>
              <a:t>projekta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UPOZNAVANJE SA ANDROID STUDIOM I SETUP ANDROID APP</a:t>
            </a:r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EB2F59-1286-2064-550D-9813571C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1369908"/>
            <a:ext cx="6278415" cy="47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4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479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Levi9_PP_Template_16x9_2017</vt:lpstr>
      <vt:lpstr>Upoznavanje sa Android studiom i setup android app</vt:lpstr>
      <vt:lpstr>Android Studio</vt:lpstr>
      <vt:lpstr>Gradle</vt:lpstr>
      <vt:lpstr>Emulator</vt:lpstr>
      <vt:lpstr>Android Studio IDE​</vt:lpstr>
      <vt:lpstr>Kreiranje novog projekta</vt:lpstr>
      <vt:lpstr>Kreiranje novog projekta</vt:lpstr>
      <vt:lpstr>Kreiranje novog projekta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lastModifiedBy>Milos Budisin</cp:lastModifiedBy>
  <cp:revision>650</cp:revision>
  <dcterms:created xsi:type="dcterms:W3CDTF">2015-04-09T14:12:58Z</dcterms:created>
  <dcterms:modified xsi:type="dcterms:W3CDTF">2022-10-19T12:50:28Z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