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9" r:id="rId7"/>
    <p:sldId id="280" r:id="rId8"/>
    <p:sldId id="281" r:id="rId9"/>
    <p:sldId id="282" r:id="rId10"/>
    <p:sldId id="284" r:id="rId11"/>
    <p:sldId id="277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160" userDrawn="1">
          <p15:clr>
            <a:srgbClr val="A4A3A4"/>
          </p15:clr>
        </p15:guide>
        <p15:guide id="8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wman, R. (Remke)" initials="RB" lastIdx="68" clrIdx="0"/>
  <p:cmAuthor id="2" name="CAV2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491"/>
    <a:srgbClr val="000000"/>
    <a:srgbClr val="FF4500"/>
    <a:srgbClr val="FFD203"/>
    <a:srgbClr val="E6E6E6"/>
    <a:srgbClr val="EAEAEA"/>
    <a:srgbClr val="00A13A"/>
    <a:srgbClr val="FF6608"/>
    <a:srgbClr val="706F6F"/>
    <a:srgbClr val="009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6"/>
    <p:restoredTop sz="94694"/>
  </p:normalViewPr>
  <p:slideViewPr>
    <p:cSldViewPr snapToGrid="0">
      <p:cViewPr varScale="1">
        <p:scale>
          <a:sx n="121" d="100"/>
          <a:sy n="121" d="100"/>
        </p:scale>
        <p:origin x="1224" y="176"/>
      </p:cViewPr>
      <p:guideLst>
        <p:guide orient="horz" pos="2160"/>
        <p:guide pos="42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4966198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+mn-lt"/>
              </a:defRPr>
            </a:lvl1pPr>
          </a:lstStyle>
          <a:p>
            <a:fld id="{B6962210-35F6-42EB-A3B8-FCE6E13B30BA}" type="datetimeFigureOut">
              <a:rPr lang="en-GB" smtClean="0"/>
              <a:pPr/>
              <a:t>15/12/2022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799" y="8856661"/>
            <a:ext cx="4966199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+mn-lt"/>
              </a:defRPr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4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248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10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2DFE1-544E-4AD0-8AE2-9ADF9877B11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presenter name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1" name="Group 110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15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17" name="Straight Connector 11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8" name="Straight Connector 11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3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74738" cy="44751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379401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3" y="1544638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48413" y="1544638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813" y="3973926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348413" y="3973926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2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80" userDrawn="1">
          <p15:clr>
            <a:srgbClr val="FBAE40"/>
          </p15:clr>
        </p15:guide>
        <p15:guide id="3" orient="horz" pos="24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onten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39877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8"/>
          </p:nvPr>
        </p:nvSpPr>
        <p:spPr>
          <a:xfrm>
            <a:off x="658813" y="3940444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6348414" y="3940444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658814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1"/>
          </p:nvPr>
        </p:nvSpPr>
        <p:spPr>
          <a:xfrm>
            <a:off x="658814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2"/>
          </p:nvPr>
        </p:nvSpPr>
        <p:spPr>
          <a:xfrm>
            <a:off x="8078788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3"/>
          </p:nvPr>
        </p:nvSpPr>
        <p:spPr>
          <a:xfrm>
            <a:off x="8078788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4"/>
          </p:nvPr>
        </p:nvSpPr>
        <p:spPr>
          <a:xfrm>
            <a:off x="4368801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5"/>
          </p:nvPr>
        </p:nvSpPr>
        <p:spPr>
          <a:xfrm>
            <a:off x="4368801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58814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8"/>
          </p:nvPr>
        </p:nvSpPr>
        <p:spPr>
          <a:xfrm>
            <a:off x="658814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9"/>
          </p:nvPr>
        </p:nvSpPr>
        <p:spPr>
          <a:xfrm>
            <a:off x="4368801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30"/>
          </p:nvPr>
        </p:nvSpPr>
        <p:spPr>
          <a:xfrm>
            <a:off x="4368801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1"/>
          </p:nvPr>
        </p:nvSpPr>
        <p:spPr>
          <a:xfrm>
            <a:off x="8078788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32"/>
          </p:nvPr>
        </p:nvSpPr>
        <p:spPr>
          <a:xfrm>
            <a:off x="8078788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6" name="Group 105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7" name="Straight Connector 106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7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3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5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7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8" name="Rectangle 97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68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9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6" name="Group 9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523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79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-2"/>
            <a:ext cx="5843587" cy="6858002"/>
          </a:xfrm>
          <a:custGeom>
            <a:avLst/>
            <a:gdLst>
              <a:gd name="connsiteX0" fmla="*/ 5034304 w 5843587"/>
              <a:gd name="connsiteY0" fmla="*/ 6352964 h 6858001"/>
              <a:gd name="connsiteX1" fmla="*/ 4994816 w 5843587"/>
              <a:gd name="connsiteY1" fmla="*/ 6392626 h 6858001"/>
              <a:gd name="connsiteX2" fmla="*/ 5034304 w 5843587"/>
              <a:gd name="connsiteY2" fmla="*/ 6432288 h 6858001"/>
              <a:gd name="connsiteX3" fmla="*/ 5073792 w 5843587"/>
              <a:gd name="connsiteY3" fmla="*/ 6392626 h 6858001"/>
              <a:gd name="connsiteX4" fmla="*/ 5034304 w 5843587"/>
              <a:gd name="connsiteY4" fmla="*/ 6352964 h 6858001"/>
              <a:gd name="connsiteX5" fmla="*/ 5031821 w 5843587"/>
              <a:gd name="connsiteY5" fmla="*/ 6250330 h 6858001"/>
              <a:gd name="connsiteX6" fmla="*/ 4927244 w 5843587"/>
              <a:gd name="connsiteY6" fmla="*/ 6293859 h 6858001"/>
              <a:gd name="connsiteX7" fmla="*/ 4883137 w 5843587"/>
              <a:gd name="connsiteY7" fmla="*/ 6397330 h 6858001"/>
              <a:gd name="connsiteX8" fmla="*/ 4983446 w 5843587"/>
              <a:gd name="connsiteY8" fmla="*/ 6534339 h 6858001"/>
              <a:gd name="connsiteX9" fmla="*/ 5014036 w 5843587"/>
              <a:gd name="connsiteY9" fmla="*/ 6485815 h 6858001"/>
              <a:gd name="connsiteX10" fmla="*/ 4940050 w 5843587"/>
              <a:gd name="connsiteY10" fmla="*/ 6396616 h 6858001"/>
              <a:gd name="connsiteX11" fmla="*/ 5033244 w 5843587"/>
              <a:gd name="connsiteY11" fmla="*/ 6304563 h 6858001"/>
              <a:gd name="connsiteX12" fmla="*/ 5128573 w 5843587"/>
              <a:gd name="connsiteY12" fmla="*/ 6394475 h 6858001"/>
              <a:gd name="connsiteX13" fmla="*/ 5104385 w 5843587"/>
              <a:gd name="connsiteY13" fmla="*/ 6463693 h 6858001"/>
              <a:gd name="connsiteX14" fmla="*/ 5103673 w 5843587"/>
              <a:gd name="connsiteY14" fmla="*/ 6463693 h 6858001"/>
              <a:gd name="connsiteX15" fmla="*/ 5103673 w 5843587"/>
              <a:gd name="connsiteY15" fmla="*/ 6464407 h 6858001"/>
              <a:gd name="connsiteX16" fmla="*/ 5003365 w 5843587"/>
              <a:gd name="connsiteY16" fmla="*/ 6613547 h 6858001"/>
              <a:gd name="connsiteX17" fmla="*/ 5055298 w 5843587"/>
              <a:gd name="connsiteY17" fmla="*/ 6613547 h 6858001"/>
              <a:gd name="connsiteX18" fmla="*/ 5078774 w 5843587"/>
              <a:gd name="connsiteY18" fmla="*/ 6600703 h 6858001"/>
              <a:gd name="connsiteX19" fmla="*/ 5133553 w 5843587"/>
              <a:gd name="connsiteY19" fmla="*/ 6511504 h 6858001"/>
              <a:gd name="connsiteX20" fmla="*/ 5144224 w 5843587"/>
              <a:gd name="connsiteY20" fmla="*/ 6495091 h 6858001"/>
              <a:gd name="connsiteX21" fmla="*/ 5184774 w 5843587"/>
              <a:gd name="connsiteY21" fmla="*/ 6393048 h 6858001"/>
              <a:gd name="connsiteX22" fmla="*/ 5137821 w 5843587"/>
              <a:gd name="connsiteY22" fmla="*/ 6289578 h 6858001"/>
              <a:gd name="connsiteX23" fmla="*/ 5031821 w 5843587"/>
              <a:gd name="connsiteY23" fmla="*/ 6250330 h 6858001"/>
              <a:gd name="connsiteX24" fmla="*/ 0 w 5843587"/>
              <a:gd name="connsiteY24" fmla="*/ 0 h 6858001"/>
              <a:gd name="connsiteX25" fmla="*/ 5843587 w 5843587"/>
              <a:gd name="connsiteY25" fmla="*/ 0 h 6858001"/>
              <a:gd name="connsiteX26" fmla="*/ 5843587 w 5843587"/>
              <a:gd name="connsiteY26" fmla="*/ 6858001 h 6858001"/>
              <a:gd name="connsiteX27" fmla="*/ 0 w 5843587"/>
              <a:gd name="connsiteY2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3587" h="6858001">
                <a:moveTo>
                  <a:pt x="5034304" y="6352964"/>
                </a:moveTo>
                <a:cubicBezTo>
                  <a:pt x="5012495" y="6352964"/>
                  <a:pt x="4994816" y="6370721"/>
                  <a:pt x="4994816" y="6392626"/>
                </a:cubicBezTo>
                <a:cubicBezTo>
                  <a:pt x="4994816" y="6414531"/>
                  <a:pt x="5012495" y="6432288"/>
                  <a:pt x="5034304" y="6432288"/>
                </a:cubicBezTo>
                <a:cubicBezTo>
                  <a:pt x="5056113" y="6432288"/>
                  <a:pt x="5073792" y="6414531"/>
                  <a:pt x="5073792" y="6392626"/>
                </a:cubicBezTo>
                <a:cubicBezTo>
                  <a:pt x="5073792" y="6370721"/>
                  <a:pt x="5056113" y="6352964"/>
                  <a:pt x="5034304" y="6352964"/>
                </a:cubicBezTo>
                <a:close/>
                <a:moveTo>
                  <a:pt x="5031821" y="6250330"/>
                </a:moveTo>
                <a:cubicBezTo>
                  <a:pt x="4992694" y="6250330"/>
                  <a:pt x="4954989" y="6266029"/>
                  <a:pt x="4927244" y="6293859"/>
                </a:cubicBezTo>
                <a:cubicBezTo>
                  <a:pt x="4898788" y="6321689"/>
                  <a:pt x="4883137" y="6358796"/>
                  <a:pt x="4883137" y="6397330"/>
                </a:cubicBezTo>
                <a:cubicBezTo>
                  <a:pt x="4883137" y="6461553"/>
                  <a:pt x="4922976" y="6515785"/>
                  <a:pt x="4983446" y="6534339"/>
                </a:cubicBezTo>
                <a:cubicBezTo>
                  <a:pt x="5014036" y="6485815"/>
                  <a:pt x="5014036" y="6485815"/>
                  <a:pt x="5014036" y="6485815"/>
                </a:cubicBezTo>
                <a:cubicBezTo>
                  <a:pt x="4971352" y="6477965"/>
                  <a:pt x="4940050" y="6441572"/>
                  <a:pt x="4940050" y="6396616"/>
                </a:cubicBezTo>
                <a:cubicBezTo>
                  <a:pt x="4940050" y="6345951"/>
                  <a:pt x="4981311" y="6304563"/>
                  <a:pt x="5033244" y="6304563"/>
                </a:cubicBezTo>
                <a:cubicBezTo>
                  <a:pt x="5080197" y="6304563"/>
                  <a:pt x="5128573" y="6338102"/>
                  <a:pt x="5128573" y="6394475"/>
                </a:cubicBezTo>
                <a:cubicBezTo>
                  <a:pt x="5128573" y="6420878"/>
                  <a:pt x="5115767" y="6443713"/>
                  <a:pt x="5104385" y="6463693"/>
                </a:cubicBezTo>
                <a:cubicBezTo>
                  <a:pt x="5103673" y="6463693"/>
                  <a:pt x="5103673" y="6463693"/>
                  <a:pt x="5103673" y="6463693"/>
                </a:cubicBezTo>
                <a:cubicBezTo>
                  <a:pt x="5103673" y="6464407"/>
                  <a:pt x="5103673" y="6464407"/>
                  <a:pt x="5103673" y="6464407"/>
                </a:cubicBezTo>
                <a:cubicBezTo>
                  <a:pt x="5003365" y="6613547"/>
                  <a:pt x="5003365" y="6613547"/>
                  <a:pt x="5003365" y="6613547"/>
                </a:cubicBezTo>
                <a:cubicBezTo>
                  <a:pt x="5055298" y="6613547"/>
                  <a:pt x="5055298" y="6613547"/>
                  <a:pt x="5055298" y="6613547"/>
                </a:cubicBezTo>
                <a:cubicBezTo>
                  <a:pt x="5064546" y="6613547"/>
                  <a:pt x="5073794" y="6608552"/>
                  <a:pt x="5078774" y="6600703"/>
                </a:cubicBezTo>
                <a:cubicBezTo>
                  <a:pt x="5133553" y="6511504"/>
                  <a:pt x="5133553" y="6511504"/>
                  <a:pt x="5133553" y="6511504"/>
                </a:cubicBezTo>
                <a:cubicBezTo>
                  <a:pt x="5137110" y="6505795"/>
                  <a:pt x="5140667" y="6500087"/>
                  <a:pt x="5144224" y="6495091"/>
                </a:cubicBezTo>
                <a:cubicBezTo>
                  <a:pt x="5164143" y="6462266"/>
                  <a:pt x="5184774" y="6428014"/>
                  <a:pt x="5184774" y="6393048"/>
                </a:cubicBezTo>
                <a:cubicBezTo>
                  <a:pt x="5184774" y="6340956"/>
                  <a:pt x="5159163" y="6308131"/>
                  <a:pt x="5137821" y="6289578"/>
                </a:cubicBezTo>
                <a:cubicBezTo>
                  <a:pt x="5110076" y="6264602"/>
                  <a:pt x="5070949" y="6250330"/>
                  <a:pt x="5031821" y="6250330"/>
                </a:cubicBezTo>
                <a:close/>
                <a:moveTo>
                  <a:pt x="0" y="0"/>
                </a:moveTo>
                <a:lnTo>
                  <a:pt x="5843587" y="0"/>
                </a:lnTo>
                <a:lnTo>
                  <a:pt x="5843587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5169898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3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2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333375"/>
            <a:ext cx="5508625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11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-2"/>
            <a:ext cx="5843588" cy="6858002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026094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348413" y="6370641"/>
            <a:ext cx="4753927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82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34962" y="333375"/>
            <a:ext cx="5508626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351371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19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0"/>
            <a:ext cx="2971800" cy="6858000"/>
          </a:xfrm>
          <a:custGeom>
            <a:avLst/>
            <a:gdLst>
              <a:gd name="connsiteX0" fmla="*/ 2162517 w 2971800"/>
              <a:gd name="connsiteY0" fmla="*/ 6352962 h 6857999"/>
              <a:gd name="connsiteX1" fmla="*/ 2123029 w 2971800"/>
              <a:gd name="connsiteY1" fmla="*/ 6392624 h 6857999"/>
              <a:gd name="connsiteX2" fmla="*/ 2162517 w 2971800"/>
              <a:gd name="connsiteY2" fmla="*/ 6432286 h 6857999"/>
              <a:gd name="connsiteX3" fmla="*/ 2202005 w 2971800"/>
              <a:gd name="connsiteY3" fmla="*/ 6392624 h 6857999"/>
              <a:gd name="connsiteX4" fmla="*/ 2162517 w 2971800"/>
              <a:gd name="connsiteY4" fmla="*/ 6352962 h 6857999"/>
              <a:gd name="connsiteX5" fmla="*/ 2160034 w 2971800"/>
              <a:gd name="connsiteY5" fmla="*/ 6250328 h 6857999"/>
              <a:gd name="connsiteX6" fmla="*/ 2055457 w 2971800"/>
              <a:gd name="connsiteY6" fmla="*/ 6293857 h 6857999"/>
              <a:gd name="connsiteX7" fmla="*/ 2011350 w 2971800"/>
              <a:gd name="connsiteY7" fmla="*/ 6397328 h 6857999"/>
              <a:gd name="connsiteX8" fmla="*/ 2111659 w 2971800"/>
              <a:gd name="connsiteY8" fmla="*/ 6534337 h 6857999"/>
              <a:gd name="connsiteX9" fmla="*/ 2142249 w 2971800"/>
              <a:gd name="connsiteY9" fmla="*/ 6485813 h 6857999"/>
              <a:gd name="connsiteX10" fmla="*/ 2068263 w 2971800"/>
              <a:gd name="connsiteY10" fmla="*/ 6396614 h 6857999"/>
              <a:gd name="connsiteX11" fmla="*/ 2161457 w 2971800"/>
              <a:gd name="connsiteY11" fmla="*/ 6304561 h 6857999"/>
              <a:gd name="connsiteX12" fmla="*/ 2256786 w 2971800"/>
              <a:gd name="connsiteY12" fmla="*/ 6394473 h 6857999"/>
              <a:gd name="connsiteX13" fmla="*/ 2232598 w 2971800"/>
              <a:gd name="connsiteY13" fmla="*/ 6463691 h 6857999"/>
              <a:gd name="connsiteX14" fmla="*/ 2231886 w 2971800"/>
              <a:gd name="connsiteY14" fmla="*/ 6463691 h 6857999"/>
              <a:gd name="connsiteX15" fmla="*/ 2231886 w 2971800"/>
              <a:gd name="connsiteY15" fmla="*/ 6464405 h 6857999"/>
              <a:gd name="connsiteX16" fmla="*/ 2131578 w 2971800"/>
              <a:gd name="connsiteY16" fmla="*/ 6613545 h 6857999"/>
              <a:gd name="connsiteX17" fmla="*/ 2183511 w 2971800"/>
              <a:gd name="connsiteY17" fmla="*/ 6613545 h 6857999"/>
              <a:gd name="connsiteX18" fmla="*/ 2206987 w 2971800"/>
              <a:gd name="connsiteY18" fmla="*/ 6600701 h 6857999"/>
              <a:gd name="connsiteX19" fmla="*/ 2261766 w 2971800"/>
              <a:gd name="connsiteY19" fmla="*/ 6511502 h 6857999"/>
              <a:gd name="connsiteX20" fmla="*/ 2272437 w 2971800"/>
              <a:gd name="connsiteY20" fmla="*/ 6495089 h 6857999"/>
              <a:gd name="connsiteX21" fmla="*/ 2312987 w 2971800"/>
              <a:gd name="connsiteY21" fmla="*/ 6393046 h 6857999"/>
              <a:gd name="connsiteX22" fmla="*/ 2266034 w 2971800"/>
              <a:gd name="connsiteY22" fmla="*/ 6289576 h 6857999"/>
              <a:gd name="connsiteX23" fmla="*/ 2160034 w 2971800"/>
              <a:gd name="connsiteY23" fmla="*/ 6250328 h 6857999"/>
              <a:gd name="connsiteX24" fmla="*/ 0 w 2971800"/>
              <a:gd name="connsiteY24" fmla="*/ 0 h 6857999"/>
              <a:gd name="connsiteX25" fmla="*/ 2971800 w 2971800"/>
              <a:gd name="connsiteY25" fmla="*/ 0 h 6857999"/>
              <a:gd name="connsiteX26" fmla="*/ 2971800 w 2971800"/>
              <a:gd name="connsiteY26" fmla="*/ 6857999 h 6857999"/>
              <a:gd name="connsiteX27" fmla="*/ 0 w 2971800"/>
              <a:gd name="connsiteY2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71800" h="6857999">
                <a:moveTo>
                  <a:pt x="2162517" y="6352962"/>
                </a:moveTo>
                <a:cubicBezTo>
                  <a:pt x="2140708" y="6352962"/>
                  <a:pt x="2123029" y="6370719"/>
                  <a:pt x="2123029" y="6392624"/>
                </a:cubicBezTo>
                <a:cubicBezTo>
                  <a:pt x="2123029" y="6414529"/>
                  <a:pt x="2140708" y="6432286"/>
                  <a:pt x="2162517" y="6432286"/>
                </a:cubicBezTo>
                <a:cubicBezTo>
                  <a:pt x="2184326" y="6432286"/>
                  <a:pt x="2202005" y="6414529"/>
                  <a:pt x="2202005" y="6392624"/>
                </a:cubicBezTo>
                <a:cubicBezTo>
                  <a:pt x="2202005" y="6370719"/>
                  <a:pt x="2184326" y="6352962"/>
                  <a:pt x="2162517" y="6352962"/>
                </a:cubicBezTo>
                <a:close/>
                <a:moveTo>
                  <a:pt x="2160034" y="6250328"/>
                </a:moveTo>
                <a:cubicBezTo>
                  <a:pt x="2120907" y="6250328"/>
                  <a:pt x="2083202" y="6266027"/>
                  <a:pt x="2055457" y="6293857"/>
                </a:cubicBezTo>
                <a:cubicBezTo>
                  <a:pt x="2027001" y="6321687"/>
                  <a:pt x="2011350" y="6358794"/>
                  <a:pt x="2011350" y="6397328"/>
                </a:cubicBezTo>
                <a:cubicBezTo>
                  <a:pt x="2011350" y="6461551"/>
                  <a:pt x="2051189" y="6515783"/>
                  <a:pt x="2111659" y="6534337"/>
                </a:cubicBezTo>
                <a:cubicBezTo>
                  <a:pt x="2142249" y="6485813"/>
                  <a:pt x="2142249" y="6485813"/>
                  <a:pt x="2142249" y="6485813"/>
                </a:cubicBezTo>
                <a:cubicBezTo>
                  <a:pt x="2099565" y="6477963"/>
                  <a:pt x="2068263" y="6441570"/>
                  <a:pt x="2068263" y="6396614"/>
                </a:cubicBezTo>
                <a:cubicBezTo>
                  <a:pt x="2068263" y="6345949"/>
                  <a:pt x="2109524" y="6304561"/>
                  <a:pt x="2161457" y="6304561"/>
                </a:cubicBezTo>
                <a:cubicBezTo>
                  <a:pt x="2208410" y="6304561"/>
                  <a:pt x="2256786" y="6338100"/>
                  <a:pt x="2256786" y="6394473"/>
                </a:cubicBezTo>
                <a:cubicBezTo>
                  <a:pt x="2256786" y="6420876"/>
                  <a:pt x="2243980" y="6443711"/>
                  <a:pt x="2232598" y="6463691"/>
                </a:cubicBezTo>
                <a:cubicBezTo>
                  <a:pt x="2231886" y="6463691"/>
                  <a:pt x="2231886" y="6463691"/>
                  <a:pt x="2231886" y="6463691"/>
                </a:cubicBezTo>
                <a:cubicBezTo>
                  <a:pt x="2231886" y="6464405"/>
                  <a:pt x="2231886" y="6464405"/>
                  <a:pt x="2231886" y="6464405"/>
                </a:cubicBezTo>
                <a:cubicBezTo>
                  <a:pt x="2131578" y="6613545"/>
                  <a:pt x="2131578" y="6613545"/>
                  <a:pt x="2131578" y="6613545"/>
                </a:cubicBezTo>
                <a:cubicBezTo>
                  <a:pt x="2183511" y="6613545"/>
                  <a:pt x="2183511" y="6613545"/>
                  <a:pt x="2183511" y="6613545"/>
                </a:cubicBezTo>
                <a:cubicBezTo>
                  <a:pt x="2192759" y="6613545"/>
                  <a:pt x="2202007" y="6608550"/>
                  <a:pt x="2206987" y="6600701"/>
                </a:cubicBezTo>
                <a:cubicBezTo>
                  <a:pt x="2261766" y="6511502"/>
                  <a:pt x="2261766" y="6511502"/>
                  <a:pt x="2261766" y="6511502"/>
                </a:cubicBezTo>
                <a:cubicBezTo>
                  <a:pt x="2265323" y="6505793"/>
                  <a:pt x="2268880" y="6500085"/>
                  <a:pt x="2272437" y="6495089"/>
                </a:cubicBezTo>
                <a:cubicBezTo>
                  <a:pt x="2292356" y="6462264"/>
                  <a:pt x="2312987" y="6428012"/>
                  <a:pt x="2312987" y="6393046"/>
                </a:cubicBezTo>
                <a:cubicBezTo>
                  <a:pt x="2312987" y="6340954"/>
                  <a:pt x="2287376" y="6308129"/>
                  <a:pt x="2266034" y="6289576"/>
                </a:cubicBezTo>
                <a:cubicBezTo>
                  <a:pt x="2238289" y="6264600"/>
                  <a:pt x="2199162" y="6250328"/>
                  <a:pt x="2160034" y="6250328"/>
                </a:cubicBezTo>
                <a:close/>
                <a:moveTo>
                  <a:pt x="0" y="0"/>
                </a:moveTo>
                <a:lnTo>
                  <a:pt x="2971800" y="0"/>
                </a:lnTo>
                <a:lnTo>
                  <a:pt x="2971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48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333375"/>
            <a:ext cx="2636838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0" y="1"/>
            <a:ext cx="2971799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3251202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573522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21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34962" y="333375"/>
            <a:ext cx="2636837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0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0198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624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160" name="Group 15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6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2" name="Rectangle 171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  <p:sp>
        <p:nvSpPr>
          <p:cNvPr id="147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49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3" name="Group 152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6" name="Group 155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8" name="Straight Connector 15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01778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Blu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7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5" name="Rectangle 64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+mj-lt"/>
              </a:rPr>
              <a:t>INSERT IMAGE VIA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Go to TAB </a:t>
            </a:r>
            <a:r>
              <a:rPr lang="en-US" sz="1100" b="1">
                <a:solidFill>
                  <a:schemeClr val="tx1"/>
                </a:solidFill>
              </a:rPr>
              <a:t>“Design” </a:t>
            </a:r>
            <a:r>
              <a:rPr lang="en-US" sz="1100" b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Click </a:t>
            </a:r>
            <a:r>
              <a:rPr lang="en-US" sz="1100" b="1">
                <a:solidFill>
                  <a:schemeClr val="tx1"/>
                </a:solidFill>
              </a:rPr>
              <a:t>Format Background </a:t>
            </a:r>
            <a:r>
              <a:rPr lang="en-US" sz="1100" b="0">
                <a:solidFill>
                  <a:schemeClr val="tx1"/>
                </a:solidFill>
              </a:rPr>
              <a:t>&gt; 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Now click </a:t>
            </a:r>
            <a:r>
              <a:rPr lang="en-US" sz="1100" b="1">
                <a:solidFill>
                  <a:schemeClr val="tx1"/>
                </a:solidFill>
              </a:rPr>
              <a:t>Picture</a:t>
            </a:r>
            <a:r>
              <a:rPr lang="en-US" sz="1100" b="1" baseline="0">
                <a:solidFill>
                  <a:schemeClr val="tx1"/>
                </a:solidFill>
              </a:rPr>
              <a:t> or texture fill </a:t>
            </a:r>
            <a:r>
              <a:rPr lang="en-US" sz="1100" b="0" baseline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i="0" baseline="0">
                <a:solidFill>
                  <a:schemeClr val="tx1"/>
                </a:solidFill>
              </a:rPr>
              <a:t>Click </a:t>
            </a:r>
            <a:r>
              <a:rPr lang="en-US" sz="1100" b="1" i="0" baseline="0">
                <a:solidFill>
                  <a:schemeClr val="tx1"/>
                </a:solidFill>
              </a:rPr>
              <a:t>“File” </a:t>
            </a:r>
            <a:r>
              <a:rPr lang="en-US" sz="1100" b="0" i="0" baseline="0">
                <a:solidFill>
                  <a:schemeClr val="tx1"/>
                </a:solidFill>
              </a:rPr>
              <a:t>to browse to </a:t>
            </a:r>
            <a:r>
              <a:rPr lang="en-US" sz="1100" b="0" baseline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1100" b="0" baseline="0">
                <a:solidFill>
                  <a:schemeClr val="tx1"/>
                </a:solidFill>
              </a:rPr>
              <a:t>Make sure </a:t>
            </a:r>
            <a:r>
              <a:rPr lang="en-US" sz="1100" b="1" i="0" baseline="0">
                <a:solidFill>
                  <a:schemeClr val="tx1"/>
                </a:solidFill>
              </a:rPr>
              <a:t>“Tile picture as texture”  </a:t>
            </a:r>
            <a:r>
              <a:rPr lang="en-US" sz="1100" b="0" baseline="0">
                <a:solidFill>
                  <a:schemeClr val="tx1"/>
                </a:solidFill>
              </a:rPr>
              <a:t>is ticked</a:t>
            </a:r>
            <a:endParaRPr lang="en-US" sz="1100" b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111" name="Group 110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4" name="Group 113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5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8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2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4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0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7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6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8" name="Straight Connector 67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7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1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99" name="Straight Connector 9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59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506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4" y="1544638"/>
            <a:ext cx="10863260" cy="4475162"/>
          </a:xfrm>
        </p:spPr>
        <p:txBody>
          <a:bodyPr/>
          <a:lstStyle>
            <a:lvl1pPr>
              <a:lnSpc>
                <a:spcPct val="8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Disclaimer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34250"/>
            <a:ext cx="12192000" cy="448554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1534250"/>
            <a:ext cx="12192000" cy="448555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</a:t>
            </a:r>
            <a:r>
              <a:rPr lang="nl-NL" err="1"/>
              <a:t>left</a:t>
            </a:r>
            <a:r>
              <a:rPr lang="nl-NL"/>
              <a:t> </a:t>
            </a:r>
            <a:br>
              <a:rPr lang="nl-NL"/>
            </a:b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8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 userDrawn="1"/>
        </p:nvSpPr>
        <p:spPr>
          <a:xfrm>
            <a:off x="0" y="-17600"/>
            <a:ext cx="12192000" cy="603739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-8800"/>
            <a:ext cx="12192000" cy="602860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2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4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16346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1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3" name="Group 102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4" name="Straight Connector 103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0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6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6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6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63" name="Group 16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64" name="Straight Connector 16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5" name="Straight Connector 16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6" name="Group 16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67" name="Straight Connector 16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8" name="Straight Connector 16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9" name="Group 16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70" name="Straight Connector 16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1" name="Straight Connector 17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7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03" name="Rectangle 10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0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5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4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97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0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3" name="Straight Connector 102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4" name="Group 10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23" name="Rectangle 1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33" name="Rectangle 132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23953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18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19" name="Rectangle 118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1049711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6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6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82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87" name="Straight Connector 8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89" name="Group 88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9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37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39" name="Straight Connector 138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Straight Connector 139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47" name="Straight Connector 146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168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bg2"/>
          </a:solidFill>
        </p:grpSpPr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9630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9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1" name="Group 14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tx2"/>
          </a:solidFill>
        </p:grpSpPr>
        <p:sp>
          <p:nvSpPr>
            <p:cNvPr id="14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145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46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147" name="Group 146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148" name="Straight Connector 147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9" name="Straight Connector 148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0" name="Group 149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3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54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56" name="Straight Connector 155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58" name="Straight Connector 157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60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907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BLUE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1" name="Straight Connector 80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8" name="Group 9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6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78" name="Straight Connector 77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86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GREY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8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0" name="Group 8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9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5" name="Rectangle 11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414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8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966200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96620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7770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799"/>
            <a:ext cx="12187070" cy="84296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515833"/>
            <a:ext cx="10863261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4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5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5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8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8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5" name="Footer Placeholder 34"/>
          <p:cNvSpPr>
            <a:spLocks noGrp="1"/>
          </p:cNvSpPr>
          <p:nvPr userDrawn="1"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55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6" name="Rectangle 65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GB" sz="1200" b="1" noProof="0">
                <a:solidFill>
                  <a:schemeClr val="tx1"/>
                </a:solidFill>
                <a:latin typeface="+mj-lt"/>
              </a:rPr>
              <a:t>TEXT LEVELS AND BULLETS</a:t>
            </a:r>
          </a:p>
          <a:p>
            <a:pPr algn="l"/>
            <a:r>
              <a:rPr lang="en-GB" sz="1000" b="0" noProof="0">
                <a:solidFill>
                  <a:schemeClr val="tx1"/>
                </a:solidFill>
              </a:rPr>
              <a:t>Only use the </a:t>
            </a:r>
            <a:r>
              <a:rPr lang="en-GB" sz="1000" b="0" u="sng" noProof="0">
                <a:solidFill>
                  <a:schemeClr val="tx1"/>
                </a:solidFill>
              </a:rPr>
              <a:t>List Level buttons</a:t>
            </a:r>
            <a:r>
              <a:rPr lang="en-GB" sz="1000" b="0" noProof="0">
                <a:solidFill>
                  <a:schemeClr val="tx1"/>
                </a:solidFill>
              </a:rPr>
              <a:t> to apply the</a:t>
            </a:r>
            <a:r>
              <a:rPr lang="en-GB" sz="1000" b="0" baseline="0" noProof="0">
                <a:solidFill>
                  <a:schemeClr val="tx1"/>
                </a:solidFill>
              </a:rPr>
              <a:t> </a:t>
            </a:r>
            <a:r>
              <a:rPr lang="en-GB" sz="1000" b="0" i="0" u="none" baseline="0" noProof="0">
                <a:solidFill>
                  <a:schemeClr val="tx1"/>
                </a:solidFill>
              </a:rPr>
              <a:t>correct text levels and Levi Nine coloured bullets. </a:t>
            </a:r>
          </a:p>
          <a:p>
            <a:pPr algn="l"/>
            <a:r>
              <a:rPr lang="en-GB" sz="1000" b="0" i="0" u="none" baseline="0" noProof="0">
                <a:solidFill>
                  <a:schemeClr val="tx1"/>
                </a:solidFill>
              </a:rPr>
              <a:t>Select your text and click on </a:t>
            </a:r>
            <a:r>
              <a:rPr lang="en-GB" sz="1000" b="1" i="0" u="none" baseline="0" noProof="0">
                <a:solidFill>
                  <a:schemeClr val="tx1"/>
                </a:solidFill>
              </a:rPr>
              <a:t>“Increase- or Decrease List Level”</a:t>
            </a: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900" b="0" i="0" u="none" baseline="0" noProof="0">
              <a:solidFill>
                <a:schemeClr val="tx1"/>
              </a:solidFill>
            </a:endParaRPr>
          </a:p>
          <a:p>
            <a:pPr algn="l"/>
            <a:r>
              <a:rPr lang="en-GB" sz="1200" b="1" kern="1200" noProof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 LEVELS</a:t>
            </a:r>
          </a:p>
          <a:p>
            <a:pPr algn="l"/>
            <a:r>
              <a:rPr lang="en-GB" sz="2800" b="0" kern="1200" baseline="0" noProof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rPr>
              <a:t>Text Level 1</a:t>
            </a:r>
          </a:p>
          <a:p>
            <a:pPr algn="l"/>
            <a:r>
              <a:rPr lang="en-GB" sz="2000" b="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2</a:t>
            </a:r>
          </a:p>
          <a:p>
            <a:pPr marL="180975" lvl="2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3</a:t>
            </a:r>
          </a:p>
          <a:p>
            <a:pPr marL="361950" lvl="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4</a:t>
            </a:r>
          </a:p>
          <a:p>
            <a:pPr marL="542925" lvl="4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5</a:t>
            </a:r>
          </a:p>
          <a:p>
            <a:pPr marL="714375" lvl="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Level 6</a:t>
            </a:r>
          </a:p>
        </p:txBody>
      </p:sp>
      <p:grpSp>
        <p:nvGrpSpPr>
          <p:cNvPr id="67" name="Group 66"/>
          <p:cNvGrpSpPr/>
          <p:nvPr userDrawn="1"/>
        </p:nvGrpSpPr>
        <p:grpSpPr bwMode="gray">
          <a:xfrm>
            <a:off x="-2924343" y="2561529"/>
            <a:ext cx="1594078" cy="949180"/>
            <a:chOff x="-1573454" y="1531453"/>
            <a:chExt cx="1335187" cy="79502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9" name="Multiply 3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83" name="Straight Connector 8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92" name="Straight Connector 91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3" r:id="rId2"/>
    <p:sldLayoutId id="2147483745" r:id="rId3"/>
    <p:sldLayoutId id="2147483764" r:id="rId4"/>
    <p:sldLayoutId id="2147483751" r:id="rId5"/>
    <p:sldLayoutId id="2147483765" r:id="rId6"/>
    <p:sldLayoutId id="2147483752" r:id="rId7"/>
    <p:sldLayoutId id="2147483766" r:id="rId8"/>
    <p:sldLayoutId id="2147483747" r:id="rId9"/>
    <p:sldLayoutId id="2147483685" r:id="rId10"/>
    <p:sldLayoutId id="2147483748" r:id="rId11"/>
    <p:sldLayoutId id="2147483696" r:id="rId12"/>
    <p:sldLayoutId id="2147483750" r:id="rId13"/>
    <p:sldLayoutId id="2147483731" r:id="rId14"/>
    <p:sldLayoutId id="2147483749" r:id="rId15"/>
    <p:sldLayoutId id="2147483697" r:id="rId16"/>
    <p:sldLayoutId id="2147483774" r:id="rId17"/>
    <p:sldLayoutId id="2147483775" r:id="rId18"/>
    <p:sldLayoutId id="2147483776" r:id="rId19"/>
    <p:sldLayoutId id="2147483777" r:id="rId20"/>
    <p:sldLayoutId id="2147483756" r:id="rId21"/>
    <p:sldLayoutId id="2147483778" r:id="rId22"/>
    <p:sldLayoutId id="2147483757" r:id="rId23"/>
    <p:sldLayoutId id="2147483779" r:id="rId24"/>
    <p:sldLayoutId id="2147483780" r:id="rId25"/>
    <p:sldLayoutId id="2147483700" r:id="rId26"/>
    <p:sldLayoutId id="2147483781" r:id="rId27"/>
    <p:sldLayoutId id="2147483743" r:id="rId28"/>
    <p:sldLayoutId id="2147483758" r:id="rId29"/>
    <p:sldLayoutId id="2147483759" r:id="rId30"/>
    <p:sldLayoutId id="2147483782" r:id="rId31"/>
    <p:sldLayoutId id="2147483702" r:id="rId32"/>
    <p:sldLayoutId id="2147483706" r:id="rId33"/>
    <p:sldLayoutId id="2147483721" r:id="rId34"/>
    <p:sldLayoutId id="2147483787" r:id="rId35"/>
    <p:sldLayoutId id="2147483790" r:id="rId36"/>
    <p:sldLayoutId id="2147483788" r:id="rId37"/>
    <p:sldLayoutId id="2147483789" r:id="rId38"/>
    <p:sldLayoutId id="2147483783" r:id="rId39"/>
    <p:sldLayoutId id="2147483784" r:id="rId40"/>
    <p:sldLayoutId id="2147483785" r:id="rId41"/>
    <p:sldLayoutId id="2147483786" r:id="rId42"/>
    <p:sldLayoutId id="2147483761" r:id="rId43"/>
    <p:sldLayoutId id="2147483762" r:id="rId44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+mj-lt"/>
          <a:ea typeface="+mj-ea"/>
          <a:cs typeface="ING Me" pitchFamily="2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0" kern="1200" baseline="0">
          <a:solidFill>
            <a:schemeClr val="tx2"/>
          </a:solidFill>
          <a:latin typeface="+mj-lt"/>
          <a:ea typeface="+mn-ea"/>
          <a:cs typeface="ING Me" pitchFamily="2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2pPr>
      <a:lvl3pPr marL="18097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3pPr>
      <a:lvl4pPr marL="361950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4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4pPr>
      <a:lvl5pPr marL="54292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5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5pPr>
      <a:lvl6pPr marL="714375" indent="-171450" algn="l" defTabSz="914400" rtl="0" eaLnBrk="1" latinLnBrk="0" hangingPunct="1">
        <a:lnSpc>
          <a:spcPts val="2400"/>
        </a:lnSpc>
        <a:spcBef>
          <a:spcPts val="0"/>
        </a:spcBef>
        <a:buClr>
          <a:schemeClr val="accent6"/>
        </a:buClr>
        <a:buSzPct val="80000"/>
        <a:buFont typeface="Franklin Gothic Book" panose="020B05030201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376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orient="horz" pos="4005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pos="414" userDrawn="1">
          <p15:clr>
            <a:srgbClr val="F26B43"/>
          </p15:clr>
        </p15:guide>
        <p15:guide id="27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6B46-2CD3-4006-8BC2-CA890A39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08" y="3329637"/>
            <a:ext cx="11140848" cy="786349"/>
          </a:xfrm>
        </p:spPr>
        <p:txBody>
          <a:bodyPr/>
          <a:lstStyle/>
          <a:p>
            <a:pPr algn="ctr"/>
            <a:r>
              <a:rPr lang="en-US" b="0" dirty="0"/>
              <a:t>RECYCLERVIEW &amp; ADAPTER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4C0-3293-48B0-AAE8-C87A0C53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878A-F2C5-4205-B4BB-0D176E2B0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Predavači</a:t>
            </a:r>
            <a:r>
              <a:rPr lang="nl-NL" dirty="0"/>
              <a:t>: Vladimir </a:t>
            </a:r>
            <a:r>
              <a:rPr lang="nl-NL" dirty="0" err="1"/>
              <a:t>Čiča</a:t>
            </a:r>
            <a:r>
              <a:rPr lang="nl-NL" dirty="0"/>
              <a:t> i Daniel </a:t>
            </a:r>
            <a:r>
              <a:rPr lang="nl-NL"/>
              <a:t>Stanković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35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E85BE3E-3902-6715-0316-E3BA1807C2CF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err="1"/>
              <a:t>ListView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 od API 1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primena</a:t>
            </a:r>
            <a:r>
              <a:rPr lang="en-GB" dirty="0"/>
              <a:t> je </a:t>
            </a:r>
            <a:r>
              <a:rPr lang="en-GB" dirty="0" err="1"/>
              <a:t>veoma</a:t>
            </a:r>
            <a:r>
              <a:rPr lang="en-GB" dirty="0"/>
              <a:t> </a:t>
            </a:r>
            <a:r>
              <a:rPr lang="en-GB" dirty="0" err="1"/>
              <a:t>laka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intuitivna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mane u </a:t>
            </a:r>
            <a:r>
              <a:rPr lang="en-GB" dirty="0" err="1"/>
              <a:t>vidu</a:t>
            </a:r>
            <a:r>
              <a:rPr lang="en-GB" dirty="0"/>
              <a:t> </a:t>
            </a:r>
            <a:r>
              <a:rPr lang="en-GB" dirty="0" err="1"/>
              <a:t>performansi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pruža</a:t>
            </a:r>
            <a:r>
              <a:rPr lang="en-GB" dirty="0"/>
              <a:t> (</a:t>
            </a:r>
            <a:r>
              <a:rPr lang="en-GB" dirty="0" err="1"/>
              <a:t>podržava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vertikalnu</a:t>
            </a:r>
            <a:r>
              <a:rPr lang="en-GB" dirty="0"/>
              <a:t> </a:t>
            </a:r>
            <a:r>
              <a:rPr lang="en-GB" dirty="0" err="1"/>
              <a:t>listu</a:t>
            </a:r>
            <a:r>
              <a:rPr lang="en-GB" dirty="0"/>
              <a:t>).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Sa </a:t>
            </a:r>
            <a:r>
              <a:rPr lang="en-GB" dirty="0" err="1"/>
              <a:t>pojavom</a:t>
            </a:r>
            <a:r>
              <a:rPr lang="en-GB" dirty="0"/>
              <a:t> </a:t>
            </a:r>
            <a:r>
              <a:rPr lang="en-GB" dirty="0" err="1"/>
              <a:t>Lolipop</a:t>
            </a:r>
            <a:r>
              <a:rPr lang="en-GB" dirty="0"/>
              <a:t>-a (API 21) </a:t>
            </a:r>
            <a:r>
              <a:rPr lang="en-GB" dirty="0" err="1"/>
              <a:t>upoznati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RecyclerView</a:t>
            </a:r>
            <a:r>
              <a:rPr lang="en-GB" dirty="0"/>
              <a:t>-om koji je </a:t>
            </a:r>
            <a:r>
              <a:rPr lang="en-GB" dirty="0" err="1"/>
              <a:t>imao</a:t>
            </a:r>
            <a:r>
              <a:rPr lang="en-GB" dirty="0"/>
              <a:t> </a:t>
            </a:r>
            <a:r>
              <a:rPr lang="en-GB" dirty="0" err="1"/>
              <a:t>brojne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u </a:t>
            </a:r>
            <a:r>
              <a:rPr lang="en-GB" dirty="0" err="1"/>
              <a:t>odnosu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ListView</a:t>
            </a:r>
            <a:r>
              <a:rPr lang="en-GB" dirty="0"/>
              <a:t>.</a:t>
            </a:r>
          </a:p>
          <a:p>
            <a:pPr>
              <a:spcAft>
                <a:spcPts val="600"/>
              </a:spcAft>
            </a:pPr>
            <a:br>
              <a:rPr lang="en-GB" dirty="0"/>
            </a:br>
            <a:r>
              <a:rPr lang="en-GB" dirty="0" err="1"/>
              <a:t>Neke</a:t>
            </a:r>
            <a:r>
              <a:rPr lang="en-GB" dirty="0"/>
              <a:t> od </a:t>
            </a:r>
            <a:r>
              <a:rPr lang="en-GB" dirty="0" err="1"/>
              <a:t>njih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Performanse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ViewHolderPattern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LayoutManager</a:t>
            </a:r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44F06FA-EBA9-03CC-2F52-CC21457F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68" y="1544638"/>
            <a:ext cx="5143864" cy="447516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ListView vs Recyclerview</a:t>
            </a:r>
            <a:endParaRPr lang="en-GB" b="1" kern="1200" cap="all" baseline="0" dirty="0">
              <a:latin typeface="+mj-lt"/>
              <a:ea typeface="+mj-ea"/>
              <a:cs typeface="ING Me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VIEWHOLDER PATERN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23627" y="1544638"/>
            <a:ext cx="10909561" cy="4475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err="1"/>
              <a:t>ViewHolder</a:t>
            </a:r>
            <a:r>
              <a:rPr lang="en-GB" dirty="0"/>
              <a:t> </a:t>
            </a:r>
            <a:r>
              <a:rPr lang="en-GB" dirty="0" err="1"/>
              <a:t>patern</a:t>
            </a:r>
            <a:r>
              <a:rPr lang="en-GB" dirty="0"/>
              <a:t> je </a:t>
            </a:r>
            <a:r>
              <a:rPr lang="en-GB" dirty="0" err="1"/>
              <a:t>predvidjen</a:t>
            </a:r>
            <a:r>
              <a:rPr lang="en-GB" dirty="0"/>
              <a:t> da </a:t>
            </a:r>
            <a:r>
              <a:rPr lang="en-GB" dirty="0" err="1"/>
              <a:t>ubrza</a:t>
            </a:r>
            <a:r>
              <a:rPr lang="en-GB" dirty="0"/>
              <a:t> </a:t>
            </a:r>
            <a:r>
              <a:rPr lang="en-GB" dirty="0" err="1"/>
              <a:t>renderovanje</a:t>
            </a:r>
            <a:r>
              <a:rPr lang="en-GB" dirty="0"/>
              <a:t> </a:t>
            </a:r>
            <a:r>
              <a:rPr lang="en-GB" dirty="0" err="1"/>
              <a:t>ListView</a:t>
            </a:r>
            <a:r>
              <a:rPr lang="en-GB" dirty="0"/>
              <a:t>-a. </a:t>
            </a:r>
            <a:r>
              <a:rPr lang="en-GB" dirty="0" err="1"/>
              <a:t>Svaki</a:t>
            </a:r>
            <a:r>
              <a:rPr lang="en-GB" dirty="0"/>
              <a:t> put </a:t>
            </a:r>
            <a:r>
              <a:rPr lang="en-GB" dirty="0" err="1"/>
              <a:t>kad</a:t>
            </a:r>
            <a:r>
              <a:rPr lang="en-GB" dirty="0"/>
              <a:t> se </a:t>
            </a:r>
            <a:r>
              <a:rPr lang="en-GB" dirty="0" err="1"/>
              <a:t>ListView</a:t>
            </a:r>
            <a:r>
              <a:rPr lang="en-GB" dirty="0"/>
              <a:t> </a:t>
            </a:r>
            <a:r>
              <a:rPr lang="en-GB" dirty="0" err="1"/>
              <a:t>skroluje</a:t>
            </a:r>
            <a:r>
              <a:rPr lang="en-GB" dirty="0"/>
              <a:t>, </a:t>
            </a:r>
            <a:r>
              <a:rPr lang="en-GB" dirty="0" err="1"/>
              <a:t>poziva</a:t>
            </a:r>
            <a:r>
              <a:rPr lang="en-GB" dirty="0"/>
              <a:t> se </a:t>
            </a:r>
            <a:r>
              <a:rPr lang="en-GB" i="1" dirty="0" err="1"/>
              <a:t>findViewById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dovodi</a:t>
            </a:r>
            <a:r>
              <a:rPr lang="en-GB" dirty="0"/>
              <a:t> do </a:t>
            </a:r>
            <a:r>
              <a:rPr lang="en-GB" dirty="0" err="1"/>
              <a:t>usporavanja</a:t>
            </a:r>
            <a:r>
              <a:rPr lang="en-GB" dirty="0"/>
              <a:t> </a:t>
            </a:r>
            <a:r>
              <a:rPr lang="en-GB" dirty="0" err="1"/>
              <a:t>performansi</a:t>
            </a:r>
            <a:r>
              <a:rPr lang="en-GB" dirty="0"/>
              <a:t>. </a:t>
            </a:r>
            <a:r>
              <a:rPr lang="en-GB" dirty="0" err="1"/>
              <a:t>ViewHolder</a:t>
            </a:r>
            <a:r>
              <a:rPr lang="en-GB" dirty="0"/>
              <a:t> </a:t>
            </a:r>
            <a:r>
              <a:rPr lang="en-GB" dirty="0" err="1"/>
              <a:t>patern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omogućava</a:t>
            </a:r>
            <a:r>
              <a:rPr lang="en-GB" dirty="0"/>
              <a:t> da </a:t>
            </a:r>
            <a:r>
              <a:rPr lang="en-GB" dirty="0" err="1"/>
              <a:t>izbegnemo</a:t>
            </a:r>
            <a:r>
              <a:rPr lang="en-GB" dirty="0"/>
              <a:t> </a:t>
            </a:r>
            <a:r>
              <a:rPr lang="en-GB" dirty="0" err="1"/>
              <a:t>prečesto</a:t>
            </a:r>
            <a:r>
              <a:rPr lang="en-GB" dirty="0"/>
              <a:t> </a:t>
            </a:r>
            <a:r>
              <a:rPr lang="en-GB" dirty="0" err="1"/>
              <a:t>pozivanje</a:t>
            </a:r>
            <a:r>
              <a:rPr lang="en-GB" dirty="0"/>
              <a:t> </a:t>
            </a:r>
            <a:r>
              <a:rPr lang="en-GB" i="1" dirty="0" err="1"/>
              <a:t>findViewById</a:t>
            </a:r>
            <a:r>
              <a:rPr lang="en-GB" i="1" dirty="0"/>
              <a:t>()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drži</a:t>
            </a:r>
            <a:r>
              <a:rPr lang="en-GB" dirty="0"/>
              <a:t> reference </a:t>
            </a:r>
            <a:r>
              <a:rPr lang="en-GB" dirty="0" err="1"/>
              <a:t>na</a:t>
            </a:r>
            <a:r>
              <a:rPr lang="en-GB" dirty="0"/>
              <a:t> view </a:t>
            </a:r>
            <a:r>
              <a:rPr lang="en-GB" dirty="0" err="1"/>
              <a:t>elemente</a:t>
            </a:r>
            <a:r>
              <a:rPr lang="en-GB" dirty="0"/>
              <a:t> u </a:t>
            </a:r>
            <a:r>
              <a:rPr lang="en-GB" dirty="0" err="1"/>
              <a:t>svrhe</a:t>
            </a:r>
            <a:r>
              <a:rPr lang="en-GB" dirty="0"/>
              <a:t> </a:t>
            </a:r>
            <a:r>
              <a:rPr lang="en-GB" dirty="0" err="1"/>
              <a:t>keširanja</a:t>
            </a:r>
            <a:r>
              <a:rPr lang="en-GB" dirty="0"/>
              <a:t>.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Za </a:t>
            </a:r>
            <a:r>
              <a:rPr lang="en-GB" dirty="0" err="1"/>
              <a:t>ListView</a:t>
            </a:r>
            <a:r>
              <a:rPr lang="en-GB" dirty="0"/>
              <a:t> je </a:t>
            </a:r>
            <a:r>
              <a:rPr lang="en-GB" dirty="0" err="1"/>
              <a:t>preporučeno</a:t>
            </a:r>
            <a:r>
              <a:rPr lang="en-GB" dirty="0"/>
              <a:t> da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ViewHolder</a:t>
            </a:r>
            <a:r>
              <a:rPr lang="en-GB" dirty="0"/>
              <a:t> </a:t>
            </a:r>
            <a:r>
              <a:rPr lang="en-GB" dirty="0" err="1"/>
              <a:t>patern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obaveza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je za </a:t>
            </a:r>
            <a:r>
              <a:rPr lang="en-GB" dirty="0" err="1"/>
              <a:t>korišćenje</a:t>
            </a:r>
            <a:r>
              <a:rPr lang="en-GB" dirty="0"/>
              <a:t> </a:t>
            </a:r>
            <a:r>
              <a:rPr lang="en-GB" dirty="0" err="1"/>
              <a:t>RecyclerView</a:t>
            </a:r>
            <a:r>
              <a:rPr lang="en-GB" dirty="0"/>
              <a:t>-a </a:t>
            </a:r>
            <a:r>
              <a:rPr lang="en-GB" dirty="0" err="1"/>
              <a:t>neophodno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patern</a:t>
            </a:r>
            <a:r>
              <a:rPr lang="en-GB" dirty="0"/>
              <a:t> 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i="1" dirty="0" err="1"/>
              <a:t>RecyclerView.ViewHolder</a:t>
            </a:r>
            <a:r>
              <a:rPr lang="en-GB" dirty="0"/>
              <a:t> </a:t>
            </a:r>
            <a:r>
              <a:rPr lang="en-GB" dirty="0" err="1"/>
              <a:t>klasu</a:t>
            </a:r>
            <a:r>
              <a:rPr lang="en-GB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9ADA1-1886-DF1E-729D-4DDE6DFA8A23}"/>
              </a:ext>
            </a:extLst>
          </p:cNvPr>
          <p:cNvSpPr txBox="1"/>
          <p:nvPr/>
        </p:nvSpPr>
        <p:spPr>
          <a:xfrm>
            <a:off x="1845578" y="6979640"/>
            <a:ext cx="7276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4433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Layout Manager je </a:t>
            </a:r>
            <a:r>
              <a:rPr lang="en-GB" dirty="0" err="1"/>
              <a:t>klasa</a:t>
            </a:r>
            <a:r>
              <a:rPr lang="en-GB" dirty="0"/>
              <a:t> </a:t>
            </a:r>
            <a:r>
              <a:rPr lang="en-GB" dirty="0" err="1"/>
              <a:t>odgovorna</a:t>
            </a:r>
            <a:r>
              <a:rPr lang="en-GB" dirty="0"/>
              <a:t> za </a:t>
            </a:r>
            <a:r>
              <a:rPr lang="en-GB" dirty="0" err="1"/>
              <a:t>merenje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pozicioniranje</a:t>
            </a:r>
            <a:r>
              <a:rPr lang="en-GB" dirty="0"/>
              <a:t> </a:t>
            </a:r>
            <a:r>
              <a:rPr lang="en-GB" dirty="0" err="1"/>
              <a:t>pojedinačnih</a:t>
            </a:r>
            <a:r>
              <a:rPr lang="en-GB" dirty="0"/>
              <a:t> view-ova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RecyclerView</a:t>
            </a:r>
            <a:r>
              <a:rPr lang="en-GB" dirty="0"/>
              <a:t>-a,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</a:t>
            </a:r>
            <a:r>
              <a:rPr lang="en-GB" dirty="0" err="1"/>
              <a:t>odredjuje</a:t>
            </a:r>
            <a:r>
              <a:rPr lang="en-GB" dirty="0"/>
              <a:t>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view koji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vidljiv</a:t>
            </a:r>
            <a:r>
              <a:rPr lang="en-GB" dirty="0"/>
              <a:t> </a:t>
            </a:r>
            <a:r>
              <a:rPr lang="en-GB" dirty="0" err="1"/>
              <a:t>korisniku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recikliran</a:t>
            </a:r>
            <a:r>
              <a:rPr lang="en-GB" dirty="0"/>
              <a:t>.</a:t>
            </a:r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ListView</a:t>
            </a:r>
            <a:r>
              <a:rPr lang="en-GB" dirty="0"/>
              <a:t>-a </a:t>
            </a:r>
            <a:r>
              <a:rPr lang="en-GB" dirty="0" err="1"/>
              <a:t>bilo</a:t>
            </a:r>
            <a:r>
              <a:rPr lang="en-GB" dirty="0"/>
              <a:t> je </a:t>
            </a:r>
            <a:r>
              <a:rPr lang="en-GB" dirty="0" err="1"/>
              <a:t>moguće</a:t>
            </a:r>
            <a:r>
              <a:rPr lang="en-GB" dirty="0"/>
              <a:t> </a:t>
            </a:r>
            <a:r>
              <a:rPr lang="en-GB" dirty="0" err="1"/>
              <a:t>implementirati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vertikalnu</a:t>
            </a:r>
            <a:r>
              <a:rPr lang="en-GB" dirty="0"/>
              <a:t> </a:t>
            </a:r>
            <a:r>
              <a:rPr lang="en-GB" dirty="0" err="1"/>
              <a:t>listu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RecyclerView</a:t>
            </a:r>
            <a:r>
              <a:rPr lang="en-GB" dirty="0"/>
              <a:t>-a </a:t>
            </a:r>
            <a:r>
              <a:rPr lang="en-GB" dirty="0" err="1"/>
              <a:t>imamo</a:t>
            </a:r>
            <a:r>
              <a:rPr lang="en-GB" dirty="0"/>
              <a:t> </a:t>
            </a:r>
            <a:r>
              <a:rPr lang="en-GB" dirty="0" err="1"/>
              <a:t>sledeće</a:t>
            </a:r>
            <a:r>
              <a:rPr lang="en-GB" dirty="0"/>
              <a:t> </a:t>
            </a:r>
            <a:r>
              <a:rPr lang="en-GB" dirty="0" err="1"/>
              <a:t>tipove</a:t>
            </a:r>
            <a:r>
              <a:rPr lang="en-GB" dirty="0"/>
              <a:t> </a:t>
            </a:r>
            <a:r>
              <a:rPr lang="en-GB" dirty="0" err="1"/>
              <a:t>listi</a:t>
            </a:r>
            <a:r>
              <a:rPr lang="en-GB" dirty="0"/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LinearLayoutManger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StaggeredLayoutManager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GridLayoutManager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85432D-EA07-349D-ADCB-19B07497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12" y="1527451"/>
            <a:ext cx="5184775" cy="1788747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Layout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C6984A94-C274-99EE-823C-7C79B5B78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5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5912" y="3699346"/>
            <a:ext cx="1905000" cy="1905000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3AE9B538-04C9-B0D2-DE15-FD6F07FC1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5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8500" y="3699346"/>
            <a:ext cx="1905000" cy="1905000"/>
          </a:xfrm>
          <a:prstGeom prst="rect">
            <a:avLst/>
          </a:prstGeom>
          <a:noFill/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CE05E57-2B16-8C15-5540-8A4F56973C76}"/>
              </a:ext>
            </a:extLst>
          </p:cNvPr>
          <p:cNvSpPr txBox="1">
            <a:spLocks/>
          </p:cNvSpPr>
          <p:nvPr/>
        </p:nvSpPr>
        <p:spPr bwMode="auto">
          <a:xfrm>
            <a:off x="7189557" y="5604346"/>
            <a:ext cx="1622885" cy="4137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688491"/>
                </a:solidFill>
              </a:rPr>
              <a:t>Staggered</a:t>
            </a:r>
            <a:endParaRPr lang="en-GB" b="1" dirty="0">
              <a:solidFill>
                <a:srgbClr val="688491"/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7664382-0885-4818-84FB-461FC533379D}"/>
              </a:ext>
            </a:extLst>
          </p:cNvPr>
          <p:cNvSpPr txBox="1">
            <a:spLocks/>
          </p:cNvSpPr>
          <p:nvPr/>
        </p:nvSpPr>
        <p:spPr bwMode="auto">
          <a:xfrm>
            <a:off x="9346968" y="5604346"/>
            <a:ext cx="1622885" cy="4137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688491"/>
                </a:solidFill>
              </a:rPr>
              <a:t>Grid</a:t>
            </a:r>
            <a:endParaRPr lang="en-GB" b="1" dirty="0">
              <a:solidFill>
                <a:srgbClr val="688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5582595" cy="447516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Da </a:t>
            </a:r>
            <a:r>
              <a:rPr lang="en-GB" dirty="0" err="1"/>
              <a:t>bismo</a:t>
            </a:r>
            <a:r>
              <a:rPr lang="en-GB" dirty="0"/>
              <a:t> </a:t>
            </a:r>
            <a:r>
              <a:rPr lang="en-GB" dirty="0" err="1"/>
              <a:t>kreirali</a:t>
            </a:r>
            <a:r>
              <a:rPr lang="en-GB" dirty="0"/>
              <a:t> </a:t>
            </a:r>
            <a:r>
              <a:rPr lang="en-GB" dirty="0" err="1"/>
              <a:t>dinamičku</a:t>
            </a:r>
            <a:r>
              <a:rPr lang="en-GB" dirty="0"/>
              <a:t> </a:t>
            </a:r>
            <a:r>
              <a:rPr lang="en-GB" dirty="0" err="1"/>
              <a:t>listu</a:t>
            </a:r>
            <a:r>
              <a:rPr lang="en-GB" dirty="0"/>
              <a:t>, </a:t>
            </a:r>
            <a:r>
              <a:rPr lang="en-GB" dirty="0" err="1"/>
              <a:t>potrebno</a:t>
            </a:r>
            <a:r>
              <a:rPr lang="en-GB" dirty="0"/>
              <a:t> je da </a:t>
            </a:r>
            <a:r>
              <a:rPr lang="en-GB" dirty="0" err="1"/>
              <a:t>implementiramo</a:t>
            </a:r>
            <a:r>
              <a:rPr lang="en-GB" dirty="0"/>
              <a:t> </a:t>
            </a:r>
            <a:r>
              <a:rPr lang="en-GB" dirty="0" err="1"/>
              <a:t>sledeće</a:t>
            </a:r>
            <a:r>
              <a:rPr lang="en-GB" dirty="0"/>
              <a:t> </a:t>
            </a:r>
            <a:r>
              <a:rPr lang="en-GB" dirty="0" err="1"/>
              <a:t>klase</a:t>
            </a:r>
            <a:r>
              <a:rPr lang="en-GB" dirty="0"/>
              <a:t>:</a:t>
            </a:r>
            <a:br>
              <a:rPr lang="en-GB" dirty="0"/>
            </a:b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RecyclerView</a:t>
            </a:r>
            <a:r>
              <a:rPr lang="en-GB" dirty="0"/>
              <a:t> –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ViewGroup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view-</a:t>
            </a:r>
            <a:r>
              <a:rPr lang="en-GB" dirty="0" err="1"/>
              <a:t>ove</a:t>
            </a:r>
            <a:r>
              <a:rPr lang="en-GB" dirty="0"/>
              <a:t> koji </a:t>
            </a:r>
            <a:r>
              <a:rPr lang="en-GB" dirty="0" err="1"/>
              <a:t>odgovaraju</a:t>
            </a:r>
            <a:r>
              <a:rPr lang="en-GB" dirty="0"/>
              <a:t> </a:t>
            </a:r>
            <a:r>
              <a:rPr lang="en-GB" dirty="0" err="1"/>
              <a:t>vašim</a:t>
            </a:r>
            <a:r>
              <a:rPr lang="en-GB" dirty="0"/>
              <a:t> </a:t>
            </a:r>
            <a:r>
              <a:rPr lang="en-GB" dirty="0" err="1"/>
              <a:t>podacima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ViewHolder</a:t>
            </a:r>
            <a:r>
              <a:rPr lang="en-GB" dirty="0"/>
              <a:t> –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individualni</a:t>
            </a:r>
            <a:r>
              <a:rPr lang="en-GB" dirty="0"/>
              <a:t> element je </a:t>
            </a:r>
            <a:r>
              <a:rPr lang="en-GB" dirty="0" err="1"/>
              <a:t>definisan</a:t>
            </a:r>
            <a:r>
              <a:rPr lang="en-GB" dirty="0"/>
              <a:t> </a:t>
            </a:r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i="1" dirty="0"/>
              <a:t>view</a:t>
            </a:r>
            <a:r>
              <a:rPr lang="en-GB" dirty="0"/>
              <a:t> </a:t>
            </a:r>
            <a:r>
              <a:rPr lang="en-GB" i="1" dirty="0"/>
              <a:t>holder</a:t>
            </a:r>
            <a:r>
              <a:rPr lang="en-GB" dirty="0"/>
              <a:t> </a:t>
            </a:r>
            <a:r>
              <a:rPr lang="en-GB" dirty="0" err="1"/>
              <a:t>objekta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Adapter </a:t>
            </a:r>
            <a:r>
              <a:rPr lang="en-GB" dirty="0"/>
              <a:t>– </a:t>
            </a:r>
            <a:r>
              <a:rPr lang="en-GB" dirty="0" err="1"/>
              <a:t>RecyclerView</a:t>
            </a:r>
            <a:r>
              <a:rPr lang="en-GB" dirty="0"/>
              <a:t> </a:t>
            </a:r>
            <a:r>
              <a:rPr lang="en-GB" dirty="0" err="1"/>
              <a:t>traži</a:t>
            </a:r>
            <a:r>
              <a:rPr lang="en-GB" dirty="0"/>
              <a:t> view-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spaja</a:t>
            </a:r>
            <a:r>
              <a:rPr lang="en-GB" dirty="0"/>
              <a:t> view-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podacima</a:t>
            </a:r>
            <a:r>
              <a:rPr lang="en-GB" dirty="0"/>
              <a:t> </a:t>
            </a:r>
            <a:r>
              <a:rPr lang="en-GB" dirty="0" err="1"/>
              <a:t>pozivajući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u </a:t>
            </a:r>
            <a:r>
              <a:rPr lang="en-GB" dirty="0" err="1"/>
              <a:t>adapteru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LayoutManger</a:t>
            </a:r>
            <a:r>
              <a:rPr lang="en-GB" dirty="0"/>
              <a:t> – </a:t>
            </a:r>
            <a:r>
              <a:rPr lang="en-GB" dirty="0" err="1"/>
              <a:t>zadužen</a:t>
            </a:r>
            <a:r>
              <a:rPr lang="en-GB" dirty="0"/>
              <a:t> za </a:t>
            </a:r>
            <a:r>
              <a:rPr lang="en-GB" dirty="0" err="1"/>
              <a:t>rasporedjivanje</a:t>
            </a:r>
            <a:r>
              <a:rPr lang="en-GB" dirty="0"/>
              <a:t> </a:t>
            </a:r>
            <a:r>
              <a:rPr lang="en-GB" dirty="0" err="1"/>
              <a:t>pojedinačnih</a:t>
            </a:r>
            <a:r>
              <a:rPr lang="en-GB" dirty="0"/>
              <a:t> </a:t>
            </a:r>
            <a:r>
              <a:rPr lang="en-GB" dirty="0" err="1"/>
              <a:t>elemenata</a:t>
            </a:r>
            <a:r>
              <a:rPr lang="en-GB" dirty="0"/>
              <a:t> u </a:t>
            </a:r>
            <a:r>
              <a:rPr lang="en-GB" dirty="0" err="1"/>
              <a:t>listi</a:t>
            </a:r>
            <a:endParaRPr lang="en-GB" b="1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A72C19-9D27-624F-C579-1505E87E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596" y="2382331"/>
            <a:ext cx="5184775" cy="279977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Kreiranje dinamičke liste</a:t>
            </a:r>
            <a:endParaRPr lang="en-GB" b="1" kern="1200" cap="all" baseline="0" dirty="0">
              <a:latin typeface="+mj-lt"/>
              <a:ea typeface="+mj-ea"/>
              <a:cs typeface="ING Me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9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Adapter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ViewHolder</a:t>
            </a:r>
            <a:r>
              <a:rPr lang="en-GB" dirty="0"/>
              <a:t> </a:t>
            </a:r>
            <a:r>
              <a:rPr lang="en-GB" dirty="0" err="1"/>
              <a:t>zajedno</a:t>
            </a:r>
            <a:r>
              <a:rPr lang="en-GB" dirty="0"/>
              <a:t> </a:t>
            </a:r>
            <a:r>
              <a:rPr lang="en-GB" dirty="0" err="1"/>
              <a:t>definišu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podaci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prikazani</a:t>
            </a:r>
            <a:r>
              <a:rPr lang="en-GB" dirty="0"/>
              <a:t>. </a:t>
            </a:r>
            <a:r>
              <a:rPr lang="en-GB" dirty="0" err="1"/>
              <a:t>ViewHolder</a:t>
            </a:r>
            <a:r>
              <a:rPr lang="en-GB" dirty="0"/>
              <a:t> je wrapper </a:t>
            </a:r>
            <a:r>
              <a:rPr lang="en-GB" dirty="0" err="1"/>
              <a:t>oko</a:t>
            </a:r>
            <a:r>
              <a:rPr lang="en-GB" dirty="0"/>
              <a:t> View-a koji </a:t>
            </a:r>
            <a:r>
              <a:rPr lang="en-GB" dirty="0" err="1"/>
              <a:t>sadrži</a:t>
            </a:r>
            <a:r>
              <a:rPr lang="en-GB" dirty="0"/>
              <a:t> layout za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individualni</a:t>
            </a:r>
            <a:r>
              <a:rPr lang="en-GB" dirty="0"/>
              <a:t> item u </a:t>
            </a:r>
            <a:r>
              <a:rPr lang="en-GB" dirty="0" err="1"/>
              <a:t>listi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Adapter </a:t>
            </a:r>
            <a:r>
              <a:rPr lang="en-GB" dirty="0" err="1"/>
              <a:t>kreira</a:t>
            </a:r>
            <a:r>
              <a:rPr lang="en-GB" dirty="0"/>
              <a:t> </a:t>
            </a:r>
            <a:r>
              <a:rPr lang="en-GB" dirty="0" err="1"/>
              <a:t>ViewHolder</a:t>
            </a:r>
            <a:r>
              <a:rPr lang="en-GB" dirty="0"/>
              <a:t> </a:t>
            </a:r>
            <a:r>
              <a:rPr lang="en-GB" dirty="0" err="1"/>
              <a:t>objekte</a:t>
            </a:r>
            <a:r>
              <a:rPr lang="en-GB" dirty="0"/>
              <a:t> po </a:t>
            </a:r>
            <a:r>
              <a:rPr lang="en-GB" dirty="0" err="1"/>
              <a:t>potrebi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postavlja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 za </a:t>
            </a:r>
            <a:r>
              <a:rPr lang="en-GB" dirty="0" err="1"/>
              <a:t>te</a:t>
            </a:r>
            <a:r>
              <a:rPr lang="en-GB" dirty="0"/>
              <a:t> view-</a:t>
            </a:r>
            <a:r>
              <a:rPr lang="en-GB" dirty="0" err="1"/>
              <a:t>ove</a:t>
            </a:r>
            <a:r>
              <a:rPr lang="en-GB" dirty="0"/>
              <a:t>.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povezivanja</a:t>
            </a:r>
            <a:r>
              <a:rPr lang="en-GB" dirty="0"/>
              <a:t> view-ova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njihovim</a:t>
            </a:r>
            <a:r>
              <a:rPr lang="en-GB" dirty="0"/>
              <a:t> </a:t>
            </a:r>
            <a:r>
              <a:rPr lang="en-GB" dirty="0" err="1"/>
              <a:t>podacima</a:t>
            </a:r>
            <a:r>
              <a:rPr lang="en-GB" dirty="0"/>
              <a:t> se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vezivanje</a:t>
            </a:r>
            <a:r>
              <a:rPr lang="en-GB" dirty="0"/>
              <a:t> (</a:t>
            </a:r>
            <a:r>
              <a:rPr lang="en-GB" i="1" dirty="0"/>
              <a:t>binding</a:t>
            </a:r>
            <a:r>
              <a:rPr lang="en-GB" dirty="0"/>
              <a:t>).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/>
              <a:t>Svaki</a:t>
            </a:r>
            <a:r>
              <a:rPr lang="en-GB" dirty="0"/>
              <a:t> item u </a:t>
            </a:r>
            <a:r>
              <a:rPr lang="en-GB" dirty="0" err="1"/>
              <a:t>listi</a:t>
            </a:r>
            <a:r>
              <a:rPr lang="en-GB" dirty="0"/>
              <a:t> je </a:t>
            </a:r>
            <a:r>
              <a:rPr lang="en-GB" dirty="0" err="1"/>
              <a:t>definisan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layout-a koji je </a:t>
            </a:r>
            <a:r>
              <a:rPr lang="en-GB" dirty="0" err="1"/>
              <a:t>isti</a:t>
            </a:r>
            <a:r>
              <a:rPr lang="en-GB" dirty="0"/>
              <a:t> za </a:t>
            </a:r>
            <a:r>
              <a:rPr lang="en-GB" dirty="0" err="1"/>
              <a:t>svaki</a:t>
            </a:r>
            <a:r>
              <a:rPr lang="en-GB" dirty="0"/>
              <a:t> view holder.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3A7066D-8F70-6DCC-AEC2-F77E1174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13" y="2249464"/>
            <a:ext cx="5184775" cy="235907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Adapter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4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6CD811-D02F-CE0B-C293-334D90C7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7" y="1369908"/>
            <a:ext cx="4627642" cy="4650898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F28E98-F804-6049-CFC0-327AAFA4A74A}"/>
              </a:ext>
            </a:extLst>
          </p:cNvPr>
          <p:cNvSpPr txBox="1">
            <a:spLocks/>
          </p:cNvSpPr>
          <p:nvPr/>
        </p:nvSpPr>
        <p:spPr bwMode="auto">
          <a:xfrm>
            <a:off x="6348413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dirty="0" err="1"/>
              <a:t>Kada</a:t>
            </a:r>
            <a:r>
              <a:rPr lang="en-GB" sz="2400" dirty="0"/>
              <a:t> </a:t>
            </a:r>
            <a:r>
              <a:rPr lang="en-GB" sz="2400" dirty="0" err="1"/>
              <a:t>definišemo</a:t>
            </a:r>
            <a:r>
              <a:rPr lang="en-GB" sz="2400" dirty="0"/>
              <a:t> adapter </a:t>
            </a:r>
            <a:r>
              <a:rPr lang="en-GB" sz="2400" dirty="0" err="1"/>
              <a:t>potrebno</a:t>
            </a:r>
            <a:r>
              <a:rPr lang="en-GB" sz="2400" dirty="0"/>
              <a:t> je da override-</a:t>
            </a:r>
            <a:r>
              <a:rPr lang="en-GB" sz="2400" dirty="0" err="1"/>
              <a:t>ujemo</a:t>
            </a:r>
            <a:r>
              <a:rPr lang="en-GB" sz="2400" dirty="0"/>
              <a:t> </a:t>
            </a:r>
            <a:r>
              <a:rPr lang="en-GB" sz="2400" dirty="0" err="1"/>
              <a:t>sledeće</a:t>
            </a:r>
            <a:r>
              <a:rPr lang="en-GB" sz="2400" dirty="0"/>
              <a:t> </a:t>
            </a:r>
            <a:r>
              <a:rPr lang="en-GB" sz="2400" dirty="0" err="1"/>
              <a:t>metode</a:t>
            </a:r>
            <a:r>
              <a:rPr lang="en-GB" sz="2400" dirty="0"/>
              <a:t>: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onCreateViewHolder</a:t>
            </a:r>
            <a:r>
              <a:rPr lang="en-GB" sz="2400" b="1" dirty="0"/>
              <a:t>()</a:t>
            </a:r>
            <a:r>
              <a:rPr lang="en-GB" sz="2400" dirty="0"/>
              <a:t> – </a:t>
            </a:r>
            <a:r>
              <a:rPr lang="en-GB" sz="2400" i="1" dirty="0" err="1"/>
              <a:t>RecyclerView</a:t>
            </a:r>
            <a:r>
              <a:rPr lang="en-GB" sz="2400" dirty="0"/>
              <a:t> </a:t>
            </a:r>
            <a:r>
              <a:rPr lang="en-GB" sz="2400" dirty="0" err="1"/>
              <a:t>poziva</a:t>
            </a:r>
            <a:r>
              <a:rPr lang="en-GB" sz="2400" dirty="0"/>
              <a:t> </a:t>
            </a:r>
            <a:r>
              <a:rPr lang="en-GB" sz="2400" dirty="0" err="1"/>
              <a:t>ovu</a:t>
            </a:r>
            <a:r>
              <a:rPr lang="en-GB" sz="2400" dirty="0"/>
              <a:t> </a:t>
            </a:r>
            <a:r>
              <a:rPr lang="en-GB" sz="2400" dirty="0" err="1"/>
              <a:t>metodu</a:t>
            </a:r>
            <a:r>
              <a:rPr lang="en-GB" sz="2400" dirty="0"/>
              <a:t> </a:t>
            </a:r>
            <a:r>
              <a:rPr lang="en-GB" sz="2400" dirty="0" err="1"/>
              <a:t>kad</a:t>
            </a:r>
            <a:r>
              <a:rPr lang="en-GB" sz="2400" dirty="0"/>
              <a:t> god </a:t>
            </a:r>
            <a:r>
              <a:rPr lang="en-GB" sz="2400" dirty="0" err="1"/>
              <a:t>treba</a:t>
            </a:r>
            <a:r>
              <a:rPr lang="en-GB" sz="2400" dirty="0"/>
              <a:t> da </a:t>
            </a:r>
            <a:r>
              <a:rPr lang="en-GB" sz="2400" dirty="0" err="1"/>
              <a:t>kreira</a:t>
            </a:r>
            <a:r>
              <a:rPr lang="en-GB" sz="2400" dirty="0"/>
              <a:t> </a:t>
            </a:r>
            <a:r>
              <a:rPr lang="en-GB" sz="2400" dirty="0" err="1"/>
              <a:t>novi</a:t>
            </a:r>
            <a:r>
              <a:rPr lang="en-GB" sz="2400" dirty="0"/>
              <a:t> </a:t>
            </a:r>
            <a:r>
              <a:rPr lang="en-GB" sz="2400" i="1" dirty="0" err="1"/>
              <a:t>ViewHolder</a:t>
            </a:r>
            <a:r>
              <a:rPr lang="en-GB" sz="2400" dirty="0"/>
              <a:t>. U </a:t>
            </a:r>
            <a:r>
              <a:rPr lang="en-GB" sz="2400" dirty="0" err="1"/>
              <a:t>ovoj</a:t>
            </a:r>
            <a:r>
              <a:rPr lang="en-GB" sz="2400" dirty="0"/>
              <a:t> </a:t>
            </a:r>
            <a:r>
              <a:rPr lang="en-GB" sz="2400" dirty="0" err="1"/>
              <a:t>metodi</a:t>
            </a:r>
            <a:r>
              <a:rPr lang="en-GB" sz="2400" dirty="0"/>
              <a:t> </a:t>
            </a:r>
            <a:r>
              <a:rPr lang="en-GB" sz="2400" dirty="0" err="1"/>
              <a:t>kreiramo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inicijalizujemo</a:t>
            </a:r>
            <a:r>
              <a:rPr lang="en-GB" sz="2400" dirty="0"/>
              <a:t> </a:t>
            </a:r>
            <a:r>
              <a:rPr lang="en-GB" sz="2400" i="1" dirty="0" err="1"/>
              <a:t>ViewHolder</a:t>
            </a:r>
            <a:r>
              <a:rPr lang="en-GB" sz="2400" dirty="0"/>
              <a:t> </a:t>
            </a:r>
            <a:r>
              <a:rPr lang="en-GB" sz="2400" dirty="0" err="1"/>
              <a:t>ali</a:t>
            </a:r>
            <a:r>
              <a:rPr lang="en-GB" sz="2400" dirty="0"/>
              <a:t> </a:t>
            </a:r>
            <a:r>
              <a:rPr lang="en-GB" sz="2400" dirty="0" err="1"/>
              <a:t>podaci</a:t>
            </a:r>
            <a:r>
              <a:rPr lang="en-GB" sz="2400" dirty="0"/>
              <a:t> </a:t>
            </a:r>
            <a:r>
              <a:rPr lang="en-GB" sz="2400" dirty="0" err="1"/>
              <a:t>još</a:t>
            </a:r>
            <a:r>
              <a:rPr lang="en-GB" sz="2400" dirty="0"/>
              <a:t> </a:t>
            </a:r>
            <a:r>
              <a:rPr lang="en-GB" sz="2400" dirty="0" err="1"/>
              <a:t>nisu</a:t>
            </a:r>
            <a:r>
              <a:rPr lang="en-GB" sz="2400" dirty="0"/>
              <a:t> </a:t>
            </a:r>
            <a:r>
              <a:rPr lang="en-GB" sz="2400" dirty="0" err="1"/>
              <a:t>povezani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onBindViewHolder</a:t>
            </a:r>
            <a:r>
              <a:rPr lang="en-GB" sz="2400" b="1" dirty="0"/>
              <a:t>()</a:t>
            </a:r>
            <a:r>
              <a:rPr lang="en-GB" sz="2400" dirty="0"/>
              <a:t> – </a:t>
            </a:r>
            <a:r>
              <a:rPr lang="en-GB" sz="2400" i="1" dirty="0" err="1"/>
              <a:t>RecyclerView</a:t>
            </a:r>
            <a:r>
              <a:rPr lang="en-GB" sz="2400" dirty="0"/>
              <a:t> </a:t>
            </a:r>
            <a:r>
              <a:rPr lang="en-GB" sz="2400" dirty="0" err="1"/>
              <a:t>poziva</a:t>
            </a:r>
            <a:r>
              <a:rPr lang="en-GB" sz="2400" dirty="0"/>
              <a:t> </a:t>
            </a:r>
            <a:r>
              <a:rPr lang="en-GB" sz="2400" dirty="0" err="1"/>
              <a:t>ovu</a:t>
            </a:r>
            <a:r>
              <a:rPr lang="en-GB" sz="2400" dirty="0"/>
              <a:t> </a:t>
            </a:r>
            <a:r>
              <a:rPr lang="en-GB" sz="2400" dirty="0" err="1"/>
              <a:t>metodu</a:t>
            </a:r>
            <a:r>
              <a:rPr lang="en-GB" sz="2400" dirty="0"/>
              <a:t> da </a:t>
            </a:r>
            <a:r>
              <a:rPr lang="en-GB" sz="2400" dirty="0" err="1"/>
              <a:t>poveže</a:t>
            </a:r>
            <a:r>
              <a:rPr lang="en-GB" sz="2400" dirty="0"/>
              <a:t> </a:t>
            </a:r>
            <a:r>
              <a:rPr lang="en-GB" sz="2400" i="1" dirty="0" err="1"/>
              <a:t>ViewHolder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podacima</a:t>
            </a:r>
            <a:r>
              <a:rPr lang="en-GB" sz="24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getItemCount</a:t>
            </a:r>
            <a:r>
              <a:rPr lang="en-GB" sz="2400" b="1" dirty="0"/>
              <a:t>()</a:t>
            </a:r>
            <a:r>
              <a:rPr lang="en-GB" sz="2400" dirty="0"/>
              <a:t> – </a:t>
            </a:r>
            <a:r>
              <a:rPr lang="en-GB" sz="2400" i="1" dirty="0" err="1"/>
              <a:t>RecyclerView</a:t>
            </a:r>
            <a:r>
              <a:rPr lang="en-GB" sz="2400" dirty="0"/>
              <a:t> </a:t>
            </a:r>
            <a:r>
              <a:rPr lang="en-GB" sz="2400" dirty="0" err="1"/>
              <a:t>poziva</a:t>
            </a:r>
            <a:r>
              <a:rPr lang="en-GB" sz="2400" dirty="0"/>
              <a:t> </a:t>
            </a:r>
            <a:r>
              <a:rPr lang="en-GB" sz="2400" dirty="0" err="1"/>
              <a:t>ovu</a:t>
            </a:r>
            <a:r>
              <a:rPr lang="en-GB" sz="2400" dirty="0"/>
              <a:t> </a:t>
            </a:r>
            <a:r>
              <a:rPr lang="en-GB" sz="2400" dirty="0" err="1"/>
              <a:t>metodu</a:t>
            </a:r>
            <a:r>
              <a:rPr lang="en-GB" sz="2400" dirty="0"/>
              <a:t> da </a:t>
            </a:r>
            <a:r>
              <a:rPr lang="en-GB" sz="2400" dirty="0" err="1"/>
              <a:t>odredi</a:t>
            </a:r>
            <a:r>
              <a:rPr lang="en-GB" sz="2400" dirty="0"/>
              <a:t> </a:t>
            </a:r>
            <a:r>
              <a:rPr lang="en-GB" sz="2400" dirty="0" err="1"/>
              <a:t>veličinu</a:t>
            </a:r>
            <a:r>
              <a:rPr lang="en-GB" sz="2400" dirty="0"/>
              <a:t> seta </a:t>
            </a:r>
            <a:r>
              <a:rPr lang="en-GB" sz="2400" dirty="0" err="1"/>
              <a:t>podataka</a:t>
            </a:r>
            <a:r>
              <a:rPr lang="en-GB" sz="24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implementacija adaptera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4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A9CD6CA-CB4D-01D2-70A6-A021CE60F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5304" y="3937800"/>
            <a:ext cx="4398963" cy="729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05" y="2586687"/>
            <a:ext cx="4848284" cy="1227573"/>
          </a:xfrm>
        </p:spPr>
        <p:txBody>
          <a:bodyPr anchor="b">
            <a:normAutofit/>
          </a:bodyPr>
          <a:lstStyle/>
          <a:p>
            <a:r>
              <a:rPr lang="nl-NL" err="1"/>
              <a:t>PItanja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5992145"/>
            <a:ext cx="250381" cy="3476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dirty="0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3690" y="6370641"/>
            <a:ext cx="8912269" cy="1897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RECYCLERVIEW &amp; ADAPTER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7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c96cd75b70f95e7c46bcb1bb9c134b52fad190"/>
</p:tagLst>
</file>

<file path=ppt/theme/theme1.xml><?xml version="1.0" encoding="utf-8"?>
<a:theme xmlns:a="http://schemas.openxmlformats.org/drawingml/2006/main" name="Levi9_PP_Template_16x9_2017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F4F4F4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evi Nine Blue PC">
      <a:srgbClr val="1434A0"/>
    </a:custClr>
    <a:custClr name="Text Colour Grey PC">
      <a:srgbClr val="706F6F"/>
    </a:custClr>
    <a:custClr name="White">
      <a:srgbClr val="FFFFFF"/>
    </a:custClr>
    <a:custClr name="Grey 1 PC">
      <a:srgbClr val="F4F4F4"/>
    </a:custClr>
    <a:custClr name="Grey 2 PC">
      <a:srgbClr val="D4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Levi Nine Blue Tint 1 SC">
      <a:srgbClr val="004F9F"/>
    </a:custClr>
    <a:custClr name="Levi Nine Blue Tint 2 SC">
      <a:srgbClr val="0069B4"/>
    </a:custClr>
    <a:custClr name="Levi Nine Blue Tint 3 SC">
      <a:srgbClr val="0080C9"/>
    </a:custClr>
    <a:custClr name="Levi Nine Blue Tint 4 SC">
      <a:srgbClr val="0095D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YELLOW TC">
      <a:srgbClr val="F6FF00"/>
    </a:custClr>
    <a:custClr name="Pale TC">
      <a:srgbClr val="FFD200"/>
    </a:custClr>
    <a:custClr name="Orange TC">
      <a:srgbClr val="FF6608"/>
    </a:custClr>
    <a:custClr name="PINK TC">
      <a:srgbClr val="FF7D77"/>
    </a:custClr>
    <a:custClr name="GREEN TC">
      <a:srgbClr val="00A13A"/>
    </a:custClr>
    <a:custClr name="TEAL TC">
      <a:srgbClr val="00989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Levi 9_2017_PPT [16x9 Template] 20170614.potx" id="{FE47427D-ABDE-4295-BBD4-B2565AC5E40E}" vid="{6406B4DF-DC07-4C8F-BA43-3942A3840C32}"/>
    </a:ext>
  </a:extLst>
</a:theme>
</file>

<file path=ppt/theme/theme2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71CE4CEB8914CBF66D4E7ED57FE0C" ma:contentTypeVersion="4" ma:contentTypeDescription="Create a new document." ma:contentTypeScope="" ma:versionID="03fba1cd462ba720f21f02c713936a2c">
  <xsd:schema xmlns:xsd="http://www.w3.org/2001/XMLSchema" xmlns:xs="http://www.w3.org/2001/XMLSchema" xmlns:p="http://schemas.microsoft.com/office/2006/metadata/properties" xmlns:ns2="c98745bd-a910-4f68-8a28-12232fb39790" targetNamespace="http://schemas.microsoft.com/office/2006/metadata/properties" ma:root="true" ma:fieldsID="92418550f83c9c91a7cf7b78d8d3e64e" ns2:_="">
    <xsd:import namespace="c98745bd-a910-4f68-8a28-12232fb39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745bd-a910-4f68-8a28-12232fb39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901747-05D3-4E7A-ABB1-39CB8E9C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745bd-a910-4f68-8a28-12232fb39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F174F8-4BCA-42E3-A1B7-DE6CEC2084C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98745bd-a910-4f68-8a28-12232fb39790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D98085-1E3F-453E-A715-1B2FD0833F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14149</TotalTime>
  <Words>434</Words>
  <Application>Microsoft Macintosh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ING Me</vt:lpstr>
      <vt:lpstr>Tw Cen MT</vt:lpstr>
      <vt:lpstr>Levi9_PP_Template_16x9_2017</vt:lpstr>
      <vt:lpstr>RECYCLERVIEW &amp; ADAPTER</vt:lpstr>
      <vt:lpstr>ListView vs Recyclerview</vt:lpstr>
      <vt:lpstr>VIEWHOLDER PATERN</vt:lpstr>
      <vt:lpstr>Layout manager</vt:lpstr>
      <vt:lpstr>Kreiranje dinamičke liste</vt:lpstr>
      <vt:lpstr>Adapter</vt:lpstr>
      <vt:lpstr>implementacija adaptera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 9 2017 PPT [16x9 Reference]</dc:title>
  <dc:creator>CAV Multimedia</dc:creator>
  <cp:keywords>Levi 9 2017 PPT [16x9 Reference]</cp:keywords>
  <cp:lastModifiedBy>Milos Budisin</cp:lastModifiedBy>
  <cp:revision>26</cp:revision>
  <dcterms:created xsi:type="dcterms:W3CDTF">2015-04-09T14:12:58Z</dcterms:created>
  <dcterms:modified xsi:type="dcterms:W3CDTF">2022-12-15T16:52:14Z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0x010100F1971CE4CEB8914CBF66D4E7ED57FE0C</vt:lpwstr>
  </property>
  <property fmtid="{D5CDD505-2E9C-101B-9397-08002B2CF9AE}" pid="3" name="Order">
    <vt:r8>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